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0160000" cy="7620000"/>
  <p:notesSz cx="6858000" cy="9144000"/>
  <p:embeddedFontLst>
    <p:embeddedFont>
      <p:font typeface="Calibri" pitchFamily="34" charset="0"/>
      <p:regular r:id="rId7"/>
      <p:bold r:id="rId8"/>
      <p:italic r:id="rId9"/>
      <p:boldItalic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7141"/>
            <a:ext cx="8636000" cy="16333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5FDD-75F6-41AA-B2FD-5F6147161E75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483E-CAED-420F-8E3E-64156177CD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5FDD-75F6-41AA-B2FD-5F6147161E75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483E-CAED-420F-8E3E-64156177CD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5155"/>
            <a:ext cx="2286000" cy="65016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05155"/>
            <a:ext cx="6688667" cy="65016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5FDD-75F6-41AA-B2FD-5F6147161E75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483E-CAED-420F-8E3E-64156177CD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5FDD-75F6-41AA-B2FD-5F6147161E75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483E-CAED-420F-8E3E-64156177CD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4896557"/>
            <a:ext cx="8636000" cy="151341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229682"/>
            <a:ext cx="8636000" cy="16668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5FDD-75F6-41AA-B2FD-5F6147161E75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483E-CAED-420F-8E3E-64156177CD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5FDD-75F6-41AA-B2FD-5F6147161E75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483E-CAED-420F-8E3E-64156177CD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705681"/>
            <a:ext cx="4490861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416528"/>
            <a:ext cx="4490861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5FDD-75F6-41AA-B2FD-5F6147161E75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483E-CAED-420F-8E3E-64156177CD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5FDD-75F6-41AA-B2FD-5F6147161E75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483E-CAED-420F-8E3E-64156177CD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5FDD-75F6-41AA-B2FD-5F6147161E75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483E-CAED-420F-8E3E-64156177CD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03389"/>
            <a:ext cx="3342570" cy="1291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03391"/>
            <a:ext cx="5679722" cy="6503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594557"/>
            <a:ext cx="3342570" cy="52122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5FDD-75F6-41AA-B2FD-5F6147161E75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483E-CAED-420F-8E3E-64156177CD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334000"/>
            <a:ext cx="6096000" cy="6297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5963709"/>
            <a:ext cx="6096000" cy="894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5FDD-75F6-41AA-B2FD-5F6147161E75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483E-CAED-420F-8E3E-64156177CD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78002"/>
            <a:ext cx="9144000" cy="5028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85FDD-75F6-41AA-B2FD-5F6147161E75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062613"/>
            <a:ext cx="3217333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F483E-CAED-420F-8E3E-64156177CD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6900" y="723900"/>
            <a:ext cx="5232400" cy="21698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Algebra Comprehensive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September 22, 2011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Today is a B day!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pic>
        <p:nvPicPr>
          <p:cNvPr id="3" name="Picture 2" descr="imagesCACTIS1Q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54250" y="4070350"/>
            <a:ext cx="6423786" cy="273545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6100" y="419100"/>
            <a:ext cx="9296400" cy="418576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900" smtClean="0">
                <a:solidFill>
                  <a:srgbClr val="000000"/>
                </a:solidFill>
                <a:latin typeface="Arial - 26"/>
              </a:rPr>
              <a:t>Warm-up:</a:t>
            </a:r>
          </a:p>
          <a:p>
            <a:endParaRPr lang="en-US" sz="1900" smtClean="0">
              <a:solidFill>
                <a:srgbClr val="000000"/>
              </a:solidFill>
              <a:latin typeface="Arial - 26"/>
            </a:endParaRPr>
          </a:p>
          <a:p>
            <a:r>
              <a:rPr lang="en-US" sz="1900" smtClean="0">
                <a:solidFill>
                  <a:srgbClr val="000000"/>
                </a:solidFill>
                <a:latin typeface="Arial - 26"/>
              </a:rPr>
              <a:t>You pay $50 to attend a dance camp.  You pay $5 for transportation each day.  Create a function table to show the amount you would pay to attend camp for 10 days.  </a:t>
            </a:r>
          </a:p>
          <a:p>
            <a:endParaRPr lang="en-US" sz="1900" smtClean="0">
              <a:solidFill>
                <a:srgbClr val="000000"/>
              </a:solidFill>
              <a:latin typeface="Arial - 26"/>
            </a:endParaRPr>
          </a:p>
          <a:p>
            <a:endParaRPr lang="en-US" sz="1900" smtClean="0">
              <a:solidFill>
                <a:srgbClr val="000000"/>
              </a:solidFill>
              <a:latin typeface="Arial - 26"/>
            </a:endParaRPr>
          </a:p>
          <a:p>
            <a:endParaRPr lang="en-US" sz="1900" smtClean="0">
              <a:solidFill>
                <a:srgbClr val="000000"/>
              </a:solidFill>
              <a:latin typeface="Arial - 26"/>
            </a:endParaRPr>
          </a:p>
          <a:p>
            <a:r>
              <a:rPr lang="en-US" sz="1900" smtClean="0">
                <a:solidFill>
                  <a:srgbClr val="000000"/>
                </a:solidFill>
                <a:latin typeface="Arial - 26"/>
              </a:rPr>
              <a:t>Write an expression to find the amount you would spend to be there for thirty days.  </a:t>
            </a:r>
          </a:p>
          <a:p>
            <a:endParaRPr lang="en-US" sz="1900" smtClean="0">
              <a:solidFill>
                <a:srgbClr val="000000"/>
              </a:solidFill>
              <a:latin typeface="Arial - 26"/>
            </a:endParaRPr>
          </a:p>
          <a:p>
            <a:endParaRPr lang="en-US" sz="1900" smtClean="0">
              <a:solidFill>
                <a:srgbClr val="000000"/>
              </a:solidFill>
              <a:latin typeface="Arial - 26"/>
            </a:endParaRPr>
          </a:p>
          <a:p>
            <a:endParaRPr lang="en-US" sz="1900" smtClean="0">
              <a:solidFill>
                <a:srgbClr val="000000"/>
              </a:solidFill>
              <a:latin typeface="Arial - 26"/>
            </a:endParaRPr>
          </a:p>
          <a:p>
            <a:endParaRPr lang="en-US" sz="1900" smtClean="0">
              <a:solidFill>
                <a:srgbClr val="000000"/>
              </a:solidFill>
              <a:latin typeface="Arial - 26"/>
            </a:endParaRPr>
          </a:p>
          <a:p>
            <a:r>
              <a:rPr lang="en-US" sz="1900" smtClean="0">
                <a:solidFill>
                  <a:srgbClr val="000000"/>
                </a:solidFill>
                <a:latin typeface="Arial - 26"/>
              </a:rPr>
              <a:t>Would this situation represent a function?  If so, identify the domain and range. </a:t>
            </a:r>
            <a:endParaRPr lang="en-US" sz="1900">
              <a:solidFill>
                <a:srgbClr val="000000"/>
              </a:solidFill>
              <a:latin typeface="Arial - 26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87441" y="2248198"/>
            <a:ext cx="4774936" cy="1143996"/>
            <a:chOff x="487441" y="2248198"/>
            <a:chExt cx="4774936" cy="1143996"/>
          </a:xfrm>
        </p:grpSpPr>
        <p:sp>
          <p:nvSpPr>
            <p:cNvPr id="3" name="Freeform 2"/>
            <p:cNvSpPr/>
            <p:nvPr/>
          </p:nvSpPr>
          <p:spPr>
            <a:xfrm>
              <a:off x="905248" y="2248198"/>
              <a:ext cx="109426" cy="1143996"/>
            </a:xfrm>
            <a:custGeom>
              <a:avLst/>
              <a:gdLst/>
              <a:ahLst/>
              <a:cxnLst/>
              <a:rect l="0" t="0" r="0" b="0"/>
              <a:pathLst>
                <a:path w="109426" h="1143996">
                  <a:moveTo>
                    <a:pt x="0" y="0"/>
                  </a:moveTo>
                  <a:lnTo>
                    <a:pt x="13845" y="55384"/>
                  </a:lnTo>
                  <a:lnTo>
                    <a:pt x="17206" y="83565"/>
                  </a:lnTo>
                  <a:lnTo>
                    <a:pt x="18700" y="113406"/>
                  </a:lnTo>
                  <a:lnTo>
                    <a:pt x="19364" y="141407"/>
                  </a:lnTo>
                  <a:lnTo>
                    <a:pt x="22607" y="171536"/>
                  </a:lnTo>
                  <a:lnTo>
                    <a:pt x="25019" y="187308"/>
                  </a:lnTo>
                  <a:lnTo>
                    <a:pt x="30646" y="219569"/>
                  </a:lnTo>
                  <a:lnTo>
                    <a:pt x="53101" y="340232"/>
                  </a:lnTo>
                  <a:lnTo>
                    <a:pt x="55296" y="357248"/>
                  </a:lnTo>
                  <a:lnTo>
                    <a:pt x="57735" y="387944"/>
                  </a:lnTo>
                  <a:lnTo>
                    <a:pt x="58819" y="422219"/>
                  </a:lnTo>
                  <a:lnTo>
                    <a:pt x="59515" y="487699"/>
                  </a:lnTo>
                  <a:lnTo>
                    <a:pt x="60677" y="505298"/>
                  </a:lnTo>
                  <a:lnTo>
                    <a:pt x="62558" y="524768"/>
                  </a:lnTo>
                  <a:lnTo>
                    <a:pt x="64916" y="545485"/>
                  </a:lnTo>
                  <a:lnTo>
                    <a:pt x="67537" y="580294"/>
                  </a:lnTo>
                  <a:lnTo>
                    <a:pt x="68702" y="610502"/>
                  </a:lnTo>
                  <a:lnTo>
                    <a:pt x="69220" y="638665"/>
                  </a:lnTo>
                  <a:lnTo>
                    <a:pt x="72397" y="662972"/>
                  </a:lnTo>
                  <a:lnTo>
                    <a:pt x="74792" y="674096"/>
                  </a:lnTo>
                  <a:lnTo>
                    <a:pt x="77453" y="698247"/>
                  </a:lnTo>
                  <a:lnTo>
                    <a:pt x="79741" y="722612"/>
                  </a:lnTo>
                  <a:lnTo>
                    <a:pt x="81899" y="733752"/>
                  </a:lnTo>
                  <a:lnTo>
                    <a:pt x="84442" y="744494"/>
                  </a:lnTo>
                  <a:lnTo>
                    <a:pt x="87269" y="768220"/>
                  </a:lnTo>
                  <a:lnTo>
                    <a:pt x="88525" y="795713"/>
                  </a:lnTo>
                  <a:lnTo>
                    <a:pt x="89331" y="861505"/>
                  </a:lnTo>
                  <a:lnTo>
                    <a:pt x="90547" y="889123"/>
                  </a:lnTo>
                  <a:lnTo>
                    <a:pt x="92418" y="901130"/>
                  </a:lnTo>
                  <a:lnTo>
                    <a:pt x="103364" y="954788"/>
                  </a:lnTo>
                  <a:lnTo>
                    <a:pt x="106731" y="986215"/>
                  </a:lnTo>
                  <a:lnTo>
                    <a:pt x="108228" y="1018605"/>
                  </a:lnTo>
                  <a:lnTo>
                    <a:pt x="108893" y="1051423"/>
                  </a:lnTo>
                  <a:lnTo>
                    <a:pt x="106241" y="1078534"/>
                  </a:lnTo>
                  <a:lnTo>
                    <a:pt x="103987" y="1090407"/>
                  </a:lnTo>
                  <a:lnTo>
                    <a:pt x="104429" y="1112441"/>
                  </a:lnTo>
                  <a:lnTo>
                    <a:pt x="109425" y="114399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487441" y="2695848"/>
              <a:ext cx="4774936" cy="49740"/>
            </a:xfrm>
            <a:custGeom>
              <a:avLst/>
              <a:gdLst/>
              <a:ahLst/>
              <a:cxnLst/>
              <a:rect l="0" t="0" r="0" b="0"/>
              <a:pathLst>
                <a:path w="4774936" h="49740">
                  <a:moveTo>
                    <a:pt x="0" y="9948"/>
                  </a:moveTo>
                  <a:lnTo>
                    <a:pt x="410920" y="9948"/>
                  </a:lnTo>
                  <a:lnTo>
                    <a:pt x="424269" y="11053"/>
                  </a:lnTo>
                  <a:lnTo>
                    <a:pt x="437589" y="12895"/>
                  </a:lnTo>
                  <a:lnTo>
                    <a:pt x="450890" y="15229"/>
                  </a:lnTo>
                  <a:lnTo>
                    <a:pt x="465285" y="16784"/>
                  </a:lnTo>
                  <a:lnTo>
                    <a:pt x="480407" y="17822"/>
                  </a:lnTo>
                  <a:lnTo>
                    <a:pt x="531043" y="19281"/>
                  </a:lnTo>
                  <a:lnTo>
                    <a:pt x="711435" y="19885"/>
                  </a:lnTo>
                  <a:lnTo>
                    <a:pt x="728511" y="18783"/>
                  </a:lnTo>
                  <a:lnTo>
                    <a:pt x="745421" y="16943"/>
                  </a:lnTo>
                  <a:lnTo>
                    <a:pt x="762222" y="14612"/>
                  </a:lnTo>
                  <a:lnTo>
                    <a:pt x="781159" y="13057"/>
                  </a:lnTo>
                  <a:lnTo>
                    <a:pt x="801521" y="12021"/>
                  </a:lnTo>
                  <a:lnTo>
                    <a:pt x="864198" y="10562"/>
                  </a:lnTo>
                  <a:lnTo>
                    <a:pt x="904688" y="9115"/>
                  </a:lnTo>
                  <a:lnTo>
                    <a:pt x="924770" y="7182"/>
                  </a:lnTo>
                  <a:lnTo>
                    <a:pt x="944790" y="4788"/>
                  </a:lnTo>
                  <a:lnTo>
                    <a:pt x="962558" y="3192"/>
                  </a:lnTo>
                  <a:lnTo>
                    <a:pt x="978825" y="2128"/>
                  </a:lnTo>
                  <a:lnTo>
                    <a:pt x="1028737" y="631"/>
                  </a:lnTo>
                  <a:lnTo>
                    <a:pt x="1730071" y="0"/>
                  </a:lnTo>
                  <a:lnTo>
                    <a:pt x="1744721" y="1105"/>
                  </a:lnTo>
                  <a:lnTo>
                    <a:pt x="1758909" y="2947"/>
                  </a:lnTo>
                  <a:lnTo>
                    <a:pt x="1772788" y="5281"/>
                  </a:lnTo>
                  <a:lnTo>
                    <a:pt x="1786463" y="6837"/>
                  </a:lnTo>
                  <a:lnTo>
                    <a:pt x="1800000" y="7874"/>
                  </a:lnTo>
                  <a:lnTo>
                    <a:pt x="1840177" y="9333"/>
                  </a:lnTo>
                  <a:lnTo>
                    <a:pt x="1978254" y="9937"/>
                  </a:lnTo>
                  <a:lnTo>
                    <a:pt x="2150618" y="9948"/>
                  </a:lnTo>
                  <a:lnTo>
                    <a:pt x="2165459" y="11053"/>
                  </a:lnTo>
                  <a:lnTo>
                    <a:pt x="2180881" y="12895"/>
                  </a:lnTo>
                  <a:lnTo>
                    <a:pt x="2196688" y="15229"/>
                  </a:lnTo>
                  <a:lnTo>
                    <a:pt x="2212753" y="16784"/>
                  </a:lnTo>
                  <a:lnTo>
                    <a:pt x="2228989" y="17822"/>
                  </a:lnTo>
                  <a:lnTo>
                    <a:pt x="2275298" y="19281"/>
                  </a:lnTo>
                  <a:lnTo>
                    <a:pt x="2376008" y="19860"/>
                  </a:lnTo>
                  <a:lnTo>
                    <a:pt x="2391986" y="20977"/>
                  </a:lnTo>
                  <a:lnTo>
                    <a:pt x="2408165" y="22827"/>
                  </a:lnTo>
                  <a:lnTo>
                    <a:pt x="2424477" y="25166"/>
                  </a:lnTo>
                  <a:lnTo>
                    <a:pt x="2439773" y="26725"/>
                  </a:lnTo>
                  <a:lnTo>
                    <a:pt x="2454392" y="27765"/>
                  </a:lnTo>
                  <a:lnTo>
                    <a:pt x="2499037" y="29228"/>
                  </a:lnTo>
                  <a:lnTo>
                    <a:pt x="3368945" y="29843"/>
                  </a:lnTo>
                  <a:lnTo>
                    <a:pt x="3385537" y="28738"/>
                  </a:lnTo>
                  <a:lnTo>
                    <a:pt x="3402125" y="26896"/>
                  </a:lnTo>
                  <a:lnTo>
                    <a:pt x="3418710" y="24563"/>
                  </a:lnTo>
                  <a:lnTo>
                    <a:pt x="3436398" y="23007"/>
                  </a:lnTo>
                  <a:lnTo>
                    <a:pt x="3454823" y="21970"/>
                  </a:lnTo>
                  <a:lnTo>
                    <a:pt x="3509491" y="20510"/>
                  </a:lnTo>
                  <a:lnTo>
                    <a:pt x="4069099" y="19896"/>
                  </a:lnTo>
                  <a:lnTo>
                    <a:pt x="4087737" y="21001"/>
                  </a:lnTo>
                  <a:lnTo>
                    <a:pt x="4105689" y="22843"/>
                  </a:lnTo>
                  <a:lnTo>
                    <a:pt x="4123183" y="25176"/>
                  </a:lnTo>
                  <a:lnTo>
                    <a:pt x="4141478" y="26732"/>
                  </a:lnTo>
                  <a:lnTo>
                    <a:pt x="4160307" y="27769"/>
                  </a:lnTo>
                  <a:lnTo>
                    <a:pt x="4218491" y="29229"/>
                  </a:lnTo>
                  <a:lnTo>
                    <a:pt x="4257931" y="30676"/>
                  </a:lnTo>
                  <a:lnTo>
                    <a:pt x="4277733" y="32609"/>
                  </a:lnTo>
                  <a:lnTo>
                    <a:pt x="4297566" y="35003"/>
                  </a:lnTo>
                  <a:lnTo>
                    <a:pt x="4317420" y="36599"/>
                  </a:lnTo>
                  <a:lnTo>
                    <a:pt x="4337288" y="37663"/>
                  </a:lnTo>
                  <a:lnTo>
                    <a:pt x="4396935" y="39161"/>
                  </a:lnTo>
                  <a:lnTo>
                    <a:pt x="4660842" y="39788"/>
                  </a:lnTo>
                  <a:lnTo>
                    <a:pt x="4680083" y="40894"/>
                  </a:lnTo>
                  <a:lnTo>
                    <a:pt x="4697331" y="42737"/>
                  </a:lnTo>
                  <a:lnTo>
                    <a:pt x="4774935" y="497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51467" y="2337728"/>
            <a:ext cx="344289" cy="1041940"/>
            <a:chOff x="451467" y="2337728"/>
            <a:chExt cx="344289" cy="1041940"/>
          </a:xfrm>
        </p:grpSpPr>
        <p:sp>
          <p:nvSpPr>
            <p:cNvPr id="6" name="Freeform 5"/>
            <p:cNvSpPr/>
            <p:nvPr/>
          </p:nvSpPr>
          <p:spPr>
            <a:xfrm>
              <a:off x="606814" y="2337728"/>
              <a:ext cx="109427" cy="308382"/>
            </a:xfrm>
            <a:custGeom>
              <a:avLst/>
              <a:gdLst/>
              <a:ahLst/>
              <a:cxnLst/>
              <a:rect l="0" t="0" r="0" b="0"/>
              <a:pathLst>
                <a:path w="109427" h="308382">
                  <a:moveTo>
                    <a:pt x="109426" y="0"/>
                  </a:moveTo>
                  <a:lnTo>
                    <a:pt x="109426" y="21124"/>
                  </a:lnTo>
                  <a:lnTo>
                    <a:pt x="108320" y="30662"/>
                  </a:lnTo>
                  <a:lnTo>
                    <a:pt x="106478" y="40337"/>
                  </a:lnTo>
                  <a:lnTo>
                    <a:pt x="104145" y="50103"/>
                  </a:lnTo>
                  <a:lnTo>
                    <a:pt x="101484" y="59929"/>
                  </a:lnTo>
                  <a:lnTo>
                    <a:pt x="92458" y="90707"/>
                  </a:lnTo>
                  <a:lnTo>
                    <a:pt x="86042" y="114738"/>
                  </a:lnTo>
                  <a:lnTo>
                    <a:pt x="81678" y="127337"/>
                  </a:lnTo>
                  <a:lnTo>
                    <a:pt x="76558" y="140157"/>
                  </a:lnTo>
                  <a:lnTo>
                    <a:pt x="70934" y="153124"/>
                  </a:lnTo>
                  <a:lnTo>
                    <a:pt x="58791" y="179323"/>
                  </a:lnTo>
                  <a:lnTo>
                    <a:pt x="52458" y="192499"/>
                  </a:lnTo>
                  <a:lnTo>
                    <a:pt x="47130" y="204599"/>
                  </a:lnTo>
                  <a:lnTo>
                    <a:pt x="42473" y="215982"/>
                  </a:lnTo>
                  <a:lnTo>
                    <a:pt x="38263" y="226886"/>
                  </a:lnTo>
                  <a:lnTo>
                    <a:pt x="30638" y="247844"/>
                  </a:lnTo>
                  <a:lnTo>
                    <a:pt x="27057" y="258075"/>
                  </a:lnTo>
                  <a:lnTo>
                    <a:pt x="22459" y="268212"/>
                  </a:lnTo>
                  <a:lnTo>
                    <a:pt x="17184" y="278286"/>
                  </a:lnTo>
                  <a:lnTo>
                    <a:pt x="0" y="3083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557075" y="2387467"/>
              <a:ext cx="208905" cy="208904"/>
            </a:xfrm>
            <a:custGeom>
              <a:avLst/>
              <a:gdLst/>
              <a:ahLst/>
              <a:cxnLst/>
              <a:rect l="0" t="0" r="0" b="0"/>
              <a:pathLst>
                <a:path w="208905" h="208904">
                  <a:moveTo>
                    <a:pt x="0" y="0"/>
                  </a:moveTo>
                  <a:lnTo>
                    <a:pt x="15843" y="10562"/>
                  </a:lnTo>
                  <a:lnTo>
                    <a:pt x="22721" y="16989"/>
                  </a:lnTo>
                  <a:lnTo>
                    <a:pt x="29516" y="24590"/>
                  </a:lnTo>
                  <a:lnTo>
                    <a:pt x="36257" y="32973"/>
                  </a:lnTo>
                  <a:lnTo>
                    <a:pt x="42962" y="40772"/>
                  </a:lnTo>
                  <a:lnTo>
                    <a:pt x="49642" y="48182"/>
                  </a:lnTo>
                  <a:lnTo>
                    <a:pt x="56306" y="55333"/>
                  </a:lnTo>
                  <a:lnTo>
                    <a:pt x="64065" y="64521"/>
                  </a:lnTo>
                  <a:lnTo>
                    <a:pt x="81528" y="86521"/>
                  </a:lnTo>
                  <a:lnTo>
                    <a:pt x="90827" y="97472"/>
                  </a:lnTo>
                  <a:lnTo>
                    <a:pt x="100343" y="108088"/>
                  </a:lnTo>
                  <a:lnTo>
                    <a:pt x="119758" y="128727"/>
                  </a:lnTo>
                  <a:lnTo>
                    <a:pt x="159241" y="168995"/>
                  </a:lnTo>
                  <a:lnTo>
                    <a:pt x="208904" y="2089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451467" y="2874908"/>
              <a:ext cx="344289" cy="504760"/>
            </a:xfrm>
            <a:custGeom>
              <a:avLst/>
              <a:gdLst/>
              <a:ahLst/>
              <a:cxnLst/>
              <a:rect l="0" t="0" r="0" b="0"/>
              <a:pathLst>
                <a:path w="344289" h="504760">
                  <a:moveTo>
                    <a:pt x="135452" y="0"/>
                  </a:moveTo>
                  <a:lnTo>
                    <a:pt x="124890" y="10562"/>
                  </a:lnTo>
                  <a:lnTo>
                    <a:pt x="121779" y="18095"/>
                  </a:lnTo>
                  <a:lnTo>
                    <a:pt x="119704" y="27537"/>
                  </a:lnTo>
                  <a:lnTo>
                    <a:pt x="118322" y="38254"/>
                  </a:lnTo>
                  <a:lnTo>
                    <a:pt x="118505" y="48714"/>
                  </a:lnTo>
                  <a:lnTo>
                    <a:pt x="119733" y="59003"/>
                  </a:lnTo>
                  <a:lnTo>
                    <a:pt x="121656" y="69179"/>
                  </a:lnTo>
                  <a:lnTo>
                    <a:pt x="125149" y="78173"/>
                  </a:lnTo>
                  <a:lnTo>
                    <a:pt x="129689" y="86380"/>
                  </a:lnTo>
                  <a:lnTo>
                    <a:pt x="134926" y="94062"/>
                  </a:lnTo>
                  <a:lnTo>
                    <a:pt x="141733" y="101394"/>
                  </a:lnTo>
                  <a:lnTo>
                    <a:pt x="149587" y="108493"/>
                  </a:lnTo>
                  <a:lnTo>
                    <a:pt x="158139" y="115435"/>
                  </a:lnTo>
                  <a:lnTo>
                    <a:pt x="168261" y="120064"/>
                  </a:lnTo>
                  <a:lnTo>
                    <a:pt x="179431" y="123150"/>
                  </a:lnTo>
                  <a:lnTo>
                    <a:pt x="191299" y="125207"/>
                  </a:lnTo>
                  <a:lnTo>
                    <a:pt x="203632" y="126578"/>
                  </a:lnTo>
                  <a:lnTo>
                    <a:pt x="216275" y="127493"/>
                  </a:lnTo>
                  <a:lnTo>
                    <a:pt x="229125" y="128102"/>
                  </a:lnTo>
                  <a:lnTo>
                    <a:pt x="239902" y="126298"/>
                  </a:lnTo>
                  <a:lnTo>
                    <a:pt x="249298" y="122884"/>
                  </a:lnTo>
                  <a:lnTo>
                    <a:pt x="257772" y="118398"/>
                  </a:lnTo>
                  <a:lnTo>
                    <a:pt x="265632" y="113197"/>
                  </a:lnTo>
                  <a:lnTo>
                    <a:pt x="273083" y="107519"/>
                  </a:lnTo>
                  <a:lnTo>
                    <a:pt x="280261" y="101522"/>
                  </a:lnTo>
                  <a:lnTo>
                    <a:pt x="287256" y="94209"/>
                  </a:lnTo>
                  <a:lnTo>
                    <a:pt x="294131" y="86017"/>
                  </a:lnTo>
                  <a:lnTo>
                    <a:pt x="300924" y="77241"/>
                  </a:lnTo>
                  <a:lnTo>
                    <a:pt x="307664" y="69179"/>
                  </a:lnTo>
                  <a:lnTo>
                    <a:pt x="314368" y="61594"/>
                  </a:lnTo>
                  <a:lnTo>
                    <a:pt x="321048" y="54326"/>
                  </a:lnTo>
                  <a:lnTo>
                    <a:pt x="326606" y="46165"/>
                  </a:lnTo>
                  <a:lnTo>
                    <a:pt x="331417" y="37409"/>
                  </a:lnTo>
                  <a:lnTo>
                    <a:pt x="335730" y="28255"/>
                  </a:lnTo>
                  <a:lnTo>
                    <a:pt x="338605" y="26574"/>
                  </a:lnTo>
                  <a:lnTo>
                    <a:pt x="340522" y="29874"/>
                  </a:lnTo>
                  <a:lnTo>
                    <a:pt x="341799" y="36496"/>
                  </a:lnTo>
                  <a:lnTo>
                    <a:pt x="342651" y="46437"/>
                  </a:lnTo>
                  <a:lnTo>
                    <a:pt x="343219" y="58591"/>
                  </a:lnTo>
                  <a:lnTo>
                    <a:pt x="343850" y="85727"/>
                  </a:lnTo>
                  <a:lnTo>
                    <a:pt x="344288" y="157750"/>
                  </a:lnTo>
                  <a:lnTo>
                    <a:pt x="343205" y="172590"/>
                  </a:lnTo>
                  <a:lnTo>
                    <a:pt x="341378" y="186905"/>
                  </a:lnTo>
                  <a:lnTo>
                    <a:pt x="339054" y="200870"/>
                  </a:lnTo>
                  <a:lnTo>
                    <a:pt x="336400" y="214601"/>
                  </a:lnTo>
                  <a:lnTo>
                    <a:pt x="330503" y="241648"/>
                  </a:lnTo>
                  <a:lnTo>
                    <a:pt x="328489" y="256155"/>
                  </a:lnTo>
                  <a:lnTo>
                    <a:pt x="327146" y="271353"/>
                  </a:lnTo>
                  <a:lnTo>
                    <a:pt x="326250" y="287012"/>
                  </a:lnTo>
                  <a:lnTo>
                    <a:pt x="324548" y="301872"/>
                  </a:lnTo>
                  <a:lnTo>
                    <a:pt x="322308" y="316200"/>
                  </a:lnTo>
                  <a:lnTo>
                    <a:pt x="319709" y="330174"/>
                  </a:lnTo>
                  <a:lnTo>
                    <a:pt x="313874" y="357490"/>
                  </a:lnTo>
                  <a:lnTo>
                    <a:pt x="310771" y="370964"/>
                  </a:lnTo>
                  <a:lnTo>
                    <a:pt x="306491" y="384367"/>
                  </a:lnTo>
                  <a:lnTo>
                    <a:pt x="301427" y="397724"/>
                  </a:lnTo>
                  <a:lnTo>
                    <a:pt x="295841" y="411051"/>
                  </a:lnTo>
                  <a:lnTo>
                    <a:pt x="289906" y="422145"/>
                  </a:lnTo>
                  <a:lnTo>
                    <a:pt x="283739" y="431752"/>
                  </a:lnTo>
                  <a:lnTo>
                    <a:pt x="277417" y="440367"/>
                  </a:lnTo>
                  <a:lnTo>
                    <a:pt x="270992" y="448322"/>
                  </a:lnTo>
                  <a:lnTo>
                    <a:pt x="264497" y="455835"/>
                  </a:lnTo>
                  <a:lnTo>
                    <a:pt x="257957" y="463054"/>
                  </a:lnTo>
                  <a:lnTo>
                    <a:pt x="244796" y="476971"/>
                  </a:lnTo>
                  <a:lnTo>
                    <a:pt x="238191" y="483777"/>
                  </a:lnTo>
                  <a:lnTo>
                    <a:pt x="230472" y="489420"/>
                  </a:lnTo>
                  <a:lnTo>
                    <a:pt x="222010" y="494287"/>
                  </a:lnTo>
                  <a:lnTo>
                    <a:pt x="213053" y="498637"/>
                  </a:lnTo>
                  <a:lnTo>
                    <a:pt x="201555" y="501537"/>
                  </a:lnTo>
                  <a:lnTo>
                    <a:pt x="188363" y="503470"/>
                  </a:lnTo>
                  <a:lnTo>
                    <a:pt x="174042" y="504759"/>
                  </a:lnTo>
                  <a:lnTo>
                    <a:pt x="161178" y="504513"/>
                  </a:lnTo>
                  <a:lnTo>
                    <a:pt x="149287" y="503244"/>
                  </a:lnTo>
                  <a:lnTo>
                    <a:pt x="138043" y="501292"/>
                  </a:lnTo>
                  <a:lnTo>
                    <a:pt x="127232" y="498886"/>
                  </a:lnTo>
                  <a:lnTo>
                    <a:pt x="116708" y="496176"/>
                  </a:lnTo>
                  <a:lnTo>
                    <a:pt x="106376" y="493265"/>
                  </a:lnTo>
                  <a:lnTo>
                    <a:pt x="97278" y="489113"/>
                  </a:lnTo>
                  <a:lnTo>
                    <a:pt x="89001" y="484135"/>
                  </a:lnTo>
                  <a:lnTo>
                    <a:pt x="72805" y="472708"/>
                  </a:lnTo>
                  <a:lnTo>
                    <a:pt x="54554" y="460261"/>
                  </a:lnTo>
                  <a:lnTo>
                    <a:pt x="46150" y="451636"/>
                  </a:lnTo>
                  <a:lnTo>
                    <a:pt x="38337" y="441465"/>
                  </a:lnTo>
                  <a:lnTo>
                    <a:pt x="30917" y="430263"/>
                  </a:lnTo>
                  <a:lnTo>
                    <a:pt x="23760" y="418374"/>
                  </a:lnTo>
                  <a:lnTo>
                    <a:pt x="16778" y="406027"/>
                  </a:lnTo>
                  <a:lnTo>
                    <a:pt x="9913" y="393374"/>
                  </a:lnTo>
                  <a:lnTo>
                    <a:pt x="5336" y="380517"/>
                  </a:lnTo>
                  <a:lnTo>
                    <a:pt x="2285" y="367525"/>
                  </a:lnTo>
                  <a:lnTo>
                    <a:pt x="251" y="354442"/>
                  </a:lnTo>
                  <a:lnTo>
                    <a:pt x="0" y="342405"/>
                  </a:lnTo>
                  <a:lnTo>
                    <a:pt x="938" y="331064"/>
                  </a:lnTo>
                  <a:lnTo>
                    <a:pt x="2669" y="320187"/>
                  </a:lnTo>
                  <a:lnTo>
                    <a:pt x="4928" y="308515"/>
                  </a:lnTo>
                  <a:lnTo>
                    <a:pt x="10386" y="283755"/>
                  </a:lnTo>
                  <a:lnTo>
                    <a:pt x="15599" y="274279"/>
                  </a:lnTo>
                  <a:lnTo>
                    <a:pt x="22391" y="266856"/>
                  </a:lnTo>
                  <a:lnTo>
                    <a:pt x="30234" y="260802"/>
                  </a:lnTo>
                  <a:lnTo>
                    <a:pt x="38779" y="255661"/>
                  </a:lnTo>
                  <a:lnTo>
                    <a:pt x="47792" y="251128"/>
                  </a:lnTo>
                  <a:lnTo>
                    <a:pt x="57116" y="247001"/>
                  </a:lnTo>
                  <a:lnTo>
                    <a:pt x="66648" y="245355"/>
                  </a:lnTo>
                  <a:lnTo>
                    <a:pt x="76319" y="245363"/>
                  </a:lnTo>
                  <a:lnTo>
                    <a:pt x="86082" y="246474"/>
                  </a:lnTo>
                  <a:lnTo>
                    <a:pt x="97012" y="247214"/>
                  </a:lnTo>
                  <a:lnTo>
                    <a:pt x="108720" y="247708"/>
                  </a:lnTo>
                  <a:lnTo>
                    <a:pt x="133519" y="248256"/>
                  </a:lnTo>
                  <a:lnTo>
                    <a:pt x="188411" y="248608"/>
                  </a:lnTo>
                  <a:lnTo>
                    <a:pt x="244877" y="2387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088524" y="2307885"/>
            <a:ext cx="1030354" cy="964935"/>
            <a:chOff x="1088524" y="2307885"/>
            <a:chExt cx="1030354" cy="964935"/>
          </a:xfrm>
        </p:grpSpPr>
        <p:sp>
          <p:nvSpPr>
            <p:cNvPr id="10" name="Freeform 9"/>
            <p:cNvSpPr/>
            <p:nvPr/>
          </p:nvSpPr>
          <p:spPr>
            <a:xfrm>
              <a:off x="1205708" y="2307885"/>
              <a:ext cx="147191" cy="964935"/>
            </a:xfrm>
            <a:custGeom>
              <a:avLst/>
              <a:gdLst/>
              <a:ahLst/>
              <a:cxnLst/>
              <a:rect l="0" t="0" r="0" b="0"/>
              <a:pathLst>
                <a:path w="147191" h="964935">
                  <a:moveTo>
                    <a:pt x="7921" y="0"/>
                  </a:moveTo>
                  <a:lnTo>
                    <a:pt x="2640" y="15842"/>
                  </a:lnTo>
                  <a:lnTo>
                    <a:pt x="47" y="35410"/>
                  </a:lnTo>
                  <a:lnTo>
                    <a:pt x="0" y="58845"/>
                  </a:lnTo>
                  <a:lnTo>
                    <a:pt x="3664" y="83998"/>
                  </a:lnTo>
                  <a:lnTo>
                    <a:pt x="3081" y="109914"/>
                  </a:lnTo>
                  <a:lnTo>
                    <a:pt x="1349" y="135065"/>
                  </a:lnTo>
                  <a:lnTo>
                    <a:pt x="5482" y="170077"/>
                  </a:lnTo>
                  <a:lnTo>
                    <a:pt x="6837" y="199016"/>
                  </a:lnTo>
                  <a:lnTo>
                    <a:pt x="10387" y="224404"/>
                  </a:lnTo>
                  <a:lnTo>
                    <a:pt x="14543" y="247846"/>
                  </a:lnTo>
                  <a:lnTo>
                    <a:pt x="16391" y="273003"/>
                  </a:lnTo>
                  <a:lnTo>
                    <a:pt x="17212" y="298921"/>
                  </a:lnTo>
                  <a:lnTo>
                    <a:pt x="18682" y="324072"/>
                  </a:lnTo>
                  <a:lnTo>
                    <a:pt x="23020" y="346303"/>
                  </a:lnTo>
                  <a:lnTo>
                    <a:pt x="25684" y="370184"/>
                  </a:lnTo>
                  <a:lnTo>
                    <a:pt x="27974" y="396641"/>
                  </a:lnTo>
                  <a:lnTo>
                    <a:pt x="30132" y="411433"/>
                  </a:lnTo>
                  <a:lnTo>
                    <a:pt x="32676" y="426822"/>
                  </a:lnTo>
                  <a:lnTo>
                    <a:pt x="35477" y="441502"/>
                  </a:lnTo>
                  <a:lnTo>
                    <a:pt x="41538" y="469602"/>
                  </a:lnTo>
                  <a:lnTo>
                    <a:pt x="44968" y="496829"/>
                  </a:lnTo>
                  <a:lnTo>
                    <a:pt x="47598" y="523667"/>
                  </a:lnTo>
                  <a:lnTo>
                    <a:pt x="49846" y="537014"/>
                  </a:lnTo>
                  <a:lnTo>
                    <a:pt x="61397" y="595483"/>
                  </a:lnTo>
                  <a:lnTo>
                    <a:pt x="64847" y="624621"/>
                  </a:lnTo>
                  <a:lnTo>
                    <a:pt x="68591" y="652309"/>
                  </a:lnTo>
                  <a:lnTo>
                    <a:pt x="72685" y="665882"/>
                  </a:lnTo>
                  <a:lnTo>
                    <a:pt x="82022" y="691648"/>
                  </a:lnTo>
                  <a:lnTo>
                    <a:pt x="89857" y="714153"/>
                  </a:lnTo>
                  <a:lnTo>
                    <a:pt x="93493" y="725902"/>
                  </a:lnTo>
                  <a:lnTo>
                    <a:pt x="100482" y="750746"/>
                  </a:lnTo>
                  <a:lnTo>
                    <a:pt x="103893" y="766876"/>
                  </a:lnTo>
                  <a:lnTo>
                    <a:pt x="107272" y="785368"/>
                  </a:lnTo>
                  <a:lnTo>
                    <a:pt x="110630" y="805432"/>
                  </a:lnTo>
                  <a:lnTo>
                    <a:pt x="115079" y="824335"/>
                  </a:lnTo>
                  <a:lnTo>
                    <a:pt x="120256" y="842463"/>
                  </a:lnTo>
                  <a:lnTo>
                    <a:pt x="125918" y="860076"/>
                  </a:lnTo>
                  <a:lnTo>
                    <a:pt x="129693" y="876238"/>
                  </a:lnTo>
                  <a:lnTo>
                    <a:pt x="136110" y="919004"/>
                  </a:lnTo>
                  <a:lnTo>
                    <a:pt x="138698" y="930998"/>
                  </a:lnTo>
                  <a:lnTo>
                    <a:pt x="147190" y="9649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088524" y="2427258"/>
              <a:ext cx="15680" cy="159165"/>
            </a:xfrm>
            <a:custGeom>
              <a:avLst/>
              <a:gdLst/>
              <a:ahLst/>
              <a:cxnLst/>
              <a:rect l="0" t="0" r="0" b="0"/>
              <a:pathLst>
                <a:path w="15680" h="159165">
                  <a:moveTo>
                    <a:pt x="5731" y="0"/>
                  </a:moveTo>
                  <a:lnTo>
                    <a:pt x="451" y="15843"/>
                  </a:lnTo>
                  <a:lnTo>
                    <a:pt x="0" y="23826"/>
                  </a:lnTo>
                  <a:lnTo>
                    <a:pt x="805" y="32463"/>
                  </a:lnTo>
                  <a:lnTo>
                    <a:pt x="2447" y="41538"/>
                  </a:lnTo>
                  <a:lnTo>
                    <a:pt x="3542" y="52009"/>
                  </a:lnTo>
                  <a:lnTo>
                    <a:pt x="4272" y="63410"/>
                  </a:lnTo>
                  <a:lnTo>
                    <a:pt x="4758" y="75433"/>
                  </a:lnTo>
                  <a:lnTo>
                    <a:pt x="5299" y="100581"/>
                  </a:lnTo>
                  <a:lnTo>
                    <a:pt x="15679" y="1591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512062" y="2367571"/>
              <a:ext cx="149218" cy="845563"/>
            </a:xfrm>
            <a:custGeom>
              <a:avLst/>
              <a:gdLst/>
              <a:ahLst/>
              <a:cxnLst/>
              <a:rect l="0" t="0" r="0" b="0"/>
              <a:pathLst>
                <a:path w="149218" h="845563">
                  <a:moveTo>
                    <a:pt x="0" y="0"/>
                  </a:moveTo>
                  <a:lnTo>
                    <a:pt x="5281" y="15843"/>
                  </a:lnTo>
                  <a:lnTo>
                    <a:pt x="7874" y="35411"/>
                  </a:lnTo>
                  <a:lnTo>
                    <a:pt x="9026" y="58846"/>
                  </a:lnTo>
                  <a:lnTo>
                    <a:pt x="9538" y="83998"/>
                  </a:lnTo>
                  <a:lnTo>
                    <a:pt x="9912" y="179707"/>
                  </a:lnTo>
                  <a:lnTo>
                    <a:pt x="11029" y="197177"/>
                  </a:lnTo>
                  <a:lnTo>
                    <a:pt x="12879" y="216560"/>
                  </a:lnTo>
                  <a:lnTo>
                    <a:pt x="15218" y="237220"/>
                  </a:lnTo>
                  <a:lnTo>
                    <a:pt x="16777" y="255414"/>
                  </a:lnTo>
                  <a:lnTo>
                    <a:pt x="17817" y="271964"/>
                  </a:lnTo>
                  <a:lnTo>
                    <a:pt x="18510" y="287419"/>
                  </a:lnTo>
                  <a:lnTo>
                    <a:pt x="20077" y="303249"/>
                  </a:lnTo>
                  <a:lnTo>
                    <a:pt x="22227" y="319329"/>
                  </a:lnTo>
                  <a:lnTo>
                    <a:pt x="24766" y="335576"/>
                  </a:lnTo>
                  <a:lnTo>
                    <a:pt x="28669" y="350828"/>
                  </a:lnTo>
                  <a:lnTo>
                    <a:pt x="33482" y="365417"/>
                  </a:lnTo>
                  <a:lnTo>
                    <a:pt x="38901" y="379564"/>
                  </a:lnTo>
                  <a:lnTo>
                    <a:pt x="42514" y="393417"/>
                  </a:lnTo>
                  <a:lnTo>
                    <a:pt x="44922" y="407074"/>
                  </a:lnTo>
                  <a:lnTo>
                    <a:pt x="46528" y="420599"/>
                  </a:lnTo>
                  <a:lnTo>
                    <a:pt x="48704" y="435143"/>
                  </a:lnTo>
                  <a:lnTo>
                    <a:pt x="54068" y="466040"/>
                  </a:lnTo>
                  <a:lnTo>
                    <a:pt x="57047" y="480911"/>
                  </a:lnTo>
                  <a:lnTo>
                    <a:pt x="63303" y="509224"/>
                  </a:lnTo>
                  <a:lnTo>
                    <a:pt x="86232" y="603415"/>
                  </a:lnTo>
                  <a:lnTo>
                    <a:pt x="92854" y="629989"/>
                  </a:lnTo>
                  <a:lnTo>
                    <a:pt x="95062" y="643265"/>
                  </a:lnTo>
                  <a:lnTo>
                    <a:pt x="96534" y="656537"/>
                  </a:lnTo>
                  <a:lnTo>
                    <a:pt x="97515" y="669806"/>
                  </a:lnTo>
                  <a:lnTo>
                    <a:pt x="99275" y="683074"/>
                  </a:lnTo>
                  <a:lnTo>
                    <a:pt x="101553" y="696340"/>
                  </a:lnTo>
                  <a:lnTo>
                    <a:pt x="104177" y="709605"/>
                  </a:lnTo>
                  <a:lnTo>
                    <a:pt x="107032" y="721765"/>
                  </a:lnTo>
                  <a:lnTo>
                    <a:pt x="110041" y="733187"/>
                  </a:lnTo>
                  <a:lnTo>
                    <a:pt x="113152" y="744118"/>
                  </a:lnTo>
                  <a:lnTo>
                    <a:pt x="117436" y="756932"/>
                  </a:lnTo>
                  <a:lnTo>
                    <a:pt x="149217" y="8455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989556" y="2407362"/>
              <a:ext cx="129322" cy="835615"/>
            </a:xfrm>
            <a:custGeom>
              <a:avLst/>
              <a:gdLst/>
              <a:ahLst/>
              <a:cxnLst/>
              <a:rect l="0" t="0" r="0" b="0"/>
              <a:pathLst>
                <a:path w="129322" h="835615">
                  <a:moveTo>
                    <a:pt x="0" y="0"/>
                  </a:moveTo>
                  <a:lnTo>
                    <a:pt x="5280" y="21124"/>
                  </a:lnTo>
                  <a:lnTo>
                    <a:pt x="7873" y="43285"/>
                  </a:lnTo>
                  <a:lnTo>
                    <a:pt x="10131" y="68977"/>
                  </a:lnTo>
                  <a:lnTo>
                    <a:pt x="12280" y="83565"/>
                  </a:lnTo>
                  <a:lnTo>
                    <a:pt x="14819" y="98817"/>
                  </a:lnTo>
                  <a:lnTo>
                    <a:pt x="16511" y="115617"/>
                  </a:lnTo>
                  <a:lnTo>
                    <a:pt x="17639" y="133449"/>
                  </a:lnTo>
                  <a:lnTo>
                    <a:pt x="18391" y="151969"/>
                  </a:lnTo>
                  <a:lnTo>
                    <a:pt x="19998" y="168736"/>
                  </a:lnTo>
                  <a:lnTo>
                    <a:pt x="22174" y="184336"/>
                  </a:lnTo>
                  <a:lnTo>
                    <a:pt x="27540" y="216775"/>
                  </a:lnTo>
                  <a:lnTo>
                    <a:pt x="33609" y="256983"/>
                  </a:lnTo>
                  <a:lnTo>
                    <a:pt x="35670" y="275221"/>
                  </a:lnTo>
                  <a:lnTo>
                    <a:pt x="37043" y="291801"/>
                  </a:lnTo>
                  <a:lnTo>
                    <a:pt x="37959" y="307276"/>
                  </a:lnTo>
                  <a:lnTo>
                    <a:pt x="39675" y="322014"/>
                  </a:lnTo>
                  <a:lnTo>
                    <a:pt x="41924" y="336260"/>
                  </a:lnTo>
                  <a:lnTo>
                    <a:pt x="53476" y="396173"/>
                  </a:lnTo>
                  <a:lnTo>
                    <a:pt x="55546" y="411121"/>
                  </a:lnTo>
                  <a:lnTo>
                    <a:pt x="56926" y="425508"/>
                  </a:lnTo>
                  <a:lnTo>
                    <a:pt x="57846" y="439521"/>
                  </a:lnTo>
                  <a:lnTo>
                    <a:pt x="59565" y="453284"/>
                  </a:lnTo>
                  <a:lnTo>
                    <a:pt x="61816" y="466880"/>
                  </a:lnTo>
                  <a:lnTo>
                    <a:pt x="73371" y="525751"/>
                  </a:lnTo>
                  <a:lnTo>
                    <a:pt x="76546" y="539508"/>
                  </a:lnTo>
                  <a:lnTo>
                    <a:pt x="79769" y="551996"/>
                  </a:lnTo>
                  <a:lnTo>
                    <a:pt x="86297" y="575819"/>
                  </a:lnTo>
                  <a:lnTo>
                    <a:pt x="92882" y="601145"/>
                  </a:lnTo>
                  <a:lnTo>
                    <a:pt x="96186" y="617404"/>
                  </a:lnTo>
                  <a:lnTo>
                    <a:pt x="112744" y="710826"/>
                  </a:lnTo>
                  <a:lnTo>
                    <a:pt x="114954" y="728105"/>
                  </a:lnTo>
                  <a:lnTo>
                    <a:pt x="116427" y="745151"/>
                  </a:lnTo>
                  <a:lnTo>
                    <a:pt x="117409" y="762042"/>
                  </a:lnTo>
                  <a:lnTo>
                    <a:pt x="119169" y="777723"/>
                  </a:lnTo>
                  <a:lnTo>
                    <a:pt x="121448" y="792599"/>
                  </a:lnTo>
                  <a:lnTo>
                    <a:pt x="129321" y="8356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328216" y="2387467"/>
            <a:ext cx="2418050" cy="765980"/>
            <a:chOff x="1328216" y="2387467"/>
            <a:chExt cx="2418050" cy="765980"/>
          </a:xfrm>
        </p:grpSpPr>
        <p:sp>
          <p:nvSpPr>
            <p:cNvPr id="15" name="Freeform 14"/>
            <p:cNvSpPr/>
            <p:nvPr/>
          </p:nvSpPr>
          <p:spPr>
            <a:xfrm>
              <a:off x="1328216" y="2437916"/>
              <a:ext cx="183847" cy="201094"/>
            </a:xfrm>
            <a:custGeom>
              <a:avLst/>
              <a:gdLst/>
              <a:ahLst/>
              <a:cxnLst/>
              <a:rect l="0" t="0" r="0" b="0"/>
              <a:pathLst>
                <a:path w="183847" h="201094">
                  <a:moveTo>
                    <a:pt x="14734" y="49029"/>
                  </a:moveTo>
                  <a:lnTo>
                    <a:pt x="9453" y="33186"/>
                  </a:lnTo>
                  <a:lnTo>
                    <a:pt x="9003" y="25203"/>
                  </a:lnTo>
                  <a:lnTo>
                    <a:pt x="9808" y="16565"/>
                  </a:lnTo>
                  <a:lnTo>
                    <a:pt x="11450" y="7491"/>
                  </a:lnTo>
                  <a:lnTo>
                    <a:pt x="15860" y="2547"/>
                  </a:lnTo>
                  <a:lnTo>
                    <a:pt x="22117" y="356"/>
                  </a:lnTo>
                  <a:lnTo>
                    <a:pt x="29604" y="0"/>
                  </a:lnTo>
                  <a:lnTo>
                    <a:pt x="35700" y="3079"/>
                  </a:lnTo>
                  <a:lnTo>
                    <a:pt x="40870" y="8448"/>
                  </a:lnTo>
                  <a:lnTo>
                    <a:pt x="45422" y="15343"/>
                  </a:lnTo>
                  <a:lnTo>
                    <a:pt x="49561" y="24361"/>
                  </a:lnTo>
                  <a:lnTo>
                    <a:pt x="53427" y="34794"/>
                  </a:lnTo>
                  <a:lnTo>
                    <a:pt x="57109" y="46171"/>
                  </a:lnTo>
                  <a:lnTo>
                    <a:pt x="59563" y="58177"/>
                  </a:lnTo>
                  <a:lnTo>
                    <a:pt x="61200" y="70602"/>
                  </a:lnTo>
                  <a:lnTo>
                    <a:pt x="62291" y="83306"/>
                  </a:lnTo>
                  <a:lnTo>
                    <a:pt x="61913" y="96197"/>
                  </a:lnTo>
                  <a:lnTo>
                    <a:pt x="60556" y="109213"/>
                  </a:lnTo>
                  <a:lnTo>
                    <a:pt x="58545" y="122310"/>
                  </a:lnTo>
                  <a:lnTo>
                    <a:pt x="54995" y="134358"/>
                  </a:lnTo>
                  <a:lnTo>
                    <a:pt x="50417" y="145706"/>
                  </a:lnTo>
                  <a:lnTo>
                    <a:pt x="45154" y="156588"/>
                  </a:lnTo>
                  <a:lnTo>
                    <a:pt x="39435" y="166052"/>
                  </a:lnTo>
                  <a:lnTo>
                    <a:pt x="33412" y="174573"/>
                  </a:lnTo>
                  <a:lnTo>
                    <a:pt x="27186" y="182463"/>
                  </a:lnTo>
                  <a:lnTo>
                    <a:pt x="19719" y="188830"/>
                  </a:lnTo>
                  <a:lnTo>
                    <a:pt x="11426" y="194179"/>
                  </a:lnTo>
                  <a:lnTo>
                    <a:pt x="2581" y="198850"/>
                  </a:lnTo>
                  <a:lnTo>
                    <a:pt x="0" y="200859"/>
                  </a:lnTo>
                  <a:lnTo>
                    <a:pt x="1595" y="201093"/>
                  </a:lnTo>
                  <a:lnTo>
                    <a:pt x="5975" y="200144"/>
                  </a:lnTo>
                  <a:lnTo>
                    <a:pt x="12210" y="198406"/>
                  </a:lnTo>
                  <a:lnTo>
                    <a:pt x="27981" y="193527"/>
                  </a:lnTo>
                  <a:lnTo>
                    <a:pt x="37935" y="191784"/>
                  </a:lnTo>
                  <a:lnTo>
                    <a:pt x="48991" y="190622"/>
                  </a:lnTo>
                  <a:lnTo>
                    <a:pt x="60784" y="189847"/>
                  </a:lnTo>
                  <a:lnTo>
                    <a:pt x="73066" y="189331"/>
                  </a:lnTo>
                  <a:lnTo>
                    <a:pt x="98504" y="188757"/>
                  </a:lnTo>
                  <a:lnTo>
                    <a:pt x="110372" y="189709"/>
                  </a:lnTo>
                  <a:lnTo>
                    <a:pt x="121600" y="191449"/>
                  </a:lnTo>
                  <a:lnTo>
                    <a:pt x="183846" y="1982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671227" y="2431129"/>
              <a:ext cx="158672" cy="224929"/>
            </a:xfrm>
            <a:custGeom>
              <a:avLst/>
              <a:gdLst/>
              <a:ahLst/>
              <a:cxnLst/>
              <a:rect l="0" t="0" r="0" b="0"/>
              <a:pathLst>
                <a:path w="158672" h="224929">
                  <a:moveTo>
                    <a:pt x="39791" y="25972"/>
                  </a:moveTo>
                  <a:lnTo>
                    <a:pt x="45072" y="10130"/>
                  </a:lnTo>
                  <a:lnTo>
                    <a:pt x="52154" y="5463"/>
                  </a:lnTo>
                  <a:lnTo>
                    <a:pt x="62402" y="2352"/>
                  </a:lnTo>
                  <a:lnTo>
                    <a:pt x="74760" y="277"/>
                  </a:lnTo>
                  <a:lnTo>
                    <a:pt x="86315" y="0"/>
                  </a:lnTo>
                  <a:lnTo>
                    <a:pt x="97335" y="920"/>
                  </a:lnTo>
                  <a:lnTo>
                    <a:pt x="107997" y="2639"/>
                  </a:lnTo>
                  <a:lnTo>
                    <a:pt x="118421" y="5996"/>
                  </a:lnTo>
                  <a:lnTo>
                    <a:pt x="128686" y="10444"/>
                  </a:lnTo>
                  <a:lnTo>
                    <a:pt x="138845" y="15620"/>
                  </a:lnTo>
                  <a:lnTo>
                    <a:pt x="146724" y="22387"/>
                  </a:lnTo>
                  <a:lnTo>
                    <a:pt x="153081" y="30214"/>
                  </a:lnTo>
                  <a:lnTo>
                    <a:pt x="158425" y="38748"/>
                  </a:lnTo>
                  <a:lnTo>
                    <a:pt x="158671" y="45543"/>
                  </a:lnTo>
                  <a:lnTo>
                    <a:pt x="155520" y="51178"/>
                  </a:lnTo>
                  <a:lnTo>
                    <a:pt x="150103" y="56039"/>
                  </a:lnTo>
                  <a:lnTo>
                    <a:pt x="143175" y="60386"/>
                  </a:lnTo>
                  <a:lnTo>
                    <a:pt x="135241" y="64389"/>
                  </a:lnTo>
                  <a:lnTo>
                    <a:pt x="126636" y="68163"/>
                  </a:lnTo>
                  <a:lnTo>
                    <a:pt x="116478" y="70679"/>
                  </a:lnTo>
                  <a:lnTo>
                    <a:pt x="105284" y="72357"/>
                  </a:lnTo>
                  <a:lnTo>
                    <a:pt x="93401" y="73475"/>
                  </a:lnTo>
                  <a:lnTo>
                    <a:pt x="83268" y="76431"/>
                  </a:lnTo>
                  <a:lnTo>
                    <a:pt x="74302" y="80612"/>
                  </a:lnTo>
                  <a:lnTo>
                    <a:pt x="66114" y="85610"/>
                  </a:lnTo>
                  <a:lnTo>
                    <a:pt x="62866" y="92259"/>
                  </a:lnTo>
                  <a:lnTo>
                    <a:pt x="62912" y="100007"/>
                  </a:lnTo>
                  <a:lnTo>
                    <a:pt x="65152" y="108488"/>
                  </a:lnTo>
                  <a:lnTo>
                    <a:pt x="69962" y="117458"/>
                  </a:lnTo>
                  <a:lnTo>
                    <a:pt x="76485" y="126754"/>
                  </a:lnTo>
                  <a:lnTo>
                    <a:pt x="84149" y="136267"/>
                  </a:lnTo>
                  <a:lnTo>
                    <a:pt x="92574" y="144820"/>
                  </a:lnTo>
                  <a:lnTo>
                    <a:pt x="101507" y="152732"/>
                  </a:lnTo>
                  <a:lnTo>
                    <a:pt x="110778" y="160218"/>
                  </a:lnTo>
                  <a:lnTo>
                    <a:pt x="114749" y="168524"/>
                  </a:lnTo>
                  <a:lnTo>
                    <a:pt x="115185" y="177378"/>
                  </a:lnTo>
                  <a:lnTo>
                    <a:pt x="113265" y="186596"/>
                  </a:lnTo>
                  <a:lnTo>
                    <a:pt x="106459" y="192741"/>
                  </a:lnTo>
                  <a:lnTo>
                    <a:pt x="96394" y="196838"/>
                  </a:lnTo>
                  <a:lnTo>
                    <a:pt x="71580" y="202496"/>
                  </a:lnTo>
                  <a:lnTo>
                    <a:pt x="58773" y="205552"/>
                  </a:lnTo>
                  <a:lnTo>
                    <a:pt x="0" y="2249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458495" y="2387467"/>
              <a:ext cx="38398" cy="765980"/>
            </a:xfrm>
            <a:custGeom>
              <a:avLst/>
              <a:gdLst/>
              <a:ahLst/>
              <a:cxnLst/>
              <a:rect l="0" t="0" r="0" b="0"/>
              <a:pathLst>
                <a:path w="38398" h="765980">
                  <a:moveTo>
                    <a:pt x="18502" y="0"/>
                  </a:moveTo>
                  <a:lnTo>
                    <a:pt x="13221" y="21124"/>
                  </a:lnTo>
                  <a:lnTo>
                    <a:pt x="11665" y="31767"/>
                  </a:lnTo>
                  <a:lnTo>
                    <a:pt x="10628" y="43284"/>
                  </a:lnTo>
                  <a:lnTo>
                    <a:pt x="9937" y="55384"/>
                  </a:lnTo>
                  <a:lnTo>
                    <a:pt x="9169" y="86512"/>
                  </a:lnTo>
                  <a:lnTo>
                    <a:pt x="8675" y="160533"/>
                  </a:lnTo>
                  <a:lnTo>
                    <a:pt x="7530" y="177762"/>
                  </a:lnTo>
                  <a:lnTo>
                    <a:pt x="5660" y="193669"/>
                  </a:lnTo>
                  <a:lnTo>
                    <a:pt x="3309" y="208695"/>
                  </a:lnTo>
                  <a:lnTo>
                    <a:pt x="1742" y="223133"/>
                  </a:lnTo>
                  <a:lnTo>
                    <a:pt x="697" y="237180"/>
                  </a:lnTo>
                  <a:lnTo>
                    <a:pt x="0" y="250966"/>
                  </a:lnTo>
                  <a:lnTo>
                    <a:pt x="641" y="264578"/>
                  </a:lnTo>
                  <a:lnTo>
                    <a:pt x="2173" y="278074"/>
                  </a:lnTo>
                  <a:lnTo>
                    <a:pt x="4300" y="291492"/>
                  </a:lnTo>
                  <a:lnTo>
                    <a:pt x="5718" y="304859"/>
                  </a:lnTo>
                  <a:lnTo>
                    <a:pt x="6663" y="318191"/>
                  </a:lnTo>
                  <a:lnTo>
                    <a:pt x="7294" y="331501"/>
                  </a:lnTo>
                  <a:lnTo>
                    <a:pt x="7994" y="366922"/>
                  </a:lnTo>
                  <a:lnTo>
                    <a:pt x="8521" y="479578"/>
                  </a:lnTo>
                  <a:lnTo>
                    <a:pt x="7427" y="496568"/>
                  </a:lnTo>
                  <a:lnTo>
                    <a:pt x="5592" y="515632"/>
                  </a:lnTo>
                  <a:lnTo>
                    <a:pt x="3264" y="536078"/>
                  </a:lnTo>
                  <a:lnTo>
                    <a:pt x="2816" y="556341"/>
                  </a:lnTo>
                  <a:lnTo>
                    <a:pt x="3624" y="576481"/>
                  </a:lnTo>
                  <a:lnTo>
                    <a:pt x="5267" y="596540"/>
                  </a:lnTo>
                  <a:lnTo>
                    <a:pt x="7468" y="615439"/>
                  </a:lnTo>
                  <a:lnTo>
                    <a:pt x="10041" y="633565"/>
                  </a:lnTo>
                  <a:lnTo>
                    <a:pt x="12861" y="651176"/>
                  </a:lnTo>
                  <a:lnTo>
                    <a:pt x="15847" y="667338"/>
                  </a:lnTo>
                  <a:lnTo>
                    <a:pt x="22112" y="697085"/>
                  </a:lnTo>
                  <a:lnTo>
                    <a:pt x="25330" y="710102"/>
                  </a:lnTo>
                  <a:lnTo>
                    <a:pt x="28580" y="722096"/>
                  </a:lnTo>
                  <a:lnTo>
                    <a:pt x="38397" y="7659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299320" y="2447154"/>
              <a:ext cx="18513" cy="189008"/>
            </a:xfrm>
            <a:custGeom>
              <a:avLst/>
              <a:gdLst/>
              <a:ahLst/>
              <a:cxnLst/>
              <a:rect l="0" t="0" r="0" b="0"/>
              <a:pathLst>
                <a:path w="18513" h="189008">
                  <a:moveTo>
                    <a:pt x="8565" y="0"/>
                  </a:moveTo>
                  <a:lnTo>
                    <a:pt x="3284" y="15842"/>
                  </a:lnTo>
                  <a:lnTo>
                    <a:pt x="1728" y="24930"/>
                  </a:lnTo>
                  <a:lnTo>
                    <a:pt x="691" y="35410"/>
                  </a:lnTo>
                  <a:lnTo>
                    <a:pt x="0" y="46818"/>
                  </a:lnTo>
                  <a:lnTo>
                    <a:pt x="644" y="58845"/>
                  </a:lnTo>
                  <a:lnTo>
                    <a:pt x="2179" y="71284"/>
                  </a:lnTo>
                  <a:lnTo>
                    <a:pt x="4307" y="83997"/>
                  </a:lnTo>
                  <a:lnTo>
                    <a:pt x="5727" y="98000"/>
                  </a:lnTo>
                  <a:lnTo>
                    <a:pt x="6673" y="112861"/>
                  </a:lnTo>
                  <a:lnTo>
                    <a:pt x="7303" y="128296"/>
                  </a:lnTo>
                  <a:lnTo>
                    <a:pt x="8829" y="141901"/>
                  </a:lnTo>
                  <a:lnTo>
                    <a:pt x="10952" y="154287"/>
                  </a:lnTo>
                  <a:lnTo>
                    <a:pt x="18512" y="18900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168616" y="2457101"/>
              <a:ext cx="159165" cy="99479"/>
            </a:xfrm>
            <a:custGeom>
              <a:avLst/>
              <a:gdLst/>
              <a:ahLst/>
              <a:cxnLst/>
              <a:rect l="0" t="0" r="0" b="0"/>
              <a:pathLst>
                <a:path w="159165" h="99479">
                  <a:moveTo>
                    <a:pt x="159164" y="99478"/>
                  </a:moveTo>
                  <a:lnTo>
                    <a:pt x="65628" y="99478"/>
                  </a:lnTo>
                  <a:lnTo>
                    <a:pt x="53700" y="98373"/>
                  </a:lnTo>
                  <a:lnTo>
                    <a:pt x="42432" y="96531"/>
                  </a:lnTo>
                  <a:lnTo>
                    <a:pt x="31604" y="94197"/>
                  </a:lnTo>
                  <a:lnTo>
                    <a:pt x="22174" y="90431"/>
                  </a:lnTo>
                  <a:lnTo>
                    <a:pt x="13677" y="85710"/>
                  </a:lnTo>
                  <a:lnTo>
                    <a:pt x="5802" y="80351"/>
                  </a:lnTo>
                  <a:lnTo>
                    <a:pt x="1657" y="73463"/>
                  </a:lnTo>
                  <a:lnTo>
                    <a:pt x="0" y="65555"/>
                  </a:lnTo>
                  <a:lnTo>
                    <a:pt x="0" y="56967"/>
                  </a:lnTo>
                  <a:lnTo>
                    <a:pt x="2210" y="49031"/>
                  </a:lnTo>
                  <a:lnTo>
                    <a:pt x="5895" y="41530"/>
                  </a:lnTo>
                  <a:lnTo>
                    <a:pt x="10562" y="34319"/>
                  </a:lnTo>
                  <a:lnTo>
                    <a:pt x="16989" y="28406"/>
                  </a:lnTo>
                  <a:lnTo>
                    <a:pt x="24589" y="23359"/>
                  </a:lnTo>
                  <a:lnTo>
                    <a:pt x="4973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875321" y="2427258"/>
              <a:ext cx="79170" cy="706293"/>
            </a:xfrm>
            <a:custGeom>
              <a:avLst/>
              <a:gdLst/>
              <a:ahLst/>
              <a:cxnLst/>
              <a:rect l="0" t="0" r="0" b="0"/>
              <a:pathLst>
                <a:path w="79170" h="706293">
                  <a:moveTo>
                    <a:pt x="19483" y="0"/>
                  </a:moveTo>
                  <a:lnTo>
                    <a:pt x="14202" y="21124"/>
                  </a:lnTo>
                  <a:lnTo>
                    <a:pt x="12646" y="31767"/>
                  </a:lnTo>
                  <a:lnTo>
                    <a:pt x="11609" y="43284"/>
                  </a:lnTo>
                  <a:lnTo>
                    <a:pt x="10918" y="55384"/>
                  </a:lnTo>
                  <a:lnTo>
                    <a:pt x="10150" y="83565"/>
                  </a:lnTo>
                  <a:lnTo>
                    <a:pt x="9656" y="146687"/>
                  </a:lnTo>
                  <a:lnTo>
                    <a:pt x="8511" y="160794"/>
                  </a:lnTo>
                  <a:lnTo>
                    <a:pt x="6641" y="173515"/>
                  </a:lnTo>
                  <a:lnTo>
                    <a:pt x="4290" y="185311"/>
                  </a:lnTo>
                  <a:lnTo>
                    <a:pt x="2722" y="200912"/>
                  </a:lnTo>
                  <a:lnTo>
                    <a:pt x="1677" y="219050"/>
                  </a:lnTo>
                  <a:lnTo>
                    <a:pt x="516" y="259836"/>
                  </a:lnTo>
                  <a:lnTo>
                    <a:pt x="0" y="303754"/>
                  </a:lnTo>
                  <a:lnTo>
                    <a:pt x="968" y="322981"/>
                  </a:lnTo>
                  <a:lnTo>
                    <a:pt x="2718" y="340221"/>
                  </a:lnTo>
                  <a:lnTo>
                    <a:pt x="4990" y="356135"/>
                  </a:lnTo>
                  <a:lnTo>
                    <a:pt x="6505" y="371166"/>
                  </a:lnTo>
                  <a:lnTo>
                    <a:pt x="7515" y="385607"/>
                  </a:lnTo>
                  <a:lnTo>
                    <a:pt x="8188" y="399657"/>
                  </a:lnTo>
                  <a:lnTo>
                    <a:pt x="9743" y="412339"/>
                  </a:lnTo>
                  <a:lnTo>
                    <a:pt x="11884" y="424109"/>
                  </a:lnTo>
                  <a:lnTo>
                    <a:pt x="14417" y="435272"/>
                  </a:lnTo>
                  <a:lnTo>
                    <a:pt x="16105" y="447135"/>
                  </a:lnTo>
                  <a:lnTo>
                    <a:pt x="17231" y="459465"/>
                  </a:lnTo>
                  <a:lnTo>
                    <a:pt x="17982" y="472107"/>
                  </a:lnTo>
                  <a:lnTo>
                    <a:pt x="19587" y="487166"/>
                  </a:lnTo>
                  <a:lnTo>
                    <a:pt x="24319" y="521583"/>
                  </a:lnTo>
                  <a:lnTo>
                    <a:pt x="27128" y="537836"/>
                  </a:lnTo>
                  <a:lnTo>
                    <a:pt x="30106" y="553091"/>
                  </a:lnTo>
                  <a:lnTo>
                    <a:pt x="42828" y="614624"/>
                  </a:lnTo>
                  <a:lnTo>
                    <a:pt x="47205" y="628601"/>
                  </a:lnTo>
                  <a:lnTo>
                    <a:pt x="52333" y="641234"/>
                  </a:lnTo>
                  <a:lnTo>
                    <a:pt x="57963" y="652972"/>
                  </a:lnTo>
                  <a:lnTo>
                    <a:pt x="62821" y="664114"/>
                  </a:lnTo>
                  <a:lnTo>
                    <a:pt x="67165" y="674857"/>
                  </a:lnTo>
                  <a:lnTo>
                    <a:pt x="79169" y="7062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593548" y="2410128"/>
              <a:ext cx="191831" cy="216087"/>
            </a:xfrm>
            <a:custGeom>
              <a:avLst/>
              <a:gdLst/>
              <a:ahLst/>
              <a:cxnLst/>
              <a:rect l="0" t="0" r="0" b="0"/>
              <a:pathLst>
                <a:path w="191831" h="216087">
                  <a:moveTo>
                    <a:pt x="191830" y="17130"/>
                  </a:moveTo>
                  <a:lnTo>
                    <a:pt x="181268" y="6568"/>
                  </a:lnTo>
                  <a:lnTo>
                    <a:pt x="173736" y="3457"/>
                  </a:lnTo>
                  <a:lnTo>
                    <a:pt x="164293" y="1383"/>
                  </a:lnTo>
                  <a:lnTo>
                    <a:pt x="153576" y="0"/>
                  </a:lnTo>
                  <a:lnTo>
                    <a:pt x="143116" y="183"/>
                  </a:lnTo>
                  <a:lnTo>
                    <a:pt x="132827" y="1411"/>
                  </a:lnTo>
                  <a:lnTo>
                    <a:pt x="122651" y="3335"/>
                  </a:lnTo>
                  <a:lnTo>
                    <a:pt x="111446" y="4617"/>
                  </a:lnTo>
                  <a:lnTo>
                    <a:pt x="99555" y="5472"/>
                  </a:lnTo>
                  <a:lnTo>
                    <a:pt x="87206" y="6042"/>
                  </a:lnTo>
                  <a:lnTo>
                    <a:pt x="75658" y="7528"/>
                  </a:lnTo>
                  <a:lnTo>
                    <a:pt x="64643" y="9623"/>
                  </a:lnTo>
                  <a:lnTo>
                    <a:pt x="53984" y="12125"/>
                  </a:lnTo>
                  <a:lnTo>
                    <a:pt x="46878" y="18215"/>
                  </a:lnTo>
                  <a:lnTo>
                    <a:pt x="42141" y="26696"/>
                  </a:lnTo>
                  <a:lnTo>
                    <a:pt x="38982" y="36771"/>
                  </a:lnTo>
                  <a:lnTo>
                    <a:pt x="34666" y="45698"/>
                  </a:lnTo>
                  <a:lnTo>
                    <a:pt x="29578" y="53860"/>
                  </a:lnTo>
                  <a:lnTo>
                    <a:pt x="23975" y="61513"/>
                  </a:lnTo>
                  <a:lnTo>
                    <a:pt x="16924" y="67719"/>
                  </a:lnTo>
                  <a:lnTo>
                    <a:pt x="8908" y="72962"/>
                  </a:lnTo>
                  <a:lnTo>
                    <a:pt x="247" y="77563"/>
                  </a:lnTo>
                  <a:lnTo>
                    <a:pt x="0" y="81735"/>
                  </a:lnTo>
                  <a:lnTo>
                    <a:pt x="5362" y="85622"/>
                  </a:lnTo>
                  <a:lnTo>
                    <a:pt x="53677" y="105083"/>
                  </a:lnTo>
                  <a:lnTo>
                    <a:pt x="68779" y="110030"/>
                  </a:lnTo>
                  <a:lnTo>
                    <a:pt x="84374" y="114433"/>
                  </a:lnTo>
                  <a:lnTo>
                    <a:pt x="100297" y="118474"/>
                  </a:lnTo>
                  <a:lnTo>
                    <a:pt x="114229" y="123378"/>
                  </a:lnTo>
                  <a:lnTo>
                    <a:pt x="126832" y="128859"/>
                  </a:lnTo>
                  <a:lnTo>
                    <a:pt x="138550" y="134723"/>
                  </a:lnTo>
                  <a:lnTo>
                    <a:pt x="149678" y="140843"/>
                  </a:lnTo>
                  <a:lnTo>
                    <a:pt x="160413" y="147133"/>
                  </a:lnTo>
                  <a:lnTo>
                    <a:pt x="170885" y="153538"/>
                  </a:lnTo>
                  <a:lnTo>
                    <a:pt x="175657" y="161123"/>
                  </a:lnTo>
                  <a:lnTo>
                    <a:pt x="176626" y="169496"/>
                  </a:lnTo>
                  <a:lnTo>
                    <a:pt x="175063" y="178394"/>
                  </a:lnTo>
                  <a:lnTo>
                    <a:pt x="168493" y="185431"/>
                  </a:lnTo>
                  <a:lnTo>
                    <a:pt x="158587" y="191228"/>
                  </a:lnTo>
                  <a:lnTo>
                    <a:pt x="146457" y="196198"/>
                  </a:lnTo>
                  <a:lnTo>
                    <a:pt x="131738" y="200617"/>
                  </a:lnTo>
                  <a:lnTo>
                    <a:pt x="115293" y="204668"/>
                  </a:lnTo>
                  <a:lnTo>
                    <a:pt x="97699" y="208474"/>
                  </a:lnTo>
                  <a:lnTo>
                    <a:pt x="81548" y="211011"/>
                  </a:lnTo>
                  <a:lnTo>
                    <a:pt x="66359" y="212703"/>
                  </a:lnTo>
                  <a:lnTo>
                    <a:pt x="2822" y="2160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988568" y="2417720"/>
              <a:ext cx="247736" cy="238338"/>
            </a:xfrm>
            <a:custGeom>
              <a:avLst/>
              <a:gdLst/>
              <a:ahLst/>
              <a:cxnLst/>
              <a:rect l="0" t="0" r="0" b="0"/>
              <a:pathLst>
                <a:path w="247736" h="238338">
                  <a:moveTo>
                    <a:pt x="244460" y="9538"/>
                  </a:moveTo>
                  <a:lnTo>
                    <a:pt x="228617" y="4257"/>
                  </a:lnTo>
                  <a:lnTo>
                    <a:pt x="219529" y="2702"/>
                  </a:lnTo>
                  <a:lnTo>
                    <a:pt x="209049" y="1664"/>
                  </a:lnTo>
                  <a:lnTo>
                    <a:pt x="197641" y="973"/>
                  </a:lnTo>
                  <a:lnTo>
                    <a:pt x="170229" y="205"/>
                  </a:lnTo>
                  <a:lnTo>
                    <a:pt x="155181" y="0"/>
                  </a:lnTo>
                  <a:lnTo>
                    <a:pt x="140729" y="969"/>
                  </a:lnTo>
                  <a:lnTo>
                    <a:pt x="126672" y="2720"/>
                  </a:lnTo>
                  <a:lnTo>
                    <a:pt x="112880" y="4993"/>
                  </a:lnTo>
                  <a:lnTo>
                    <a:pt x="99264" y="9824"/>
                  </a:lnTo>
                  <a:lnTo>
                    <a:pt x="85766" y="16360"/>
                  </a:lnTo>
                  <a:lnTo>
                    <a:pt x="72345" y="24034"/>
                  </a:lnTo>
                  <a:lnTo>
                    <a:pt x="60082" y="32466"/>
                  </a:lnTo>
                  <a:lnTo>
                    <a:pt x="48591" y="41403"/>
                  </a:lnTo>
                  <a:lnTo>
                    <a:pt x="37614" y="50677"/>
                  </a:lnTo>
                  <a:lnTo>
                    <a:pt x="28086" y="61281"/>
                  </a:lnTo>
                  <a:lnTo>
                    <a:pt x="19523" y="72771"/>
                  </a:lnTo>
                  <a:lnTo>
                    <a:pt x="11604" y="84853"/>
                  </a:lnTo>
                  <a:lnTo>
                    <a:pt x="6325" y="97328"/>
                  </a:lnTo>
                  <a:lnTo>
                    <a:pt x="2805" y="110067"/>
                  </a:lnTo>
                  <a:lnTo>
                    <a:pt x="459" y="122980"/>
                  </a:lnTo>
                  <a:lnTo>
                    <a:pt x="0" y="136010"/>
                  </a:lnTo>
                  <a:lnTo>
                    <a:pt x="799" y="149118"/>
                  </a:lnTo>
                  <a:lnTo>
                    <a:pt x="2437" y="162278"/>
                  </a:lnTo>
                  <a:lnTo>
                    <a:pt x="7951" y="174367"/>
                  </a:lnTo>
                  <a:lnTo>
                    <a:pt x="16047" y="185743"/>
                  </a:lnTo>
                  <a:lnTo>
                    <a:pt x="25866" y="196642"/>
                  </a:lnTo>
                  <a:lnTo>
                    <a:pt x="35728" y="205014"/>
                  </a:lnTo>
                  <a:lnTo>
                    <a:pt x="45619" y="211700"/>
                  </a:lnTo>
                  <a:lnTo>
                    <a:pt x="55529" y="217263"/>
                  </a:lnTo>
                  <a:lnTo>
                    <a:pt x="67662" y="222077"/>
                  </a:lnTo>
                  <a:lnTo>
                    <a:pt x="81277" y="226392"/>
                  </a:lnTo>
                  <a:lnTo>
                    <a:pt x="95880" y="230373"/>
                  </a:lnTo>
                  <a:lnTo>
                    <a:pt x="112248" y="233028"/>
                  </a:lnTo>
                  <a:lnTo>
                    <a:pt x="129791" y="234798"/>
                  </a:lnTo>
                  <a:lnTo>
                    <a:pt x="148119" y="235977"/>
                  </a:lnTo>
                  <a:lnTo>
                    <a:pt x="165864" y="235659"/>
                  </a:lnTo>
                  <a:lnTo>
                    <a:pt x="183220" y="234341"/>
                  </a:lnTo>
                  <a:lnTo>
                    <a:pt x="200317" y="232357"/>
                  </a:lnTo>
                  <a:lnTo>
                    <a:pt x="215032" y="228824"/>
                  </a:lnTo>
                  <a:lnTo>
                    <a:pt x="228157" y="224258"/>
                  </a:lnTo>
                  <a:lnTo>
                    <a:pt x="240223" y="219003"/>
                  </a:lnTo>
                  <a:lnTo>
                    <a:pt x="246057" y="212184"/>
                  </a:lnTo>
                  <a:lnTo>
                    <a:pt x="247735" y="204322"/>
                  </a:lnTo>
                  <a:lnTo>
                    <a:pt x="246644" y="195765"/>
                  </a:lnTo>
                  <a:lnTo>
                    <a:pt x="241495" y="190060"/>
                  </a:lnTo>
                  <a:lnTo>
                    <a:pt x="233641" y="186257"/>
                  </a:lnTo>
                  <a:lnTo>
                    <a:pt x="223983" y="183721"/>
                  </a:lnTo>
                  <a:lnTo>
                    <a:pt x="214229" y="183136"/>
                  </a:lnTo>
                  <a:lnTo>
                    <a:pt x="204411" y="183852"/>
                  </a:lnTo>
                  <a:lnTo>
                    <a:pt x="194549" y="185434"/>
                  </a:lnTo>
                  <a:lnTo>
                    <a:pt x="184659" y="187594"/>
                  </a:lnTo>
                  <a:lnTo>
                    <a:pt x="174749" y="190139"/>
                  </a:lnTo>
                  <a:lnTo>
                    <a:pt x="164827" y="192941"/>
                  </a:lnTo>
                  <a:lnTo>
                    <a:pt x="144960" y="199003"/>
                  </a:lnTo>
                  <a:lnTo>
                    <a:pt x="135020" y="202166"/>
                  </a:lnTo>
                  <a:lnTo>
                    <a:pt x="126182" y="206486"/>
                  </a:lnTo>
                  <a:lnTo>
                    <a:pt x="118080" y="211577"/>
                  </a:lnTo>
                  <a:lnTo>
                    <a:pt x="95244" y="23833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431988" y="2397415"/>
              <a:ext cx="39788" cy="726189"/>
            </a:xfrm>
            <a:custGeom>
              <a:avLst/>
              <a:gdLst/>
              <a:ahLst/>
              <a:cxnLst/>
              <a:rect l="0" t="0" r="0" b="0"/>
              <a:pathLst>
                <a:path w="39788" h="726189">
                  <a:moveTo>
                    <a:pt x="19891" y="0"/>
                  </a:moveTo>
                  <a:lnTo>
                    <a:pt x="14610" y="21123"/>
                  </a:lnTo>
                  <a:lnTo>
                    <a:pt x="11949" y="30662"/>
                  </a:lnTo>
                  <a:lnTo>
                    <a:pt x="6045" y="50103"/>
                  </a:lnTo>
                  <a:lnTo>
                    <a:pt x="4029" y="63245"/>
                  </a:lnTo>
                  <a:lnTo>
                    <a:pt x="2684" y="78638"/>
                  </a:lnTo>
                  <a:lnTo>
                    <a:pt x="1788" y="95533"/>
                  </a:lnTo>
                  <a:lnTo>
                    <a:pt x="793" y="131989"/>
                  </a:lnTo>
                  <a:lnTo>
                    <a:pt x="0" y="376128"/>
                  </a:lnTo>
                  <a:lnTo>
                    <a:pt x="1104" y="396653"/>
                  </a:lnTo>
                  <a:lnTo>
                    <a:pt x="2945" y="416967"/>
                  </a:lnTo>
                  <a:lnTo>
                    <a:pt x="5278" y="437143"/>
                  </a:lnTo>
                  <a:lnTo>
                    <a:pt x="6833" y="456119"/>
                  </a:lnTo>
                  <a:lnTo>
                    <a:pt x="7870" y="474297"/>
                  </a:lnTo>
                  <a:lnTo>
                    <a:pt x="8561" y="491942"/>
                  </a:lnTo>
                  <a:lnTo>
                    <a:pt x="10127" y="509232"/>
                  </a:lnTo>
                  <a:lnTo>
                    <a:pt x="12277" y="526285"/>
                  </a:lnTo>
                  <a:lnTo>
                    <a:pt x="14815" y="543180"/>
                  </a:lnTo>
                  <a:lnTo>
                    <a:pt x="16507" y="559970"/>
                  </a:lnTo>
                  <a:lnTo>
                    <a:pt x="17635" y="576690"/>
                  </a:lnTo>
                  <a:lnTo>
                    <a:pt x="18889" y="608900"/>
                  </a:lnTo>
                  <a:lnTo>
                    <a:pt x="19446" y="637953"/>
                  </a:lnTo>
                  <a:lnTo>
                    <a:pt x="21805" y="650785"/>
                  </a:lnTo>
                  <a:lnTo>
                    <a:pt x="25588" y="662655"/>
                  </a:lnTo>
                  <a:lnTo>
                    <a:pt x="39787" y="72618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3571253" y="2457101"/>
              <a:ext cx="175013" cy="218853"/>
            </a:xfrm>
            <a:custGeom>
              <a:avLst/>
              <a:gdLst/>
              <a:ahLst/>
              <a:cxnLst/>
              <a:rect l="0" t="0" r="0" b="0"/>
              <a:pathLst>
                <a:path w="175013" h="218853">
                  <a:moveTo>
                    <a:pt x="0" y="0"/>
                  </a:moveTo>
                  <a:lnTo>
                    <a:pt x="60665" y="0"/>
                  </a:lnTo>
                  <a:lnTo>
                    <a:pt x="73602" y="1106"/>
                  </a:lnTo>
                  <a:lnTo>
                    <a:pt x="85543" y="2948"/>
                  </a:lnTo>
                  <a:lnTo>
                    <a:pt x="139096" y="13846"/>
                  </a:lnTo>
                  <a:lnTo>
                    <a:pt x="151312" y="18074"/>
                  </a:lnTo>
                  <a:lnTo>
                    <a:pt x="161666" y="23102"/>
                  </a:lnTo>
                  <a:lnTo>
                    <a:pt x="170780" y="28665"/>
                  </a:lnTo>
                  <a:lnTo>
                    <a:pt x="174645" y="36795"/>
                  </a:lnTo>
                  <a:lnTo>
                    <a:pt x="175012" y="46636"/>
                  </a:lnTo>
                  <a:lnTo>
                    <a:pt x="173045" y="57618"/>
                  </a:lnTo>
                  <a:lnTo>
                    <a:pt x="169524" y="67150"/>
                  </a:lnTo>
                  <a:lnTo>
                    <a:pt x="164965" y="75716"/>
                  </a:lnTo>
                  <a:lnTo>
                    <a:pt x="122446" y="139625"/>
                  </a:lnTo>
                  <a:lnTo>
                    <a:pt x="117000" y="149454"/>
                  </a:lnTo>
                  <a:lnTo>
                    <a:pt x="112265" y="159323"/>
                  </a:lnTo>
                  <a:lnTo>
                    <a:pt x="108003" y="169218"/>
                  </a:lnTo>
                  <a:lnTo>
                    <a:pt x="104055" y="179131"/>
                  </a:lnTo>
                  <a:lnTo>
                    <a:pt x="89530" y="21885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909514" y="2367571"/>
            <a:ext cx="1310112" cy="1014675"/>
            <a:chOff x="3909514" y="2367571"/>
            <a:chExt cx="1310112" cy="1014675"/>
          </a:xfrm>
        </p:grpSpPr>
        <p:sp>
          <p:nvSpPr>
            <p:cNvPr id="26" name="Freeform 25"/>
            <p:cNvSpPr/>
            <p:nvPr/>
          </p:nvSpPr>
          <p:spPr>
            <a:xfrm>
              <a:off x="3909514" y="2407362"/>
              <a:ext cx="19860" cy="736137"/>
            </a:xfrm>
            <a:custGeom>
              <a:avLst/>
              <a:gdLst/>
              <a:ahLst/>
              <a:cxnLst/>
              <a:rect l="0" t="0" r="0" b="0"/>
              <a:pathLst>
                <a:path w="19860" h="736137">
                  <a:moveTo>
                    <a:pt x="19859" y="0"/>
                  </a:moveTo>
                  <a:lnTo>
                    <a:pt x="19859" y="26405"/>
                  </a:lnTo>
                  <a:lnTo>
                    <a:pt x="18753" y="39710"/>
                  </a:lnTo>
                  <a:lnTo>
                    <a:pt x="16911" y="54106"/>
                  </a:lnTo>
                  <a:lnTo>
                    <a:pt x="14578" y="69230"/>
                  </a:lnTo>
                  <a:lnTo>
                    <a:pt x="14127" y="82629"/>
                  </a:lnTo>
                  <a:lnTo>
                    <a:pt x="14933" y="94877"/>
                  </a:lnTo>
                  <a:lnTo>
                    <a:pt x="16575" y="106359"/>
                  </a:lnTo>
                  <a:lnTo>
                    <a:pt x="16564" y="117329"/>
                  </a:lnTo>
                  <a:lnTo>
                    <a:pt x="15452" y="127958"/>
                  </a:lnTo>
                  <a:lnTo>
                    <a:pt x="13605" y="138361"/>
                  </a:lnTo>
                  <a:lnTo>
                    <a:pt x="12374" y="153033"/>
                  </a:lnTo>
                  <a:lnTo>
                    <a:pt x="11553" y="170551"/>
                  </a:lnTo>
                  <a:lnTo>
                    <a:pt x="10397" y="223331"/>
                  </a:lnTo>
                  <a:lnTo>
                    <a:pt x="10235" y="238417"/>
                  </a:lnTo>
                  <a:lnTo>
                    <a:pt x="9022" y="252896"/>
                  </a:lnTo>
                  <a:lnTo>
                    <a:pt x="7108" y="266970"/>
                  </a:lnTo>
                  <a:lnTo>
                    <a:pt x="4726" y="280774"/>
                  </a:lnTo>
                  <a:lnTo>
                    <a:pt x="3139" y="294398"/>
                  </a:lnTo>
                  <a:lnTo>
                    <a:pt x="2080" y="307902"/>
                  </a:lnTo>
                  <a:lnTo>
                    <a:pt x="1375" y="321325"/>
                  </a:lnTo>
                  <a:lnTo>
                    <a:pt x="591" y="348031"/>
                  </a:lnTo>
                  <a:lnTo>
                    <a:pt x="19" y="435616"/>
                  </a:lnTo>
                  <a:lnTo>
                    <a:pt x="0" y="449576"/>
                  </a:lnTo>
                  <a:lnTo>
                    <a:pt x="1093" y="464408"/>
                  </a:lnTo>
                  <a:lnTo>
                    <a:pt x="2927" y="479823"/>
                  </a:lnTo>
                  <a:lnTo>
                    <a:pt x="5255" y="495626"/>
                  </a:lnTo>
                  <a:lnTo>
                    <a:pt x="6807" y="510583"/>
                  </a:lnTo>
                  <a:lnTo>
                    <a:pt x="7842" y="524976"/>
                  </a:lnTo>
                  <a:lnTo>
                    <a:pt x="8532" y="538992"/>
                  </a:lnTo>
                  <a:lnTo>
                    <a:pt x="9298" y="566355"/>
                  </a:lnTo>
                  <a:lnTo>
                    <a:pt x="9857" y="652443"/>
                  </a:lnTo>
                  <a:lnTo>
                    <a:pt x="9911" y="7361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4048746" y="2457101"/>
              <a:ext cx="99479" cy="9949"/>
            </a:xfrm>
            <a:custGeom>
              <a:avLst/>
              <a:gdLst/>
              <a:ahLst/>
              <a:cxnLst/>
              <a:rect l="0" t="0" r="0" b="0"/>
              <a:pathLst>
                <a:path w="99479" h="9949">
                  <a:moveTo>
                    <a:pt x="99478" y="9948"/>
                  </a:moveTo>
                  <a:lnTo>
                    <a:pt x="78354" y="4667"/>
                  </a:lnTo>
                  <a:lnTo>
                    <a:pt x="66605" y="3112"/>
                  </a:lnTo>
                  <a:lnTo>
                    <a:pt x="53246" y="2075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4018903" y="2476997"/>
              <a:ext cx="149218" cy="140379"/>
            </a:xfrm>
            <a:custGeom>
              <a:avLst/>
              <a:gdLst/>
              <a:ahLst/>
              <a:cxnLst/>
              <a:rect l="0" t="0" r="0" b="0"/>
              <a:pathLst>
                <a:path w="149218" h="140379">
                  <a:moveTo>
                    <a:pt x="0" y="29843"/>
                  </a:moveTo>
                  <a:lnTo>
                    <a:pt x="21124" y="40405"/>
                  </a:lnTo>
                  <a:lnTo>
                    <a:pt x="29557" y="45727"/>
                  </a:lnTo>
                  <a:lnTo>
                    <a:pt x="37390" y="51485"/>
                  </a:lnTo>
                  <a:lnTo>
                    <a:pt x="44822" y="57535"/>
                  </a:lnTo>
                  <a:lnTo>
                    <a:pt x="54198" y="63779"/>
                  </a:lnTo>
                  <a:lnTo>
                    <a:pt x="64870" y="70152"/>
                  </a:lnTo>
                  <a:lnTo>
                    <a:pt x="76406" y="76611"/>
                  </a:lnTo>
                  <a:lnTo>
                    <a:pt x="86307" y="83128"/>
                  </a:lnTo>
                  <a:lnTo>
                    <a:pt x="95119" y="89683"/>
                  </a:lnTo>
                  <a:lnTo>
                    <a:pt x="103203" y="96264"/>
                  </a:lnTo>
                  <a:lnTo>
                    <a:pt x="110804" y="102862"/>
                  </a:lnTo>
                  <a:lnTo>
                    <a:pt x="118082" y="109471"/>
                  </a:lnTo>
                  <a:lnTo>
                    <a:pt x="132063" y="122710"/>
                  </a:lnTo>
                  <a:lnTo>
                    <a:pt x="145645" y="135962"/>
                  </a:lnTo>
                  <a:lnTo>
                    <a:pt x="144625" y="139275"/>
                  </a:lnTo>
                  <a:lnTo>
                    <a:pt x="138419" y="140378"/>
                  </a:lnTo>
                  <a:lnTo>
                    <a:pt x="128754" y="140008"/>
                  </a:lnTo>
                  <a:lnTo>
                    <a:pt x="117890" y="138657"/>
                  </a:lnTo>
                  <a:lnTo>
                    <a:pt x="106226" y="136650"/>
                  </a:lnTo>
                  <a:lnTo>
                    <a:pt x="94029" y="134207"/>
                  </a:lnTo>
                  <a:lnTo>
                    <a:pt x="82581" y="130368"/>
                  </a:lnTo>
                  <a:lnTo>
                    <a:pt x="71634" y="125598"/>
                  </a:lnTo>
                  <a:lnTo>
                    <a:pt x="61020" y="120207"/>
                  </a:lnTo>
                  <a:lnTo>
                    <a:pt x="51733" y="114402"/>
                  </a:lnTo>
                  <a:lnTo>
                    <a:pt x="43331" y="108322"/>
                  </a:lnTo>
                  <a:lnTo>
                    <a:pt x="35519" y="102058"/>
                  </a:lnTo>
                  <a:lnTo>
                    <a:pt x="31417" y="94566"/>
                  </a:lnTo>
                  <a:lnTo>
                    <a:pt x="29787" y="86256"/>
                  </a:lnTo>
                  <a:lnTo>
                    <a:pt x="29806" y="77399"/>
                  </a:lnTo>
                  <a:lnTo>
                    <a:pt x="32029" y="69284"/>
                  </a:lnTo>
                  <a:lnTo>
                    <a:pt x="35721" y="61664"/>
                  </a:lnTo>
                  <a:lnTo>
                    <a:pt x="40394" y="54373"/>
                  </a:lnTo>
                  <a:lnTo>
                    <a:pt x="46825" y="48407"/>
                  </a:lnTo>
                  <a:lnTo>
                    <a:pt x="54428" y="43324"/>
                  </a:lnTo>
                  <a:lnTo>
                    <a:pt x="62813" y="38831"/>
                  </a:lnTo>
                  <a:lnTo>
                    <a:pt x="71719" y="34730"/>
                  </a:lnTo>
                  <a:lnTo>
                    <a:pt x="80972" y="30890"/>
                  </a:lnTo>
                  <a:lnTo>
                    <a:pt x="90456" y="27225"/>
                  </a:lnTo>
                  <a:lnTo>
                    <a:pt x="98990" y="22571"/>
                  </a:lnTo>
                  <a:lnTo>
                    <a:pt x="106890" y="17258"/>
                  </a:lnTo>
                  <a:lnTo>
                    <a:pt x="14921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4287505" y="2407362"/>
              <a:ext cx="84852" cy="795824"/>
            </a:xfrm>
            <a:custGeom>
              <a:avLst/>
              <a:gdLst/>
              <a:ahLst/>
              <a:cxnLst/>
              <a:rect l="0" t="0" r="0" b="0"/>
              <a:pathLst>
                <a:path w="84852" h="795824">
                  <a:moveTo>
                    <a:pt x="79570" y="0"/>
                  </a:moveTo>
                  <a:lnTo>
                    <a:pt x="84851" y="15843"/>
                  </a:lnTo>
                  <a:lnTo>
                    <a:pt x="84496" y="35411"/>
                  </a:lnTo>
                  <a:lnTo>
                    <a:pt x="82854" y="46819"/>
                  </a:lnTo>
                  <a:lnTo>
                    <a:pt x="80654" y="57740"/>
                  </a:lnTo>
                  <a:lnTo>
                    <a:pt x="78082" y="68337"/>
                  </a:lnTo>
                  <a:lnTo>
                    <a:pt x="75262" y="78718"/>
                  </a:lnTo>
                  <a:lnTo>
                    <a:pt x="71172" y="91164"/>
                  </a:lnTo>
                  <a:lnTo>
                    <a:pt x="66234" y="104989"/>
                  </a:lnTo>
                  <a:lnTo>
                    <a:pt x="60732" y="119732"/>
                  </a:lnTo>
                  <a:lnTo>
                    <a:pt x="55958" y="137297"/>
                  </a:lnTo>
                  <a:lnTo>
                    <a:pt x="51670" y="156745"/>
                  </a:lnTo>
                  <a:lnTo>
                    <a:pt x="43959" y="195670"/>
                  </a:lnTo>
                  <a:lnTo>
                    <a:pt x="36847" y="227707"/>
                  </a:lnTo>
                  <a:lnTo>
                    <a:pt x="16601" y="311311"/>
                  </a:lnTo>
                  <a:lnTo>
                    <a:pt x="14379" y="324703"/>
                  </a:lnTo>
                  <a:lnTo>
                    <a:pt x="12898" y="338053"/>
                  </a:lnTo>
                  <a:lnTo>
                    <a:pt x="11910" y="351374"/>
                  </a:lnTo>
                  <a:lnTo>
                    <a:pt x="10147" y="365781"/>
                  </a:lnTo>
                  <a:lnTo>
                    <a:pt x="7866" y="380913"/>
                  </a:lnTo>
                  <a:lnTo>
                    <a:pt x="5240" y="396527"/>
                  </a:lnTo>
                  <a:lnTo>
                    <a:pt x="3490" y="411358"/>
                  </a:lnTo>
                  <a:lnTo>
                    <a:pt x="2322" y="425666"/>
                  </a:lnTo>
                  <a:lnTo>
                    <a:pt x="1544" y="439626"/>
                  </a:lnTo>
                  <a:lnTo>
                    <a:pt x="680" y="466927"/>
                  </a:lnTo>
                  <a:lnTo>
                    <a:pt x="79" y="540620"/>
                  </a:lnTo>
                  <a:lnTo>
                    <a:pt x="0" y="609711"/>
                  </a:lnTo>
                  <a:lnTo>
                    <a:pt x="1101" y="622009"/>
                  </a:lnTo>
                  <a:lnTo>
                    <a:pt x="2941" y="633524"/>
                  </a:lnTo>
                  <a:lnTo>
                    <a:pt x="5272" y="644517"/>
                  </a:lnTo>
                  <a:lnTo>
                    <a:pt x="7863" y="668521"/>
                  </a:lnTo>
                  <a:lnTo>
                    <a:pt x="8554" y="681112"/>
                  </a:lnTo>
                  <a:lnTo>
                    <a:pt x="9321" y="709839"/>
                  </a:lnTo>
                  <a:lnTo>
                    <a:pt x="9526" y="725236"/>
                  </a:lnTo>
                  <a:lnTo>
                    <a:pt x="10768" y="739923"/>
                  </a:lnTo>
                  <a:lnTo>
                    <a:pt x="12701" y="754135"/>
                  </a:lnTo>
                  <a:lnTo>
                    <a:pt x="19884" y="7958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4480643" y="2476219"/>
              <a:ext cx="145929" cy="239526"/>
            </a:xfrm>
            <a:custGeom>
              <a:avLst/>
              <a:gdLst/>
              <a:ahLst/>
              <a:cxnLst/>
              <a:rect l="0" t="0" r="0" b="0"/>
              <a:pathLst>
                <a:path w="145929" h="239526">
                  <a:moveTo>
                    <a:pt x="95336" y="20673"/>
                  </a:moveTo>
                  <a:lnTo>
                    <a:pt x="84774" y="4831"/>
                  </a:lnTo>
                  <a:lnTo>
                    <a:pt x="77241" y="1269"/>
                  </a:lnTo>
                  <a:lnTo>
                    <a:pt x="67799" y="0"/>
                  </a:lnTo>
                  <a:lnTo>
                    <a:pt x="57082" y="259"/>
                  </a:lnTo>
                  <a:lnTo>
                    <a:pt x="47727" y="2643"/>
                  </a:lnTo>
                  <a:lnTo>
                    <a:pt x="39280" y="6442"/>
                  </a:lnTo>
                  <a:lnTo>
                    <a:pt x="31438" y="11186"/>
                  </a:lnTo>
                  <a:lnTo>
                    <a:pt x="23999" y="17665"/>
                  </a:lnTo>
                  <a:lnTo>
                    <a:pt x="16829" y="25299"/>
                  </a:lnTo>
                  <a:lnTo>
                    <a:pt x="9839" y="33705"/>
                  </a:lnTo>
                  <a:lnTo>
                    <a:pt x="5178" y="43730"/>
                  </a:lnTo>
                  <a:lnTo>
                    <a:pt x="2072" y="54835"/>
                  </a:lnTo>
                  <a:lnTo>
                    <a:pt x="0" y="66659"/>
                  </a:lnTo>
                  <a:lnTo>
                    <a:pt x="1936" y="76753"/>
                  </a:lnTo>
                  <a:lnTo>
                    <a:pt x="6542" y="85692"/>
                  </a:lnTo>
                  <a:lnTo>
                    <a:pt x="12928" y="93863"/>
                  </a:lnTo>
                  <a:lnTo>
                    <a:pt x="20502" y="98204"/>
                  </a:lnTo>
                  <a:lnTo>
                    <a:pt x="28867" y="99993"/>
                  </a:lnTo>
                  <a:lnTo>
                    <a:pt x="37759" y="100081"/>
                  </a:lnTo>
                  <a:lnTo>
                    <a:pt x="47004" y="99034"/>
                  </a:lnTo>
                  <a:lnTo>
                    <a:pt x="56483" y="97230"/>
                  </a:lnTo>
                  <a:lnTo>
                    <a:pt x="66118" y="94923"/>
                  </a:lnTo>
                  <a:lnTo>
                    <a:pt x="75857" y="91174"/>
                  </a:lnTo>
                  <a:lnTo>
                    <a:pt x="85666" y="86464"/>
                  </a:lnTo>
                  <a:lnTo>
                    <a:pt x="95521" y="81114"/>
                  </a:lnTo>
                  <a:lnTo>
                    <a:pt x="104302" y="75336"/>
                  </a:lnTo>
                  <a:lnTo>
                    <a:pt x="112366" y="69274"/>
                  </a:lnTo>
                  <a:lnTo>
                    <a:pt x="119953" y="63021"/>
                  </a:lnTo>
                  <a:lnTo>
                    <a:pt x="127221" y="55537"/>
                  </a:lnTo>
                  <a:lnTo>
                    <a:pt x="134278" y="47232"/>
                  </a:lnTo>
                  <a:lnTo>
                    <a:pt x="141193" y="38379"/>
                  </a:lnTo>
                  <a:lnTo>
                    <a:pt x="144697" y="35793"/>
                  </a:lnTo>
                  <a:lnTo>
                    <a:pt x="145928" y="37385"/>
                  </a:lnTo>
                  <a:lnTo>
                    <a:pt x="145644" y="41762"/>
                  </a:lnTo>
                  <a:lnTo>
                    <a:pt x="144349" y="49102"/>
                  </a:lnTo>
                  <a:lnTo>
                    <a:pt x="142380" y="58416"/>
                  </a:lnTo>
                  <a:lnTo>
                    <a:pt x="139962" y="69046"/>
                  </a:lnTo>
                  <a:lnTo>
                    <a:pt x="138351" y="80555"/>
                  </a:lnTo>
                  <a:lnTo>
                    <a:pt x="137276" y="92648"/>
                  </a:lnTo>
                  <a:lnTo>
                    <a:pt x="136560" y="105132"/>
                  </a:lnTo>
                  <a:lnTo>
                    <a:pt x="135763" y="130793"/>
                  </a:lnTo>
                  <a:lnTo>
                    <a:pt x="135127" y="2395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4814729" y="2367571"/>
              <a:ext cx="27814" cy="1014675"/>
            </a:xfrm>
            <a:custGeom>
              <a:avLst/>
              <a:gdLst/>
              <a:ahLst/>
              <a:cxnLst/>
              <a:rect l="0" t="0" r="0" b="0"/>
              <a:pathLst>
                <a:path w="27814" h="1014675">
                  <a:moveTo>
                    <a:pt x="19892" y="0"/>
                  </a:moveTo>
                  <a:lnTo>
                    <a:pt x="25173" y="15843"/>
                  </a:lnTo>
                  <a:lnTo>
                    <a:pt x="26729" y="24931"/>
                  </a:lnTo>
                  <a:lnTo>
                    <a:pt x="27766" y="35411"/>
                  </a:lnTo>
                  <a:lnTo>
                    <a:pt x="27813" y="59951"/>
                  </a:lnTo>
                  <a:lnTo>
                    <a:pt x="26278" y="74232"/>
                  </a:lnTo>
                  <a:lnTo>
                    <a:pt x="21625" y="105943"/>
                  </a:lnTo>
                  <a:lnTo>
                    <a:pt x="15873" y="142142"/>
                  </a:lnTo>
                  <a:lnTo>
                    <a:pt x="13896" y="161080"/>
                  </a:lnTo>
                  <a:lnTo>
                    <a:pt x="12579" y="180337"/>
                  </a:lnTo>
                  <a:lnTo>
                    <a:pt x="11701" y="199807"/>
                  </a:lnTo>
                  <a:lnTo>
                    <a:pt x="10010" y="217209"/>
                  </a:lnTo>
                  <a:lnTo>
                    <a:pt x="7778" y="233230"/>
                  </a:lnTo>
                  <a:lnTo>
                    <a:pt x="5184" y="248333"/>
                  </a:lnTo>
                  <a:lnTo>
                    <a:pt x="3455" y="262823"/>
                  </a:lnTo>
                  <a:lnTo>
                    <a:pt x="2302" y="276904"/>
                  </a:lnTo>
                  <a:lnTo>
                    <a:pt x="1533" y="290712"/>
                  </a:lnTo>
                  <a:lnTo>
                    <a:pt x="680" y="317845"/>
                  </a:lnTo>
                  <a:lnTo>
                    <a:pt x="86" y="392526"/>
                  </a:lnTo>
                  <a:lnTo>
                    <a:pt x="0" y="523965"/>
                  </a:lnTo>
                  <a:lnTo>
                    <a:pt x="1104" y="541634"/>
                  </a:lnTo>
                  <a:lnTo>
                    <a:pt x="2945" y="560045"/>
                  </a:lnTo>
                  <a:lnTo>
                    <a:pt x="5278" y="578951"/>
                  </a:lnTo>
                  <a:lnTo>
                    <a:pt x="6834" y="597081"/>
                  </a:lnTo>
                  <a:lnTo>
                    <a:pt x="7871" y="614695"/>
                  </a:lnTo>
                  <a:lnTo>
                    <a:pt x="8562" y="631964"/>
                  </a:lnTo>
                  <a:lnTo>
                    <a:pt x="9330" y="668836"/>
                  </a:lnTo>
                  <a:lnTo>
                    <a:pt x="9535" y="687954"/>
                  </a:lnTo>
                  <a:lnTo>
                    <a:pt x="10776" y="706225"/>
                  </a:lnTo>
                  <a:lnTo>
                    <a:pt x="12710" y="723932"/>
                  </a:lnTo>
                  <a:lnTo>
                    <a:pt x="15104" y="741264"/>
                  </a:lnTo>
                  <a:lnTo>
                    <a:pt x="16700" y="757240"/>
                  </a:lnTo>
                  <a:lnTo>
                    <a:pt x="17764" y="772311"/>
                  </a:lnTo>
                  <a:lnTo>
                    <a:pt x="18474" y="786780"/>
                  </a:lnTo>
                  <a:lnTo>
                    <a:pt x="19262" y="814647"/>
                  </a:lnTo>
                  <a:lnTo>
                    <a:pt x="19768" y="868561"/>
                  </a:lnTo>
                  <a:lnTo>
                    <a:pt x="20914" y="880790"/>
                  </a:lnTo>
                  <a:lnTo>
                    <a:pt x="22785" y="892259"/>
                  </a:lnTo>
                  <a:lnTo>
                    <a:pt x="25136" y="903221"/>
                  </a:lnTo>
                  <a:lnTo>
                    <a:pt x="24802" y="924243"/>
                  </a:lnTo>
                  <a:lnTo>
                    <a:pt x="23165" y="934491"/>
                  </a:lnTo>
                  <a:lnTo>
                    <a:pt x="22074" y="945744"/>
                  </a:lnTo>
                  <a:lnTo>
                    <a:pt x="21347" y="957668"/>
                  </a:lnTo>
                  <a:lnTo>
                    <a:pt x="19892" y="10146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975683" y="2467049"/>
              <a:ext cx="18103" cy="208905"/>
            </a:xfrm>
            <a:custGeom>
              <a:avLst/>
              <a:gdLst/>
              <a:ahLst/>
              <a:cxnLst/>
              <a:rect l="0" t="0" r="0" b="0"/>
              <a:pathLst>
                <a:path w="18103" h="208905">
                  <a:moveTo>
                    <a:pt x="18102" y="0"/>
                  </a:moveTo>
                  <a:lnTo>
                    <a:pt x="12821" y="15843"/>
                  </a:lnTo>
                  <a:lnTo>
                    <a:pt x="10161" y="24931"/>
                  </a:lnTo>
                  <a:lnTo>
                    <a:pt x="4257" y="46819"/>
                  </a:lnTo>
                  <a:lnTo>
                    <a:pt x="2240" y="58845"/>
                  </a:lnTo>
                  <a:lnTo>
                    <a:pt x="896" y="71284"/>
                  </a:lnTo>
                  <a:lnTo>
                    <a:pt x="0" y="83998"/>
                  </a:lnTo>
                  <a:lnTo>
                    <a:pt x="507" y="98001"/>
                  </a:lnTo>
                  <a:lnTo>
                    <a:pt x="1951" y="112862"/>
                  </a:lnTo>
                  <a:lnTo>
                    <a:pt x="4019" y="128296"/>
                  </a:lnTo>
                  <a:lnTo>
                    <a:pt x="6503" y="144112"/>
                  </a:lnTo>
                  <a:lnTo>
                    <a:pt x="18102" y="2089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5051146" y="2503988"/>
              <a:ext cx="168480" cy="169240"/>
            </a:xfrm>
            <a:custGeom>
              <a:avLst/>
              <a:gdLst/>
              <a:ahLst/>
              <a:cxnLst/>
              <a:rect l="0" t="0" r="0" b="0"/>
              <a:pathLst>
                <a:path w="168480" h="169240">
                  <a:moveTo>
                    <a:pt x="121699" y="12800"/>
                  </a:moveTo>
                  <a:lnTo>
                    <a:pt x="105857" y="2238"/>
                  </a:lnTo>
                  <a:lnTo>
                    <a:pt x="97874" y="232"/>
                  </a:lnTo>
                  <a:lnTo>
                    <a:pt x="89236" y="0"/>
                  </a:lnTo>
                  <a:lnTo>
                    <a:pt x="80162" y="951"/>
                  </a:lnTo>
                  <a:lnTo>
                    <a:pt x="70796" y="3795"/>
                  </a:lnTo>
                  <a:lnTo>
                    <a:pt x="61236" y="7902"/>
                  </a:lnTo>
                  <a:lnTo>
                    <a:pt x="51547" y="12851"/>
                  </a:lnTo>
                  <a:lnTo>
                    <a:pt x="41772" y="18360"/>
                  </a:lnTo>
                  <a:lnTo>
                    <a:pt x="31940" y="24244"/>
                  </a:lnTo>
                  <a:lnTo>
                    <a:pt x="22068" y="30377"/>
                  </a:lnTo>
                  <a:lnTo>
                    <a:pt x="14382" y="38887"/>
                  </a:lnTo>
                  <a:lnTo>
                    <a:pt x="8153" y="48982"/>
                  </a:lnTo>
                  <a:lnTo>
                    <a:pt x="2895" y="60133"/>
                  </a:lnTo>
                  <a:lnTo>
                    <a:pt x="495" y="70883"/>
                  </a:lnTo>
                  <a:lnTo>
                    <a:pt x="0" y="81365"/>
                  </a:lnTo>
                  <a:lnTo>
                    <a:pt x="775" y="91669"/>
                  </a:lnTo>
                  <a:lnTo>
                    <a:pt x="4608" y="101855"/>
                  </a:lnTo>
                  <a:lnTo>
                    <a:pt x="10479" y="111961"/>
                  </a:lnTo>
                  <a:lnTo>
                    <a:pt x="17710" y="122014"/>
                  </a:lnTo>
                  <a:lnTo>
                    <a:pt x="25846" y="130927"/>
                  </a:lnTo>
                  <a:lnTo>
                    <a:pt x="34585" y="139080"/>
                  </a:lnTo>
                  <a:lnTo>
                    <a:pt x="43728" y="146725"/>
                  </a:lnTo>
                  <a:lnTo>
                    <a:pt x="53139" y="152928"/>
                  </a:lnTo>
                  <a:lnTo>
                    <a:pt x="62729" y="158168"/>
                  </a:lnTo>
                  <a:lnTo>
                    <a:pt x="72438" y="162767"/>
                  </a:lnTo>
                  <a:lnTo>
                    <a:pt x="84437" y="165833"/>
                  </a:lnTo>
                  <a:lnTo>
                    <a:pt x="97964" y="167877"/>
                  </a:lnTo>
                  <a:lnTo>
                    <a:pt x="112507" y="169239"/>
                  </a:lnTo>
                  <a:lnTo>
                    <a:pt x="124414" y="167937"/>
                  </a:lnTo>
                  <a:lnTo>
                    <a:pt x="134562" y="164858"/>
                  </a:lnTo>
                  <a:lnTo>
                    <a:pt x="143538" y="160595"/>
                  </a:lnTo>
                  <a:lnTo>
                    <a:pt x="150628" y="153332"/>
                  </a:lnTo>
                  <a:lnTo>
                    <a:pt x="156460" y="144068"/>
                  </a:lnTo>
                  <a:lnTo>
                    <a:pt x="161452" y="133472"/>
                  </a:lnTo>
                  <a:lnTo>
                    <a:pt x="164781" y="121986"/>
                  </a:lnTo>
                  <a:lnTo>
                    <a:pt x="167000" y="109907"/>
                  </a:lnTo>
                  <a:lnTo>
                    <a:pt x="168479" y="97434"/>
                  </a:lnTo>
                  <a:lnTo>
                    <a:pt x="168360" y="85802"/>
                  </a:lnTo>
                  <a:lnTo>
                    <a:pt x="167176" y="74732"/>
                  </a:lnTo>
                  <a:lnTo>
                    <a:pt x="165281" y="64036"/>
                  </a:lnTo>
                  <a:lnTo>
                    <a:pt x="160702" y="54694"/>
                  </a:lnTo>
                  <a:lnTo>
                    <a:pt x="154333" y="46256"/>
                  </a:lnTo>
                  <a:lnTo>
                    <a:pt x="146771" y="38420"/>
                  </a:lnTo>
                  <a:lnTo>
                    <a:pt x="138414" y="32091"/>
                  </a:lnTo>
                  <a:lnTo>
                    <a:pt x="129526" y="26766"/>
                  </a:lnTo>
                  <a:lnTo>
                    <a:pt x="91856" y="12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044516" y="2914699"/>
            <a:ext cx="200008" cy="169114"/>
            <a:chOff x="1044516" y="2914699"/>
            <a:chExt cx="200008" cy="169114"/>
          </a:xfrm>
        </p:grpSpPr>
        <p:sp>
          <p:nvSpPr>
            <p:cNvPr id="35" name="Freeform 34"/>
            <p:cNvSpPr/>
            <p:nvPr/>
          </p:nvSpPr>
          <p:spPr>
            <a:xfrm>
              <a:off x="1044516" y="2914699"/>
              <a:ext cx="78268" cy="159166"/>
            </a:xfrm>
            <a:custGeom>
              <a:avLst/>
              <a:gdLst/>
              <a:ahLst/>
              <a:cxnLst/>
              <a:rect l="0" t="0" r="0" b="0"/>
              <a:pathLst>
                <a:path w="78268" h="159166">
                  <a:moveTo>
                    <a:pt x="69635" y="0"/>
                  </a:moveTo>
                  <a:lnTo>
                    <a:pt x="53792" y="5281"/>
                  </a:lnTo>
                  <a:lnTo>
                    <a:pt x="45809" y="5732"/>
                  </a:lnTo>
                  <a:lnTo>
                    <a:pt x="37172" y="4927"/>
                  </a:lnTo>
                  <a:lnTo>
                    <a:pt x="28097" y="3285"/>
                  </a:lnTo>
                  <a:lnTo>
                    <a:pt x="19837" y="4400"/>
                  </a:lnTo>
                  <a:lnTo>
                    <a:pt x="12119" y="7355"/>
                  </a:lnTo>
                  <a:lnTo>
                    <a:pt x="4764" y="11535"/>
                  </a:lnTo>
                  <a:lnTo>
                    <a:pt x="3176" y="15427"/>
                  </a:lnTo>
                  <a:lnTo>
                    <a:pt x="5434" y="19128"/>
                  </a:lnTo>
                  <a:lnTo>
                    <a:pt x="10254" y="22700"/>
                  </a:lnTo>
                  <a:lnTo>
                    <a:pt x="24453" y="32563"/>
                  </a:lnTo>
                  <a:lnTo>
                    <a:pt x="32882" y="38289"/>
                  </a:lnTo>
                  <a:lnTo>
                    <a:pt x="40712" y="44316"/>
                  </a:lnTo>
                  <a:lnTo>
                    <a:pt x="48142" y="50545"/>
                  </a:lnTo>
                  <a:lnTo>
                    <a:pt x="55306" y="56908"/>
                  </a:lnTo>
                  <a:lnTo>
                    <a:pt x="69162" y="69874"/>
                  </a:lnTo>
                  <a:lnTo>
                    <a:pt x="75951" y="76426"/>
                  </a:lnTo>
                  <a:lnTo>
                    <a:pt x="78267" y="84110"/>
                  </a:lnTo>
                  <a:lnTo>
                    <a:pt x="77600" y="92549"/>
                  </a:lnTo>
                  <a:lnTo>
                    <a:pt x="74945" y="101490"/>
                  </a:lnTo>
                  <a:lnTo>
                    <a:pt x="70965" y="109662"/>
                  </a:lnTo>
                  <a:lnTo>
                    <a:pt x="66100" y="117320"/>
                  </a:lnTo>
                  <a:lnTo>
                    <a:pt x="60647" y="124637"/>
                  </a:lnTo>
                  <a:lnTo>
                    <a:pt x="53695" y="130620"/>
                  </a:lnTo>
                  <a:lnTo>
                    <a:pt x="45744" y="135714"/>
                  </a:lnTo>
                  <a:lnTo>
                    <a:pt x="0" y="1591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1143994" y="2924647"/>
              <a:ext cx="100530" cy="159166"/>
            </a:xfrm>
            <a:custGeom>
              <a:avLst/>
              <a:gdLst/>
              <a:ahLst/>
              <a:cxnLst/>
              <a:rect l="0" t="0" r="0" b="0"/>
              <a:pathLst>
                <a:path w="100530" h="159166">
                  <a:moveTo>
                    <a:pt x="59687" y="0"/>
                  </a:moveTo>
                  <a:lnTo>
                    <a:pt x="18149" y="13846"/>
                  </a:lnTo>
                  <a:lnTo>
                    <a:pt x="14310" y="18073"/>
                  </a:lnTo>
                  <a:lnTo>
                    <a:pt x="13961" y="23102"/>
                  </a:lnTo>
                  <a:lnTo>
                    <a:pt x="15940" y="28665"/>
                  </a:lnTo>
                  <a:lnTo>
                    <a:pt x="20574" y="33479"/>
                  </a:lnTo>
                  <a:lnTo>
                    <a:pt x="26980" y="37794"/>
                  </a:lnTo>
                  <a:lnTo>
                    <a:pt x="34566" y="41775"/>
                  </a:lnTo>
                  <a:lnTo>
                    <a:pt x="41835" y="46641"/>
                  </a:lnTo>
                  <a:lnTo>
                    <a:pt x="48891" y="52094"/>
                  </a:lnTo>
                  <a:lnTo>
                    <a:pt x="55805" y="57941"/>
                  </a:lnTo>
                  <a:lnTo>
                    <a:pt x="63731" y="62944"/>
                  </a:lnTo>
                  <a:lnTo>
                    <a:pt x="72331" y="67385"/>
                  </a:lnTo>
                  <a:lnTo>
                    <a:pt x="81380" y="71451"/>
                  </a:lnTo>
                  <a:lnTo>
                    <a:pt x="88518" y="77477"/>
                  </a:lnTo>
                  <a:lnTo>
                    <a:pt x="94382" y="84811"/>
                  </a:lnTo>
                  <a:lnTo>
                    <a:pt x="99397" y="93016"/>
                  </a:lnTo>
                  <a:lnTo>
                    <a:pt x="100529" y="100696"/>
                  </a:lnTo>
                  <a:lnTo>
                    <a:pt x="99073" y="108027"/>
                  </a:lnTo>
                  <a:lnTo>
                    <a:pt x="95892" y="115125"/>
                  </a:lnTo>
                  <a:lnTo>
                    <a:pt x="90456" y="120963"/>
                  </a:lnTo>
                  <a:lnTo>
                    <a:pt x="83515" y="125959"/>
                  </a:lnTo>
                  <a:lnTo>
                    <a:pt x="75573" y="130396"/>
                  </a:lnTo>
                  <a:lnTo>
                    <a:pt x="66961" y="134459"/>
                  </a:lnTo>
                  <a:lnTo>
                    <a:pt x="57905" y="138273"/>
                  </a:lnTo>
                  <a:lnTo>
                    <a:pt x="48551" y="141921"/>
                  </a:lnTo>
                  <a:lnTo>
                    <a:pt x="29316" y="148922"/>
                  </a:lnTo>
                  <a:lnTo>
                    <a:pt x="0" y="1591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1340089" y="2815221"/>
            <a:ext cx="4037479" cy="358122"/>
            <a:chOff x="1340089" y="2815221"/>
            <a:chExt cx="4037479" cy="358122"/>
          </a:xfrm>
        </p:grpSpPr>
        <p:sp>
          <p:nvSpPr>
            <p:cNvPr id="38" name="Freeform 37"/>
            <p:cNvSpPr/>
            <p:nvPr/>
          </p:nvSpPr>
          <p:spPr>
            <a:xfrm>
              <a:off x="1340089" y="2872056"/>
              <a:ext cx="133008" cy="201809"/>
            </a:xfrm>
            <a:custGeom>
              <a:avLst/>
              <a:gdLst/>
              <a:ahLst/>
              <a:cxnLst/>
              <a:rect l="0" t="0" r="0" b="0"/>
              <a:pathLst>
                <a:path w="133008" h="201809">
                  <a:moveTo>
                    <a:pt x="82443" y="12800"/>
                  </a:moveTo>
                  <a:lnTo>
                    <a:pt x="71881" y="2238"/>
                  </a:lnTo>
                  <a:lnTo>
                    <a:pt x="64349" y="232"/>
                  </a:lnTo>
                  <a:lnTo>
                    <a:pt x="54906" y="0"/>
                  </a:lnTo>
                  <a:lnTo>
                    <a:pt x="44189" y="951"/>
                  </a:lnTo>
                  <a:lnTo>
                    <a:pt x="34835" y="3795"/>
                  </a:lnTo>
                  <a:lnTo>
                    <a:pt x="26387" y="7902"/>
                  </a:lnTo>
                  <a:lnTo>
                    <a:pt x="18545" y="12851"/>
                  </a:lnTo>
                  <a:lnTo>
                    <a:pt x="12212" y="20571"/>
                  </a:lnTo>
                  <a:lnTo>
                    <a:pt x="6884" y="30139"/>
                  </a:lnTo>
                  <a:lnTo>
                    <a:pt x="2227" y="40939"/>
                  </a:lnTo>
                  <a:lnTo>
                    <a:pt x="228" y="52560"/>
                  </a:lnTo>
                  <a:lnTo>
                    <a:pt x="0" y="64729"/>
                  </a:lnTo>
                  <a:lnTo>
                    <a:pt x="954" y="77263"/>
                  </a:lnTo>
                  <a:lnTo>
                    <a:pt x="2695" y="90040"/>
                  </a:lnTo>
                  <a:lnTo>
                    <a:pt x="4961" y="102979"/>
                  </a:lnTo>
                  <a:lnTo>
                    <a:pt x="7577" y="116026"/>
                  </a:lnTo>
                  <a:lnTo>
                    <a:pt x="11531" y="126935"/>
                  </a:lnTo>
                  <a:lnTo>
                    <a:pt x="16378" y="136419"/>
                  </a:lnTo>
                  <a:lnTo>
                    <a:pt x="21820" y="144951"/>
                  </a:lnTo>
                  <a:lnTo>
                    <a:pt x="27659" y="152850"/>
                  </a:lnTo>
                  <a:lnTo>
                    <a:pt x="33762" y="160327"/>
                  </a:lnTo>
                  <a:lnTo>
                    <a:pt x="40041" y="167522"/>
                  </a:lnTo>
                  <a:lnTo>
                    <a:pt x="47543" y="173424"/>
                  </a:lnTo>
                  <a:lnTo>
                    <a:pt x="55861" y="178464"/>
                  </a:lnTo>
                  <a:lnTo>
                    <a:pt x="64722" y="182930"/>
                  </a:lnTo>
                  <a:lnTo>
                    <a:pt x="73945" y="184801"/>
                  </a:lnTo>
                  <a:lnTo>
                    <a:pt x="83409" y="184944"/>
                  </a:lnTo>
                  <a:lnTo>
                    <a:pt x="93035" y="183933"/>
                  </a:lnTo>
                  <a:lnTo>
                    <a:pt x="101663" y="181049"/>
                  </a:lnTo>
                  <a:lnTo>
                    <a:pt x="109625" y="176915"/>
                  </a:lnTo>
                  <a:lnTo>
                    <a:pt x="117144" y="171949"/>
                  </a:lnTo>
                  <a:lnTo>
                    <a:pt x="123262" y="165322"/>
                  </a:lnTo>
                  <a:lnTo>
                    <a:pt x="128446" y="157589"/>
                  </a:lnTo>
                  <a:lnTo>
                    <a:pt x="133007" y="149117"/>
                  </a:lnTo>
                  <a:lnTo>
                    <a:pt x="132732" y="144574"/>
                  </a:lnTo>
                  <a:lnTo>
                    <a:pt x="129233" y="142652"/>
                  </a:lnTo>
                  <a:lnTo>
                    <a:pt x="123584" y="142475"/>
                  </a:lnTo>
                  <a:lnTo>
                    <a:pt x="117608" y="144568"/>
                  </a:lnTo>
                  <a:lnTo>
                    <a:pt x="111413" y="148173"/>
                  </a:lnTo>
                  <a:lnTo>
                    <a:pt x="105072" y="152788"/>
                  </a:lnTo>
                  <a:lnTo>
                    <a:pt x="99740" y="159180"/>
                  </a:lnTo>
                  <a:lnTo>
                    <a:pt x="95079" y="166757"/>
                  </a:lnTo>
                  <a:lnTo>
                    <a:pt x="72495" y="2018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1488825" y="2923133"/>
              <a:ext cx="72007" cy="112081"/>
            </a:xfrm>
            <a:custGeom>
              <a:avLst/>
              <a:gdLst/>
              <a:ahLst/>
              <a:cxnLst/>
              <a:rect l="0" t="0" r="0" b="0"/>
              <a:pathLst>
                <a:path w="72007" h="112081">
                  <a:moveTo>
                    <a:pt x="43133" y="11462"/>
                  </a:moveTo>
                  <a:lnTo>
                    <a:pt x="32571" y="900"/>
                  </a:lnTo>
                  <a:lnTo>
                    <a:pt x="27249" y="0"/>
                  </a:lnTo>
                  <a:lnTo>
                    <a:pt x="21490" y="1610"/>
                  </a:lnTo>
                  <a:lnTo>
                    <a:pt x="15441" y="4894"/>
                  </a:lnTo>
                  <a:lnTo>
                    <a:pt x="10302" y="10399"/>
                  </a:lnTo>
                  <a:lnTo>
                    <a:pt x="5771" y="17385"/>
                  </a:lnTo>
                  <a:lnTo>
                    <a:pt x="1646" y="25358"/>
                  </a:lnTo>
                  <a:lnTo>
                    <a:pt x="0" y="36201"/>
                  </a:lnTo>
                  <a:lnTo>
                    <a:pt x="9" y="48955"/>
                  </a:lnTo>
                  <a:lnTo>
                    <a:pt x="1120" y="62985"/>
                  </a:lnTo>
                  <a:lnTo>
                    <a:pt x="4071" y="74549"/>
                  </a:lnTo>
                  <a:lnTo>
                    <a:pt x="8249" y="84468"/>
                  </a:lnTo>
                  <a:lnTo>
                    <a:pt x="13245" y="93292"/>
                  </a:lnTo>
                  <a:lnTo>
                    <a:pt x="19892" y="100280"/>
                  </a:lnTo>
                  <a:lnTo>
                    <a:pt x="27639" y="106044"/>
                  </a:lnTo>
                  <a:lnTo>
                    <a:pt x="36119" y="110992"/>
                  </a:lnTo>
                  <a:lnTo>
                    <a:pt x="45089" y="112080"/>
                  </a:lnTo>
                  <a:lnTo>
                    <a:pt x="54385" y="110594"/>
                  </a:lnTo>
                  <a:lnTo>
                    <a:pt x="63898" y="107393"/>
                  </a:lnTo>
                  <a:lnTo>
                    <a:pt x="69134" y="101943"/>
                  </a:lnTo>
                  <a:lnTo>
                    <a:pt x="71520" y="94994"/>
                  </a:lnTo>
                  <a:lnTo>
                    <a:pt x="72006" y="87046"/>
                  </a:lnTo>
                  <a:lnTo>
                    <a:pt x="70119" y="78431"/>
                  </a:lnTo>
                  <a:lnTo>
                    <a:pt x="66650" y="69371"/>
                  </a:lnTo>
                  <a:lnTo>
                    <a:pt x="62127" y="60016"/>
                  </a:lnTo>
                  <a:lnTo>
                    <a:pt x="56901" y="51568"/>
                  </a:lnTo>
                  <a:lnTo>
                    <a:pt x="51206" y="43726"/>
                  </a:lnTo>
                  <a:lnTo>
                    <a:pt x="33185" y="214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1693711" y="2835117"/>
              <a:ext cx="103456" cy="208904"/>
            </a:xfrm>
            <a:custGeom>
              <a:avLst/>
              <a:gdLst/>
              <a:ahLst/>
              <a:cxnLst/>
              <a:rect l="0" t="0" r="0" b="0"/>
              <a:pathLst>
                <a:path w="103456" h="208904">
                  <a:moveTo>
                    <a:pt x="86941" y="0"/>
                  </a:moveTo>
                  <a:lnTo>
                    <a:pt x="65818" y="0"/>
                  </a:lnTo>
                  <a:lnTo>
                    <a:pt x="57384" y="2211"/>
                  </a:lnTo>
                  <a:lnTo>
                    <a:pt x="49552" y="5895"/>
                  </a:lnTo>
                  <a:lnTo>
                    <a:pt x="42119" y="10562"/>
                  </a:lnTo>
                  <a:lnTo>
                    <a:pt x="34954" y="16989"/>
                  </a:lnTo>
                  <a:lnTo>
                    <a:pt x="27966" y="24590"/>
                  </a:lnTo>
                  <a:lnTo>
                    <a:pt x="21097" y="32973"/>
                  </a:lnTo>
                  <a:lnTo>
                    <a:pt x="15412" y="42983"/>
                  </a:lnTo>
                  <a:lnTo>
                    <a:pt x="10517" y="54077"/>
                  </a:lnTo>
                  <a:lnTo>
                    <a:pt x="6149" y="65895"/>
                  </a:lnTo>
                  <a:lnTo>
                    <a:pt x="3236" y="79300"/>
                  </a:lnTo>
                  <a:lnTo>
                    <a:pt x="1295" y="93763"/>
                  </a:lnTo>
                  <a:lnTo>
                    <a:pt x="0" y="108932"/>
                  </a:lnTo>
                  <a:lnTo>
                    <a:pt x="1348" y="121255"/>
                  </a:lnTo>
                  <a:lnTo>
                    <a:pt x="4457" y="131681"/>
                  </a:lnTo>
                  <a:lnTo>
                    <a:pt x="8740" y="140842"/>
                  </a:lnTo>
                  <a:lnTo>
                    <a:pt x="13806" y="149160"/>
                  </a:lnTo>
                  <a:lnTo>
                    <a:pt x="19394" y="156916"/>
                  </a:lnTo>
                  <a:lnTo>
                    <a:pt x="25330" y="164298"/>
                  </a:lnTo>
                  <a:lnTo>
                    <a:pt x="32604" y="171429"/>
                  </a:lnTo>
                  <a:lnTo>
                    <a:pt x="40768" y="178394"/>
                  </a:lnTo>
                  <a:lnTo>
                    <a:pt x="49528" y="185248"/>
                  </a:lnTo>
                  <a:lnTo>
                    <a:pt x="58683" y="187607"/>
                  </a:lnTo>
                  <a:lnTo>
                    <a:pt x="68102" y="186969"/>
                  </a:lnTo>
                  <a:lnTo>
                    <a:pt x="77698" y="184332"/>
                  </a:lnTo>
                  <a:lnTo>
                    <a:pt x="86306" y="180364"/>
                  </a:lnTo>
                  <a:lnTo>
                    <a:pt x="94255" y="175508"/>
                  </a:lnTo>
                  <a:lnTo>
                    <a:pt x="101765" y="170061"/>
                  </a:lnTo>
                  <a:lnTo>
                    <a:pt x="103455" y="165323"/>
                  </a:lnTo>
                  <a:lnTo>
                    <a:pt x="101267" y="161060"/>
                  </a:lnTo>
                  <a:lnTo>
                    <a:pt x="96491" y="157112"/>
                  </a:lnTo>
                  <a:lnTo>
                    <a:pt x="89992" y="156691"/>
                  </a:lnTo>
                  <a:lnTo>
                    <a:pt x="82343" y="158621"/>
                  </a:lnTo>
                  <a:lnTo>
                    <a:pt x="73928" y="162118"/>
                  </a:lnTo>
                  <a:lnTo>
                    <a:pt x="66107" y="166660"/>
                  </a:lnTo>
                  <a:lnTo>
                    <a:pt x="58683" y="171899"/>
                  </a:lnTo>
                  <a:lnTo>
                    <a:pt x="27255" y="2089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1847548" y="2835117"/>
              <a:ext cx="115280" cy="198957"/>
            </a:xfrm>
            <a:custGeom>
              <a:avLst/>
              <a:gdLst/>
              <a:ahLst/>
              <a:cxnLst/>
              <a:rect l="0" t="0" r="0" b="0"/>
              <a:pathLst>
                <a:path w="115280" h="198957">
                  <a:moveTo>
                    <a:pt x="82321" y="0"/>
                  </a:moveTo>
                  <a:lnTo>
                    <a:pt x="66478" y="5281"/>
                  </a:lnTo>
                  <a:lnTo>
                    <a:pt x="57390" y="6837"/>
                  </a:lnTo>
                  <a:lnTo>
                    <a:pt x="46910" y="7874"/>
                  </a:lnTo>
                  <a:lnTo>
                    <a:pt x="35502" y="8565"/>
                  </a:lnTo>
                  <a:lnTo>
                    <a:pt x="24581" y="10131"/>
                  </a:lnTo>
                  <a:lnTo>
                    <a:pt x="13985" y="12281"/>
                  </a:lnTo>
                  <a:lnTo>
                    <a:pt x="3604" y="14819"/>
                  </a:lnTo>
                  <a:lnTo>
                    <a:pt x="0" y="17617"/>
                  </a:lnTo>
                  <a:lnTo>
                    <a:pt x="913" y="20587"/>
                  </a:lnTo>
                  <a:lnTo>
                    <a:pt x="4837" y="23673"/>
                  </a:lnTo>
                  <a:lnTo>
                    <a:pt x="10770" y="27940"/>
                  </a:lnTo>
                  <a:lnTo>
                    <a:pt x="34962" y="44508"/>
                  </a:lnTo>
                  <a:lnTo>
                    <a:pt x="53535" y="56993"/>
                  </a:lnTo>
                  <a:lnTo>
                    <a:pt x="62025" y="63418"/>
                  </a:lnTo>
                  <a:lnTo>
                    <a:pt x="69896" y="69911"/>
                  </a:lnTo>
                  <a:lnTo>
                    <a:pt x="77353" y="76451"/>
                  </a:lnTo>
                  <a:lnTo>
                    <a:pt x="84536" y="83021"/>
                  </a:lnTo>
                  <a:lnTo>
                    <a:pt x="98411" y="96217"/>
                  </a:lnTo>
                  <a:lnTo>
                    <a:pt x="104101" y="103936"/>
                  </a:lnTo>
                  <a:lnTo>
                    <a:pt x="108999" y="112397"/>
                  </a:lnTo>
                  <a:lnTo>
                    <a:pt x="113370" y="121355"/>
                  </a:lnTo>
                  <a:lnTo>
                    <a:pt x="115179" y="130642"/>
                  </a:lnTo>
                  <a:lnTo>
                    <a:pt x="115279" y="140150"/>
                  </a:lnTo>
                  <a:lnTo>
                    <a:pt x="114241" y="149804"/>
                  </a:lnTo>
                  <a:lnTo>
                    <a:pt x="109127" y="157345"/>
                  </a:lnTo>
                  <a:lnTo>
                    <a:pt x="101297" y="163479"/>
                  </a:lnTo>
                  <a:lnTo>
                    <a:pt x="91656" y="168672"/>
                  </a:lnTo>
                  <a:lnTo>
                    <a:pt x="81912" y="173240"/>
                  </a:lnTo>
                  <a:lnTo>
                    <a:pt x="22634" y="1989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2158668" y="2825169"/>
              <a:ext cx="89308" cy="238748"/>
            </a:xfrm>
            <a:custGeom>
              <a:avLst/>
              <a:gdLst/>
              <a:ahLst/>
              <a:cxnLst/>
              <a:rect l="0" t="0" r="0" b="0"/>
              <a:pathLst>
                <a:path w="89308" h="238748">
                  <a:moveTo>
                    <a:pt x="0" y="0"/>
                  </a:moveTo>
                  <a:lnTo>
                    <a:pt x="55384" y="0"/>
                  </a:lnTo>
                  <a:lnTo>
                    <a:pt x="65660" y="2211"/>
                  </a:lnTo>
                  <a:lnTo>
                    <a:pt x="74722" y="5895"/>
                  </a:lnTo>
                  <a:lnTo>
                    <a:pt x="82974" y="10562"/>
                  </a:lnTo>
                  <a:lnTo>
                    <a:pt x="87370" y="16989"/>
                  </a:lnTo>
                  <a:lnTo>
                    <a:pt x="89195" y="24590"/>
                  </a:lnTo>
                  <a:lnTo>
                    <a:pt x="89307" y="32973"/>
                  </a:lnTo>
                  <a:lnTo>
                    <a:pt x="87171" y="41878"/>
                  </a:lnTo>
                  <a:lnTo>
                    <a:pt x="83536" y="51130"/>
                  </a:lnTo>
                  <a:lnTo>
                    <a:pt x="78902" y="60614"/>
                  </a:lnTo>
                  <a:lnTo>
                    <a:pt x="74707" y="71358"/>
                  </a:lnTo>
                  <a:lnTo>
                    <a:pt x="70806" y="82942"/>
                  </a:lnTo>
                  <a:lnTo>
                    <a:pt x="67099" y="95086"/>
                  </a:lnTo>
                  <a:lnTo>
                    <a:pt x="62418" y="106498"/>
                  </a:lnTo>
                  <a:lnTo>
                    <a:pt x="57086" y="117422"/>
                  </a:lnTo>
                  <a:lnTo>
                    <a:pt x="51321" y="128020"/>
                  </a:lnTo>
                  <a:lnTo>
                    <a:pt x="47478" y="139507"/>
                  </a:lnTo>
                  <a:lnTo>
                    <a:pt x="44916" y="151586"/>
                  </a:lnTo>
                  <a:lnTo>
                    <a:pt x="43207" y="164060"/>
                  </a:lnTo>
                  <a:lnTo>
                    <a:pt x="40963" y="175692"/>
                  </a:lnTo>
                  <a:lnTo>
                    <a:pt x="38362" y="186763"/>
                  </a:lnTo>
                  <a:lnTo>
                    <a:pt x="39791" y="2387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2282052" y="2879575"/>
              <a:ext cx="107596" cy="131369"/>
            </a:xfrm>
            <a:custGeom>
              <a:avLst/>
              <a:gdLst/>
              <a:ahLst/>
              <a:cxnLst/>
              <a:rect l="0" t="0" r="0" b="0"/>
              <a:pathLst>
                <a:path w="107596" h="131369">
                  <a:moveTo>
                    <a:pt x="75572" y="5281"/>
                  </a:moveTo>
                  <a:lnTo>
                    <a:pt x="59729" y="0"/>
                  </a:lnTo>
                  <a:lnTo>
                    <a:pt x="51746" y="1760"/>
                  </a:lnTo>
                  <a:lnTo>
                    <a:pt x="43108" y="6250"/>
                  </a:lnTo>
                  <a:lnTo>
                    <a:pt x="34034" y="12559"/>
                  </a:lnTo>
                  <a:lnTo>
                    <a:pt x="25773" y="20080"/>
                  </a:lnTo>
                  <a:lnTo>
                    <a:pt x="18056" y="28411"/>
                  </a:lnTo>
                  <a:lnTo>
                    <a:pt x="10700" y="37281"/>
                  </a:lnTo>
                  <a:lnTo>
                    <a:pt x="5797" y="47615"/>
                  </a:lnTo>
                  <a:lnTo>
                    <a:pt x="2528" y="58926"/>
                  </a:lnTo>
                  <a:lnTo>
                    <a:pt x="348" y="70887"/>
                  </a:lnTo>
                  <a:lnTo>
                    <a:pt x="0" y="82178"/>
                  </a:lnTo>
                  <a:lnTo>
                    <a:pt x="874" y="93021"/>
                  </a:lnTo>
                  <a:lnTo>
                    <a:pt x="2562" y="103565"/>
                  </a:lnTo>
                  <a:lnTo>
                    <a:pt x="7003" y="111700"/>
                  </a:lnTo>
                  <a:lnTo>
                    <a:pt x="13279" y="118229"/>
                  </a:lnTo>
                  <a:lnTo>
                    <a:pt x="20780" y="123687"/>
                  </a:lnTo>
                  <a:lnTo>
                    <a:pt x="30201" y="127325"/>
                  </a:lnTo>
                  <a:lnTo>
                    <a:pt x="40903" y="129751"/>
                  </a:lnTo>
                  <a:lnTo>
                    <a:pt x="52459" y="131368"/>
                  </a:lnTo>
                  <a:lnTo>
                    <a:pt x="63479" y="130236"/>
                  </a:lnTo>
                  <a:lnTo>
                    <a:pt x="74142" y="127270"/>
                  </a:lnTo>
                  <a:lnTo>
                    <a:pt x="84566" y="123082"/>
                  </a:lnTo>
                  <a:lnTo>
                    <a:pt x="92621" y="115869"/>
                  </a:lnTo>
                  <a:lnTo>
                    <a:pt x="99096" y="106639"/>
                  </a:lnTo>
                  <a:lnTo>
                    <a:pt x="104518" y="96065"/>
                  </a:lnTo>
                  <a:lnTo>
                    <a:pt x="107028" y="85699"/>
                  </a:lnTo>
                  <a:lnTo>
                    <a:pt x="107595" y="75473"/>
                  </a:lnTo>
                  <a:lnTo>
                    <a:pt x="106869" y="65339"/>
                  </a:lnTo>
                  <a:lnTo>
                    <a:pt x="104173" y="56373"/>
                  </a:lnTo>
                  <a:lnTo>
                    <a:pt x="100166" y="48185"/>
                  </a:lnTo>
                  <a:lnTo>
                    <a:pt x="75572" y="152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556579" y="2837882"/>
              <a:ext cx="69755" cy="206139"/>
            </a:xfrm>
            <a:custGeom>
              <a:avLst/>
              <a:gdLst/>
              <a:ahLst/>
              <a:cxnLst/>
              <a:rect l="0" t="0" r="0" b="0"/>
              <a:pathLst>
                <a:path w="69755" h="206139">
                  <a:moveTo>
                    <a:pt x="0" y="17131"/>
                  </a:moveTo>
                  <a:lnTo>
                    <a:pt x="15843" y="6569"/>
                  </a:lnTo>
                  <a:lnTo>
                    <a:pt x="24931" y="3457"/>
                  </a:lnTo>
                  <a:lnTo>
                    <a:pt x="35411" y="1383"/>
                  </a:lnTo>
                  <a:lnTo>
                    <a:pt x="46819" y="0"/>
                  </a:lnTo>
                  <a:lnTo>
                    <a:pt x="55529" y="2395"/>
                  </a:lnTo>
                  <a:lnTo>
                    <a:pt x="62442" y="7307"/>
                  </a:lnTo>
                  <a:lnTo>
                    <a:pt x="68155" y="13897"/>
                  </a:lnTo>
                  <a:lnTo>
                    <a:pt x="69754" y="22712"/>
                  </a:lnTo>
                  <a:lnTo>
                    <a:pt x="68609" y="33010"/>
                  </a:lnTo>
                  <a:lnTo>
                    <a:pt x="65635" y="44297"/>
                  </a:lnTo>
                  <a:lnTo>
                    <a:pt x="59383" y="65679"/>
                  </a:lnTo>
                  <a:lnTo>
                    <a:pt x="49649" y="96360"/>
                  </a:lnTo>
                  <a:lnTo>
                    <a:pt x="36458" y="136434"/>
                  </a:lnTo>
                  <a:lnTo>
                    <a:pt x="34253" y="147511"/>
                  </a:lnTo>
                  <a:lnTo>
                    <a:pt x="32783" y="159316"/>
                  </a:lnTo>
                  <a:lnTo>
                    <a:pt x="29843" y="2061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2675953" y="2864960"/>
              <a:ext cx="109426" cy="169114"/>
            </a:xfrm>
            <a:custGeom>
              <a:avLst/>
              <a:gdLst/>
              <a:ahLst/>
              <a:cxnLst/>
              <a:rect l="0" t="0" r="0" b="0"/>
              <a:pathLst>
                <a:path w="109426" h="169114">
                  <a:moveTo>
                    <a:pt x="109425" y="0"/>
                  </a:moveTo>
                  <a:lnTo>
                    <a:pt x="93582" y="5281"/>
                  </a:lnTo>
                  <a:lnTo>
                    <a:pt x="84494" y="6837"/>
                  </a:lnTo>
                  <a:lnTo>
                    <a:pt x="74014" y="7874"/>
                  </a:lnTo>
                  <a:lnTo>
                    <a:pt x="62606" y="8565"/>
                  </a:lnTo>
                  <a:lnTo>
                    <a:pt x="52791" y="11237"/>
                  </a:lnTo>
                  <a:lnTo>
                    <a:pt x="44036" y="15229"/>
                  </a:lnTo>
                  <a:lnTo>
                    <a:pt x="35989" y="20100"/>
                  </a:lnTo>
                  <a:lnTo>
                    <a:pt x="31730" y="26664"/>
                  </a:lnTo>
                  <a:lnTo>
                    <a:pt x="29995" y="34356"/>
                  </a:lnTo>
                  <a:lnTo>
                    <a:pt x="29945" y="42800"/>
                  </a:lnTo>
                  <a:lnTo>
                    <a:pt x="33227" y="49534"/>
                  </a:lnTo>
                  <a:lnTo>
                    <a:pt x="38731" y="55129"/>
                  </a:lnTo>
                  <a:lnTo>
                    <a:pt x="45716" y="59964"/>
                  </a:lnTo>
                  <a:lnTo>
                    <a:pt x="52583" y="65398"/>
                  </a:lnTo>
                  <a:lnTo>
                    <a:pt x="59372" y="71232"/>
                  </a:lnTo>
                  <a:lnTo>
                    <a:pt x="66109" y="77332"/>
                  </a:lnTo>
                  <a:lnTo>
                    <a:pt x="79489" y="90004"/>
                  </a:lnTo>
                  <a:lnTo>
                    <a:pt x="86152" y="96478"/>
                  </a:lnTo>
                  <a:lnTo>
                    <a:pt x="89488" y="105215"/>
                  </a:lnTo>
                  <a:lnTo>
                    <a:pt x="90607" y="115461"/>
                  </a:lnTo>
                  <a:lnTo>
                    <a:pt x="90248" y="126713"/>
                  </a:lnTo>
                  <a:lnTo>
                    <a:pt x="86693" y="135320"/>
                  </a:lnTo>
                  <a:lnTo>
                    <a:pt x="81007" y="142163"/>
                  </a:lnTo>
                  <a:lnTo>
                    <a:pt x="73900" y="147830"/>
                  </a:lnTo>
                  <a:lnTo>
                    <a:pt x="65846" y="152714"/>
                  </a:lnTo>
                  <a:lnTo>
                    <a:pt x="57161" y="157074"/>
                  </a:lnTo>
                  <a:lnTo>
                    <a:pt x="0" y="1691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3053757" y="2839265"/>
              <a:ext cx="125294" cy="186591"/>
            </a:xfrm>
            <a:custGeom>
              <a:avLst/>
              <a:gdLst/>
              <a:ahLst/>
              <a:cxnLst/>
              <a:rect l="0" t="0" r="0" b="0"/>
              <a:pathLst>
                <a:path w="125294" h="186591">
                  <a:moveTo>
                    <a:pt x="59898" y="25695"/>
                  </a:moveTo>
                  <a:lnTo>
                    <a:pt x="54617" y="9853"/>
                  </a:lnTo>
                  <a:lnTo>
                    <a:pt x="48640" y="5186"/>
                  </a:lnTo>
                  <a:lnTo>
                    <a:pt x="40234" y="2075"/>
                  </a:lnTo>
                  <a:lnTo>
                    <a:pt x="30209" y="0"/>
                  </a:lnTo>
                  <a:lnTo>
                    <a:pt x="21315" y="828"/>
                  </a:lnTo>
                  <a:lnTo>
                    <a:pt x="13175" y="3591"/>
                  </a:lnTo>
                  <a:lnTo>
                    <a:pt x="5538" y="7643"/>
                  </a:lnTo>
                  <a:lnTo>
                    <a:pt x="1552" y="13661"/>
                  </a:lnTo>
                  <a:lnTo>
                    <a:pt x="0" y="20988"/>
                  </a:lnTo>
                  <a:lnTo>
                    <a:pt x="70" y="29189"/>
                  </a:lnTo>
                  <a:lnTo>
                    <a:pt x="3433" y="37972"/>
                  </a:lnTo>
                  <a:lnTo>
                    <a:pt x="8991" y="47144"/>
                  </a:lnTo>
                  <a:lnTo>
                    <a:pt x="16012" y="56574"/>
                  </a:lnTo>
                  <a:lnTo>
                    <a:pt x="22904" y="65071"/>
                  </a:lnTo>
                  <a:lnTo>
                    <a:pt x="29708" y="72947"/>
                  </a:lnTo>
                  <a:lnTo>
                    <a:pt x="36456" y="80408"/>
                  </a:lnTo>
                  <a:lnTo>
                    <a:pt x="49848" y="94593"/>
                  </a:lnTo>
                  <a:lnTo>
                    <a:pt x="92680" y="138004"/>
                  </a:lnTo>
                  <a:lnTo>
                    <a:pt x="124832" y="170201"/>
                  </a:lnTo>
                  <a:lnTo>
                    <a:pt x="125293" y="176192"/>
                  </a:lnTo>
                  <a:lnTo>
                    <a:pt x="121180" y="181292"/>
                  </a:lnTo>
                  <a:lnTo>
                    <a:pt x="114016" y="185797"/>
                  </a:lnTo>
                  <a:lnTo>
                    <a:pt x="107030" y="186590"/>
                  </a:lnTo>
                  <a:lnTo>
                    <a:pt x="100162" y="184908"/>
                  </a:lnTo>
                  <a:lnTo>
                    <a:pt x="93372" y="181576"/>
                  </a:lnTo>
                  <a:lnTo>
                    <a:pt x="85530" y="178250"/>
                  </a:lnTo>
                  <a:lnTo>
                    <a:pt x="76986" y="174926"/>
                  </a:lnTo>
                  <a:lnTo>
                    <a:pt x="67974" y="171606"/>
                  </a:lnTo>
                  <a:lnTo>
                    <a:pt x="59756" y="167181"/>
                  </a:lnTo>
                  <a:lnTo>
                    <a:pt x="52066" y="162021"/>
                  </a:lnTo>
                  <a:lnTo>
                    <a:pt x="44729" y="156370"/>
                  </a:lnTo>
                  <a:lnTo>
                    <a:pt x="39837" y="148182"/>
                  </a:lnTo>
                  <a:lnTo>
                    <a:pt x="36577" y="138302"/>
                  </a:lnTo>
                  <a:lnTo>
                    <a:pt x="34403" y="127294"/>
                  </a:lnTo>
                  <a:lnTo>
                    <a:pt x="35164" y="117744"/>
                  </a:lnTo>
                  <a:lnTo>
                    <a:pt x="37882" y="109168"/>
                  </a:lnTo>
                  <a:lnTo>
                    <a:pt x="41905" y="101239"/>
                  </a:lnTo>
                  <a:lnTo>
                    <a:pt x="46797" y="92638"/>
                  </a:lnTo>
                  <a:lnTo>
                    <a:pt x="52269" y="83587"/>
                  </a:lnTo>
                  <a:lnTo>
                    <a:pt x="58128" y="74238"/>
                  </a:lnTo>
                  <a:lnTo>
                    <a:pt x="64245" y="65794"/>
                  </a:lnTo>
                  <a:lnTo>
                    <a:pt x="70533" y="57954"/>
                  </a:lnTo>
                  <a:lnTo>
                    <a:pt x="76936" y="50517"/>
                  </a:lnTo>
                  <a:lnTo>
                    <a:pt x="83415" y="43349"/>
                  </a:lnTo>
                  <a:lnTo>
                    <a:pt x="109637" y="157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3213133" y="2835117"/>
              <a:ext cx="49740" cy="19897"/>
            </a:xfrm>
            <a:custGeom>
              <a:avLst/>
              <a:gdLst/>
              <a:ahLst/>
              <a:cxnLst/>
              <a:rect l="0" t="0" r="0" b="0"/>
              <a:pathLst>
                <a:path w="49740" h="19897">
                  <a:moveTo>
                    <a:pt x="49739" y="0"/>
                  </a:moveTo>
                  <a:lnTo>
                    <a:pt x="40896" y="2947"/>
                  </a:lnTo>
                  <a:lnTo>
                    <a:pt x="0" y="198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3183289" y="2845065"/>
              <a:ext cx="133973" cy="142421"/>
            </a:xfrm>
            <a:custGeom>
              <a:avLst/>
              <a:gdLst/>
              <a:ahLst/>
              <a:cxnLst/>
              <a:rect l="0" t="0" r="0" b="0"/>
              <a:pathLst>
                <a:path w="133973" h="142421">
                  <a:moveTo>
                    <a:pt x="0" y="89530"/>
                  </a:moveTo>
                  <a:lnTo>
                    <a:pt x="5281" y="105373"/>
                  </a:lnTo>
                  <a:lnTo>
                    <a:pt x="10153" y="112250"/>
                  </a:lnTo>
                  <a:lnTo>
                    <a:pt x="16717" y="119046"/>
                  </a:lnTo>
                  <a:lnTo>
                    <a:pt x="24408" y="125787"/>
                  </a:lnTo>
                  <a:lnTo>
                    <a:pt x="32852" y="131386"/>
                  </a:lnTo>
                  <a:lnTo>
                    <a:pt x="41797" y="136224"/>
                  </a:lnTo>
                  <a:lnTo>
                    <a:pt x="51076" y="140555"/>
                  </a:lnTo>
                  <a:lnTo>
                    <a:pt x="62789" y="142337"/>
                  </a:lnTo>
                  <a:lnTo>
                    <a:pt x="76124" y="142420"/>
                  </a:lnTo>
                  <a:lnTo>
                    <a:pt x="90541" y="141369"/>
                  </a:lnTo>
                  <a:lnTo>
                    <a:pt x="102362" y="137353"/>
                  </a:lnTo>
                  <a:lnTo>
                    <a:pt x="112454" y="131360"/>
                  </a:lnTo>
                  <a:lnTo>
                    <a:pt x="121393" y="124048"/>
                  </a:lnTo>
                  <a:lnTo>
                    <a:pt x="127351" y="114753"/>
                  </a:lnTo>
                  <a:lnTo>
                    <a:pt x="131324" y="104135"/>
                  </a:lnTo>
                  <a:lnTo>
                    <a:pt x="133972" y="92635"/>
                  </a:lnTo>
                  <a:lnTo>
                    <a:pt x="133527" y="81652"/>
                  </a:lnTo>
                  <a:lnTo>
                    <a:pt x="131020" y="71014"/>
                  </a:lnTo>
                  <a:lnTo>
                    <a:pt x="127138" y="60607"/>
                  </a:lnTo>
                  <a:lnTo>
                    <a:pt x="122339" y="50352"/>
                  </a:lnTo>
                  <a:lnTo>
                    <a:pt x="116929" y="40200"/>
                  </a:lnTo>
                  <a:lnTo>
                    <a:pt x="8953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3540795" y="2835117"/>
              <a:ext cx="210152" cy="236069"/>
            </a:xfrm>
            <a:custGeom>
              <a:avLst/>
              <a:gdLst/>
              <a:ahLst/>
              <a:cxnLst/>
              <a:rect l="0" t="0" r="0" b="0"/>
              <a:pathLst>
                <a:path w="210152" h="236069">
                  <a:moveTo>
                    <a:pt x="10562" y="29843"/>
                  </a:moveTo>
                  <a:lnTo>
                    <a:pt x="0" y="40405"/>
                  </a:lnTo>
                  <a:lnTo>
                    <a:pt x="205" y="44622"/>
                  </a:lnTo>
                  <a:lnTo>
                    <a:pt x="3658" y="48538"/>
                  </a:lnTo>
                  <a:lnTo>
                    <a:pt x="33024" y="68046"/>
                  </a:lnTo>
                  <a:lnTo>
                    <a:pt x="43222" y="72997"/>
                  </a:lnTo>
                  <a:lnTo>
                    <a:pt x="54441" y="77403"/>
                  </a:lnTo>
                  <a:lnTo>
                    <a:pt x="66342" y="81445"/>
                  </a:lnTo>
                  <a:lnTo>
                    <a:pt x="76487" y="86351"/>
                  </a:lnTo>
                  <a:lnTo>
                    <a:pt x="85461" y="91832"/>
                  </a:lnTo>
                  <a:lnTo>
                    <a:pt x="93654" y="97697"/>
                  </a:lnTo>
                  <a:lnTo>
                    <a:pt x="103537" y="103817"/>
                  </a:lnTo>
                  <a:lnTo>
                    <a:pt x="114547" y="110108"/>
                  </a:lnTo>
                  <a:lnTo>
                    <a:pt x="126309" y="116512"/>
                  </a:lnTo>
                  <a:lnTo>
                    <a:pt x="137465" y="124098"/>
                  </a:lnTo>
                  <a:lnTo>
                    <a:pt x="148219" y="132471"/>
                  </a:lnTo>
                  <a:lnTo>
                    <a:pt x="158704" y="141369"/>
                  </a:lnTo>
                  <a:lnTo>
                    <a:pt x="169011" y="149511"/>
                  </a:lnTo>
                  <a:lnTo>
                    <a:pt x="179197" y="157150"/>
                  </a:lnTo>
                  <a:lnTo>
                    <a:pt x="189304" y="164453"/>
                  </a:lnTo>
                  <a:lnTo>
                    <a:pt x="197147" y="172638"/>
                  </a:lnTo>
                  <a:lnTo>
                    <a:pt x="203481" y="181411"/>
                  </a:lnTo>
                  <a:lnTo>
                    <a:pt x="208809" y="190575"/>
                  </a:lnTo>
                  <a:lnTo>
                    <a:pt x="210151" y="198895"/>
                  </a:lnTo>
                  <a:lnTo>
                    <a:pt x="208835" y="206652"/>
                  </a:lnTo>
                  <a:lnTo>
                    <a:pt x="205746" y="214035"/>
                  </a:lnTo>
                  <a:lnTo>
                    <a:pt x="199267" y="220061"/>
                  </a:lnTo>
                  <a:lnTo>
                    <a:pt x="190525" y="225185"/>
                  </a:lnTo>
                  <a:lnTo>
                    <a:pt x="180276" y="229705"/>
                  </a:lnTo>
                  <a:lnTo>
                    <a:pt x="169023" y="232719"/>
                  </a:lnTo>
                  <a:lnTo>
                    <a:pt x="157099" y="234728"/>
                  </a:lnTo>
                  <a:lnTo>
                    <a:pt x="144729" y="236068"/>
                  </a:lnTo>
                  <a:lnTo>
                    <a:pt x="132061" y="235856"/>
                  </a:lnTo>
                  <a:lnTo>
                    <a:pt x="119194" y="234609"/>
                  </a:lnTo>
                  <a:lnTo>
                    <a:pt x="106195" y="232672"/>
                  </a:lnTo>
                  <a:lnTo>
                    <a:pt x="93107" y="230276"/>
                  </a:lnTo>
                  <a:lnTo>
                    <a:pt x="79962" y="227573"/>
                  </a:lnTo>
                  <a:lnTo>
                    <a:pt x="66776" y="224666"/>
                  </a:lnTo>
                  <a:lnTo>
                    <a:pt x="55776" y="220517"/>
                  </a:lnTo>
                  <a:lnTo>
                    <a:pt x="46231" y="215540"/>
                  </a:lnTo>
                  <a:lnTo>
                    <a:pt x="37657" y="210012"/>
                  </a:lnTo>
                  <a:lnTo>
                    <a:pt x="33047" y="203011"/>
                  </a:lnTo>
                  <a:lnTo>
                    <a:pt x="31078" y="195027"/>
                  </a:lnTo>
                  <a:lnTo>
                    <a:pt x="30872" y="186389"/>
                  </a:lnTo>
                  <a:lnTo>
                    <a:pt x="32945" y="178419"/>
                  </a:lnTo>
                  <a:lnTo>
                    <a:pt x="36537" y="170896"/>
                  </a:lnTo>
                  <a:lnTo>
                    <a:pt x="41142" y="163669"/>
                  </a:lnTo>
                  <a:lnTo>
                    <a:pt x="47528" y="156641"/>
                  </a:lnTo>
                  <a:lnTo>
                    <a:pt x="55102" y="149745"/>
                  </a:lnTo>
                  <a:lnTo>
                    <a:pt x="63467" y="142937"/>
                  </a:lnTo>
                  <a:lnTo>
                    <a:pt x="71254" y="135083"/>
                  </a:lnTo>
                  <a:lnTo>
                    <a:pt x="78656" y="126530"/>
                  </a:lnTo>
                  <a:lnTo>
                    <a:pt x="85802" y="117513"/>
                  </a:lnTo>
                  <a:lnTo>
                    <a:pt x="92776" y="109291"/>
                  </a:lnTo>
                  <a:lnTo>
                    <a:pt x="99636" y="101598"/>
                  </a:lnTo>
                  <a:lnTo>
                    <a:pt x="106420" y="94260"/>
                  </a:lnTo>
                  <a:lnTo>
                    <a:pt x="113153" y="86051"/>
                  </a:lnTo>
                  <a:lnTo>
                    <a:pt x="119853" y="77263"/>
                  </a:lnTo>
                  <a:lnTo>
                    <a:pt x="126529" y="68088"/>
                  </a:lnTo>
                  <a:lnTo>
                    <a:pt x="132086" y="58656"/>
                  </a:lnTo>
                  <a:lnTo>
                    <a:pt x="136896" y="49052"/>
                  </a:lnTo>
                  <a:lnTo>
                    <a:pt x="13988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3720470" y="2815221"/>
              <a:ext cx="114922" cy="238748"/>
            </a:xfrm>
            <a:custGeom>
              <a:avLst/>
              <a:gdLst/>
              <a:ahLst/>
              <a:cxnLst/>
              <a:rect l="0" t="0" r="0" b="0"/>
              <a:pathLst>
                <a:path w="114922" h="238748">
                  <a:moveTo>
                    <a:pt x="99477" y="0"/>
                  </a:moveTo>
                  <a:lnTo>
                    <a:pt x="88916" y="10562"/>
                  </a:lnTo>
                  <a:lnTo>
                    <a:pt x="82488" y="14779"/>
                  </a:lnTo>
                  <a:lnTo>
                    <a:pt x="74888" y="18695"/>
                  </a:lnTo>
                  <a:lnTo>
                    <a:pt x="66505" y="22411"/>
                  </a:lnTo>
                  <a:lnTo>
                    <a:pt x="57600" y="25994"/>
                  </a:lnTo>
                  <a:lnTo>
                    <a:pt x="38864" y="32923"/>
                  </a:lnTo>
                  <a:lnTo>
                    <a:pt x="32541" y="39634"/>
                  </a:lnTo>
                  <a:lnTo>
                    <a:pt x="28325" y="48529"/>
                  </a:lnTo>
                  <a:lnTo>
                    <a:pt x="25516" y="58880"/>
                  </a:lnTo>
                  <a:lnTo>
                    <a:pt x="19445" y="79224"/>
                  </a:lnTo>
                  <a:lnTo>
                    <a:pt x="16279" y="89291"/>
                  </a:lnTo>
                  <a:lnTo>
                    <a:pt x="17485" y="94898"/>
                  </a:lnTo>
                  <a:lnTo>
                    <a:pt x="21604" y="97530"/>
                  </a:lnTo>
                  <a:lnTo>
                    <a:pt x="27666" y="98179"/>
                  </a:lnTo>
                  <a:lnTo>
                    <a:pt x="35024" y="99718"/>
                  </a:lnTo>
                  <a:lnTo>
                    <a:pt x="43244" y="101849"/>
                  </a:lnTo>
                  <a:lnTo>
                    <a:pt x="52041" y="104375"/>
                  </a:lnTo>
                  <a:lnTo>
                    <a:pt x="61221" y="108269"/>
                  </a:lnTo>
                  <a:lnTo>
                    <a:pt x="70657" y="113076"/>
                  </a:lnTo>
                  <a:lnTo>
                    <a:pt x="80264" y="118491"/>
                  </a:lnTo>
                  <a:lnTo>
                    <a:pt x="88879" y="124312"/>
                  </a:lnTo>
                  <a:lnTo>
                    <a:pt x="96833" y="130403"/>
                  </a:lnTo>
                  <a:lnTo>
                    <a:pt x="104346" y="136674"/>
                  </a:lnTo>
                  <a:lnTo>
                    <a:pt x="109355" y="145276"/>
                  </a:lnTo>
                  <a:lnTo>
                    <a:pt x="112695" y="155432"/>
                  </a:lnTo>
                  <a:lnTo>
                    <a:pt x="114921" y="166624"/>
                  </a:lnTo>
                  <a:lnTo>
                    <a:pt x="113089" y="176296"/>
                  </a:lnTo>
                  <a:lnTo>
                    <a:pt x="108552" y="184955"/>
                  </a:lnTo>
                  <a:lnTo>
                    <a:pt x="102211" y="192938"/>
                  </a:lnTo>
                  <a:lnTo>
                    <a:pt x="94668" y="199365"/>
                  </a:lnTo>
                  <a:lnTo>
                    <a:pt x="86323" y="204755"/>
                  </a:lnTo>
                  <a:lnTo>
                    <a:pt x="77444" y="209454"/>
                  </a:lnTo>
                  <a:lnTo>
                    <a:pt x="68209" y="213692"/>
                  </a:lnTo>
                  <a:lnTo>
                    <a:pt x="58736" y="217622"/>
                  </a:lnTo>
                  <a:lnTo>
                    <a:pt x="49105" y="221348"/>
                  </a:lnTo>
                  <a:lnTo>
                    <a:pt x="29561" y="228435"/>
                  </a:lnTo>
                  <a:lnTo>
                    <a:pt x="0" y="2387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3976155" y="2831230"/>
              <a:ext cx="152175" cy="282426"/>
            </a:xfrm>
            <a:custGeom>
              <a:avLst/>
              <a:gdLst/>
              <a:ahLst/>
              <a:cxnLst/>
              <a:rect l="0" t="0" r="0" b="0"/>
              <a:pathLst>
                <a:path w="152175" h="282426">
                  <a:moveTo>
                    <a:pt x="102435" y="23783"/>
                  </a:moveTo>
                  <a:lnTo>
                    <a:pt x="91873" y="13221"/>
                  </a:lnTo>
                  <a:lnTo>
                    <a:pt x="85446" y="9004"/>
                  </a:lnTo>
                  <a:lnTo>
                    <a:pt x="77845" y="5088"/>
                  </a:lnTo>
                  <a:lnTo>
                    <a:pt x="69462" y="1372"/>
                  </a:lnTo>
                  <a:lnTo>
                    <a:pt x="60557" y="0"/>
                  </a:lnTo>
                  <a:lnTo>
                    <a:pt x="51305" y="190"/>
                  </a:lnTo>
                  <a:lnTo>
                    <a:pt x="41821" y="1422"/>
                  </a:lnTo>
                  <a:lnTo>
                    <a:pt x="33287" y="4455"/>
                  </a:lnTo>
                  <a:lnTo>
                    <a:pt x="25388" y="8687"/>
                  </a:lnTo>
                  <a:lnTo>
                    <a:pt x="17911" y="13719"/>
                  </a:lnTo>
                  <a:lnTo>
                    <a:pt x="11821" y="21495"/>
                  </a:lnTo>
                  <a:lnTo>
                    <a:pt x="6656" y="31100"/>
                  </a:lnTo>
                  <a:lnTo>
                    <a:pt x="2107" y="41924"/>
                  </a:lnTo>
                  <a:lnTo>
                    <a:pt x="180" y="53562"/>
                  </a:lnTo>
                  <a:lnTo>
                    <a:pt x="0" y="65742"/>
                  </a:lnTo>
                  <a:lnTo>
                    <a:pt x="985" y="78283"/>
                  </a:lnTo>
                  <a:lnTo>
                    <a:pt x="3853" y="89959"/>
                  </a:lnTo>
                  <a:lnTo>
                    <a:pt x="7976" y="101060"/>
                  </a:lnTo>
                  <a:lnTo>
                    <a:pt x="12935" y="111776"/>
                  </a:lnTo>
                  <a:lnTo>
                    <a:pt x="20662" y="118920"/>
                  </a:lnTo>
                  <a:lnTo>
                    <a:pt x="30234" y="123683"/>
                  </a:lnTo>
                  <a:lnTo>
                    <a:pt x="41038" y="126858"/>
                  </a:lnTo>
                  <a:lnTo>
                    <a:pt x="51556" y="127869"/>
                  </a:lnTo>
                  <a:lnTo>
                    <a:pt x="61883" y="127438"/>
                  </a:lnTo>
                  <a:lnTo>
                    <a:pt x="72085" y="126046"/>
                  </a:lnTo>
                  <a:lnTo>
                    <a:pt x="81096" y="122907"/>
                  </a:lnTo>
                  <a:lnTo>
                    <a:pt x="89314" y="118603"/>
                  </a:lnTo>
                  <a:lnTo>
                    <a:pt x="97004" y="113524"/>
                  </a:lnTo>
                  <a:lnTo>
                    <a:pt x="104340" y="107927"/>
                  </a:lnTo>
                  <a:lnTo>
                    <a:pt x="111442" y="101985"/>
                  </a:lnTo>
                  <a:lnTo>
                    <a:pt x="118388" y="95813"/>
                  </a:lnTo>
                  <a:lnTo>
                    <a:pt x="124123" y="88383"/>
                  </a:lnTo>
                  <a:lnTo>
                    <a:pt x="129052" y="80113"/>
                  </a:lnTo>
                  <a:lnTo>
                    <a:pt x="133443" y="71284"/>
                  </a:lnTo>
                  <a:lnTo>
                    <a:pt x="136371" y="69819"/>
                  </a:lnTo>
                  <a:lnTo>
                    <a:pt x="138322" y="73264"/>
                  </a:lnTo>
                  <a:lnTo>
                    <a:pt x="139624" y="79982"/>
                  </a:lnTo>
                  <a:lnTo>
                    <a:pt x="140491" y="89987"/>
                  </a:lnTo>
                  <a:lnTo>
                    <a:pt x="141069" y="102183"/>
                  </a:lnTo>
                  <a:lnTo>
                    <a:pt x="141712" y="130472"/>
                  </a:lnTo>
                  <a:lnTo>
                    <a:pt x="142196" y="232041"/>
                  </a:lnTo>
                  <a:lnTo>
                    <a:pt x="152174" y="2824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4170853" y="2864960"/>
              <a:ext cx="109646" cy="169823"/>
            </a:xfrm>
            <a:custGeom>
              <a:avLst/>
              <a:gdLst/>
              <a:ahLst/>
              <a:cxnLst/>
              <a:rect l="0" t="0" r="0" b="0"/>
              <a:pathLst>
                <a:path w="109646" h="169823">
                  <a:moveTo>
                    <a:pt x="47006" y="29844"/>
                  </a:moveTo>
                  <a:lnTo>
                    <a:pt x="41725" y="14001"/>
                  </a:lnTo>
                  <a:lnTo>
                    <a:pt x="36853" y="10440"/>
                  </a:lnTo>
                  <a:lnTo>
                    <a:pt x="30290" y="9170"/>
                  </a:lnTo>
                  <a:lnTo>
                    <a:pt x="22598" y="9430"/>
                  </a:lnTo>
                  <a:lnTo>
                    <a:pt x="16365" y="12918"/>
                  </a:lnTo>
                  <a:lnTo>
                    <a:pt x="11104" y="18560"/>
                  </a:lnTo>
                  <a:lnTo>
                    <a:pt x="6492" y="25637"/>
                  </a:lnTo>
                  <a:lnTo>
                    <a:pt x="3417" y="35882"/>
                  </a:lnTo>
                  <a:lnTo>
                    <a:pt x="1367" y="48238"/>
                  </a:lnTo>
                  <a:lnTo>
                    <a:pt x="0" y="62002"/>
                  </a:lnTo>
                  <a:lnTo>
                    <a:pt x="194" y="74494"/>
                  </a:lnTo>
                  <a:lnTo>
                    <a:pt x="1429" y="86138"/>
                  </a:lnTo>
                  <a:lnTo>
                    <a:pt x="3357" y="97217"/>
                  </a:lnTo>
                  <a:lnTo>
                    <a:pt x="6854" y="107918"/>
                  </a:lnTo>
                  <a:lnTo>
                    <a:pt x="11395" y="118369"/>
                  </a:lnTo>
                  <a:lnTo>
                    <a:pt x="16634" y="128652"/>
                  </a:lnTo>
                  <a:lnTo>
                    <a:pt x="23442" y="137717"/>
                  </a:lnTo>
                  <a:lnTo>
                    <a:pt x="31296" y="145972"/>
                  </a:lnTo>
                  <a:lnTo>
                    <a:pt x="39849" y="153685"/>
                  </a:lnTo>
                  <a:lnTo>
                    <a:pt x="48866" y="159933"/>
                  </a:lnTo>
                  <a:lnTo>
                    <a:pt x="58194" y="165204"/>
                  </a:lnTo>
                  <a:lnTo>
                    <a:pt x="67728" y="169822"/>
                  </a:lnTo>
                  <a:lnTo>
                    <a:pt x="76295" y="169586"/>
                  </a:lnTo>
                  <a:lnTo>
                    <a:pt x="84217" y="166112"/>
                  </a:lnTo>
                  <a:lnTo>
                    <a:pt x="91708" y="160481"/>
                  </a:lnTo>
                  <a:lnTo>
                    <a:pt x="97808" y="153410"/>
                  </a:lnTo>
                  <a:lnTo>
                    <a:pt x="102980" y="145381"/>
                  </a:lnTo>
                  <a:lnTo>
                    <a:pt x="107534" y="136712"/>
                  </a:lnTo>
                  <a:lnTo>
                    <a:pt x="109464" y="126511"/>
                  </a:lnTo>
                  <a:lnTo>
                    <a:pt x="109645" y="115290"/>
                  </a:lnTo>
                  <a:lnTo>
                    <a:pt x="108661" y="103387"/>
                  </a:lnTo>
                  <a:lnTo>
                    <a:pt x="106899" y="92137"/>
                  </a:lnTo>
                  <a:lnTo>
                    <a:pt x="104620" y="81320"/>
                  </a:lnTo>
                  <a:lnTo>
                    <a:pt x="101995" y="70793"/>
                  </a:lnTo>
                  <a:lnTo>
                    <a:pt x="98034" y="61565"/>
                  </a:lnTo>
                  <a:lnTo>
                    <a:pt x="93183" y="53201"/>
                  </a:lnTo>
                  <a:lnTo>
                    <a:pt x="87738" y="45416"/>
                  </a:lnTo>
                  <a:lnTo>
                    <a:pt x="81898" y="38014"/>
                  </a:lnTo>
                  <a:lnTo>
                    <a:pt x="75794" y="30870"/>
                  </a:lnTo>
                  <a:lnTo>
                    <a:pt x="4700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4383928" y="2873394"/>
              <a:ext cx="142313" cy="299949"/>
            </a:xfrm>
            <a:custGeom>
              <a:avLst/>
              <a:gdLst/>
              <a:ahLst/>
              <a:cxnLst/>
              <a:rect l="0" t="0" r="0" b="0"/>
              <a:pathLst>
                <a:path w="142313" h="299949">
                  <a:moveTo>
                    <a:pt x="72677" y="11462"/>
                  </a:moveTo>
                  <a:lnTo>
                    <a:pt x="62116" y="900"/>
                  </a:lnTo>
                  <a:lnTo>
                    <a:pt x="55688" y="0"/>
                  </a:lnTo>
                  <a:lnTo>
                    <a:pt x="48088" y="1610"/>
                  </a:lnTo>
                  <a:lnTo>
                    <a:pt x="39705" y="4894"/>
                  </a:lnTo>
                  <a:lnTo>
                    <a:pt x="31905" y="9294"/>
                  </a:lnTo>
                  <a:lnTo>
                    <a:pt x="24495" y="14438"/>
                  </a:lnTo>
                  <a:lnTo>
                    <a:pt x="17344" y="20078"/>
                  </a:lnTo>
                  <a:lnTo>
                    <a:pt x="11472" y="27153"/>
                  </a:lnTo>
                  <a:lnTo>
                    <a:pt x="6452" y="35187"/>
                  </a:lnTo>
                  <a:lnTo>
                    <a:pt x="2000" y="43858"/>
                  </a:lnTo>
                  <a:lnTo>
                    <a:pt x="136" y="52955"/>
                  </a:lnTo>
                  <a:lnTo>
                    <a:pt x="0" y="62335"/>
                  </a:lnTo>
                  <a:lnTo>
                    <a:pt x="1014" y="71905"/>
                  </a:lnTo>
                  <a:lnTo>
                    <a:pt x="3901" y="80495"/>
                  </a:lnTo>
                  <a:lnTo>
                    <a:pt x="8036" y="88433"/>
                  </a:lnTo>
                  <a:lnTo>
                    <a:pt x="13004" y="95935"/>
                  </a:lnTo>
                  <a:lnTo>
                    <a:pt x="19631" y="103147"/>
                  </a:lnTo>
                  <a:lnTo>
                    <a:pt x="27365" y="110166"/>
                  </a:lnTo>
                  <a:lnTo>
                    <a:pt x="35837" y="117056"/>
                  </a:lnTo>
                  <a:lnTo>
                    <a:pt x="44802" y="120544"/>
                  </a:lnTo>
                  <a:lnTo>
                    <a:pt x="54094" y="121764"/>
                  </a:lnTo>
                  <a:lnTo>
                    <a:pt x="63604" y="121472"/>
                  </a:lnTo>
                  <a:lnTo>
                    <a:pt x="72155" y="119066"/>
                  </a:lnTo>
                  <a:lnTo>
                    <a:pt x="80066" y="115252"/>
                  </a:lnTo>
                  <a:lnTo>
                    <a:pt x="87551" y="110499"/>
                  </a:lnTo>
                  <a:lnTo>
                    <a:pt x="93646" y="104014"/>
                  </a:lnTo>
                  <a:lnTo>
                    <a:pt x="98815" y="96375"/>
                  </a:lnTo>
                  <a:lnTo>
                    <a:pt x="103366" y="87966"/>
                  </a:lnTo>
                  <a:lnTo>
                    <a:pt x="106400" y="77939"/>
                  </a:lnTo>
                  <a:lnTo>
                    <a:pt x="108422" y="66833"/>
                  </a:lnTo>
                  <a:lnTo>
                    <a:pt x="109771" y="55008"/>
                  </a:lnTo>
                  <a:lnTo>
                    <a:pt x="111775" y="50440"/>
                  </a:lnTo>
                  <a:lnTo>
                    <a:pt x="114217" y="50711"/>
                  </a:lnTo>
                  <a:lnTo>
                    <a:pt x="116950" y="54208"/>
                  </a:lnTo>
                  <a:lnTo>
                    <a:pt x="118772" y="60960"/>
                  </a:lnTo>
                  <a:lnTo>
                    <a:pt x="119987" y="69883"/>
                  </a:lnTo>
                  <a:lnTo>
                    <a:pt x="120797" y="80253"/>
                  </a:lnTo>
                  <a:lnTo>
                    <a:pt x="121336" y="92692"/>
                  </a:lnTo>
                  <a:lnTo>
                    <a:pt x="121936" y="121251"/>
                  </a:lnTo>
                  <a:lnTo>
                    <a:pt x="122374" y="208808"/>
                  </a:lnTo>
                  <a:lnTo>
                    <a:pt x="123494" y="223713"/>
                  </a:lnTo>
                  <a:lnTo>
                    <a:pt x="125345" y="238072"/>
                  </a:lnTo>
                  <a:lnTo>
                    <a:pt x="142312" y="2999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4526240" y="2894804"/>
              <a:ext cx="198957" cy="208904"/>
            </a:xfrm>
            <a:custGeom>
              <a:avLst/>
              <a:gdLst/>
              <a:ahLst/>
              <a:cxnLst/>
              <a:rect l="0" t="0" r="0" b="0"/>
              <a:pathLst>
                <a:path w="198957" h="208904">
                  <a:moveTo>
                    <a:pt x="198956" y="0"/>
                  </a:moveTo>
                  <a:lnTo>
                    <a:pt x="183113" y="5281"/>
                  </a:lnTo>
                  <a:lnTo>
                    <a:pt x="174025" y="6836"/>
                  </a:lnTo>
                  <a:lnTo>
                    <a:pt x="163545" y="7873"/>
                  </a:lnTo>
                  <a:lnTo>
                    <a:pt x="152137" y="8565"/>
                  </a:lnTo>
                  <a:lnTo>
                    <a:pt x="141216" y="10131"/>
                  </a:lnTo>
                  <a:lnTo>
                    <a:pt x="130619" y="12280"/>
                  </a:lnTo>
                  <a:lnTo>
                    <a:pt x="120238" y="14819"/>
                  </a:lnTo>
                  <a:lnTo>
                    <a:pt x="110002" y="15406"/>
                  </a:lnTo>
                  <a:lnTo>
                    <a:pt x="99862" y="14692"/>
                  </a:lnTo>
                  <a:lnTo>
                    <a:pt x="89786" y="13110"/>
                  </a:lnTo>
                  <a:lnTo>
                    <a:pt x="83069" y="16477"/>
                  </a:lnTo>
                  <a:lnTo>
                    <a:pt x="78590" y="23143"/>
                  </a:lnTo>
                  <a:lnTo>
                    <a:pt x="66123" y="60328"/>
                  </a:lnTo>
                  <a:lnTo>
                    <a:pt x="68398" y="67851"/>
                  </a:lnTo>
                  <a:lnTo>
                    <a:pt x="74337" y="73972"/>
                  </a:lnTo>
                  <a:lnTo>
                    <a:pt x="91620" y="84826"/>
                  </a:lnTo>
                  <a:lnTo>
                    <a:pt x="110354" y="97019"/>
                  </a:lnTo>
                  <a:lnTo>
                    <a:pt x="121098" y="103365"/>
                  </a:lnTo>
                  <a:lnTo>
                    <a:pt x="132681" y="109806"/>
                  </a:lnTo>
                  <a:lnTo>
                    <a:pt x="144825" y="116311"/>
                  </a:lnTo>
                  <a:lnTo>
                    <a:pt x="155131" y="122858"/>
                  </a:lnTo>
                  <a:lnTo>
                    <a:pt x="164213" y="129434"/>
                  </a:lnTo>
                  <a:lnTo>
                    <a:pt x="172478" y="136028"/>
                  </a:lnTo>
                  <a:lnTo>
                    <a:pt x="176883" y="143740"/>
                  </a:lnTo>
                  <a:lnTo>
                    <a:pt x="178714" y="152197"/>
                  </a:lnTo>
                  <a:lnTo>
                    <a:pt x="178829" y="161152"/>
                  </a:lnTo>
                  <a:lnTo>
                    <a:pt x="176695" y="169332"/>
                  </a:lnTo>
                  <a:lnTo>
                    <a:pt x="173062" y="176996"/>
                  </a:lnTo>
                  <a:lnTo>
                    <a:pt x="168430" y="184315"/>
                  </a:lnTo>
                  <a:lnTo>
                    <a:pt x="159815" y="190301"/>
                  </a:lnTo>
                  <a:lnTo>
                    <a:pt x="148545" y="195396"/>
                  </a:lnTo>
                  <a:lnTo>
                    <a:pt x="135505" y="199898"/>
                  </a:lnTo>
                  <a:lnTo>
                    <a:pt x="122390" y="202900"/>
                  </a:lnTo>
                  <a:lnTo>
                    <a:pt x="109227" y="204901"/>
                  </a:lnTo>
                  <a:lnTo>
                    <a:pt x="96029" y="206235"/>
                  </a:lnTo>
                  <a:lnTo>
                    <a:pt x="82810" y="207124"/>
                  </a:lnTo>
                  <a:lnTo>
                    <a:pt x="69575" y="207717"/>
                  </a:lnTo>
                  <a:lnTo>
                    <a:pt x="0" y="2089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4948263" y="2864960"/>
              <a:ext cx="15680" cy="268591"/>
            </a:xfrm>
            <a:custGeom>
              <a:avLst/>
              <a:gdLst/>
              <a:ahLst/>
              <a:cxnLst/>
              <a:rect l="0" t="0" r="0" b="0"/>
              <a:pathLst>
                <a:path w="15680" h="268591">
                  <a:moveTo>
                    <a:pt x="5731" y="0"/>
                  </a:moveTo>
                  <a:lnTo>
                    <a:pt x="450" y="15843"/>
                  </a:lnTo>
                  <a:lnTo>
                    <a:pt x="0" y="26036"/>
                  </a:lnTo>
                  <a:lnTo>
                    <a:pt x="805" y="38359"/>
                  </a:lnTo>
                  <a:lnTo>
                    <a:pt x="2447" y="52100"/>
                  </a:lnTo>
                  <a:lnTo>
                    <a:pt x="3542" y="65682"/>
                  </a:lnTo>
                  <a:lnTo>
                    <a:pt x="4272" y="79158"/>
                  </a:lnTo>
                  <a:lnTo>
                    <a:pt x="5083" y="105921"/>
                  </a:lnTo>
                  <a:lnTo>
                    <a:pt x="5646" y="172404"/>
                  </a:lnTo>
                  <a:lnTo>
                    <a:pt x="6780" y="184570"/>
                  </a:lnTo>
                  <a:lnTo>
                    <a:pt x="8641" y="195997"/>
                  </a:lnTo>
                  <a:lnTo>
                    <a:pt x="10987" y="206931"/>
                  </a:lnTo>
                  <a:lnTo>
                    <a:pt x="12551" y="218642"/>
                  </a:lnTo>
                  <a:lnTo>
                    <a:pt x="13594" y="230870"/>
                  </a:lnTo>
                  <a:lnTo>
                    <a:pt x="15679" y="2685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001106" y="2904751"/>
              <a:ext cx="177555" cy="200403"/>
            </a:xfrm>
            <a:custGeom>
              <a:avLst/>
              <a:gdLst/>
              <a:ahLst/>
              <a:cxnLst/>
              <a:rect l="0" t="0" r="0" b="0"/>
              <a:pathLst>
                <a:path w="177555" h="200403">
                  <a:moveTo>
                    <a:pt x="102105" y="0"/>
                  </a:moveTo>
                  <a:lnTo>
                    <a:pt x="80981" y="0"/>
                  </a:lnTo>
                  <a:lnTo>
                    <a:pt x="72548" y="2211"/>
                  </a:lnTo>
                  <a:lnTo>
                    <a:pt x="64716" y="5895"/>
                  </a:lnTo>
                  <a:lnTo>
                    <a:pt x="57283" y="10562"/>
                  </a:lnTo>
                  <a:lnTo>
                    <a:pt x="49012" y="16990"/>
                  </a:lnTo>
                  <a:lnTo>
                    <a:pt x="40183" y="24590"/>
                  </a:lnTo>
                  <a:lnTo>
                    <a:pt x="30980" y="32973"/>
                  </a:lnTo>
                  <a:lnTo>
                    <a:pt x="23740" y="41878"/>
                  </a:lnTo>
                  <a:lnTo>
                    <a:pt x="17807" y="51130"/>
                  </a:lnTo>
                  <a:lnTo>
                    <a:pt x="12748" y="60615"/>
                  </a:lnTo>
                  <a:lnTo>
                    <a:pt x="8269" y="71359"/>
                  </a:lnTo>
                  <a:lnTo>
                    <a:pt x="4178" y="82942"/>
                  </a:lnTo>
                  <a:lnTo>
                    <a:pt x="345" y="95086"/>
                  </a:lnTo>
                  <a:lnTo>
                    <a:pt x="0" y="106498"/>
                  </a:lnTo>
                  <a:lnTo>
                    <a:pt x="1982" y="117422"/>
                  </a:lnTo>
                  <a:lnTo>
                    <a:pt x="5513" y="128021"/>
                  </a:lnTo>
                  <a:lnTo>
                    <a:pt x="10078" y="138402"/>
                  </a:lnTo>
                  <a:lnTo>
                    <a:pt x="15331" y="148639"/>
                  </a:lnTo>
                  <a:lnTo>
                    <a:pt x="21044" y="158780"/>
                  </a:lnTo>
                  <a:lnTo>
                    <a:pt x="28169" y="166645"/>
                  </a:lnTo>
                  <a:lnTo>
                    <a:pt x="36235" y="172994"/>
                  </a:lnTo>
                  <a:lnTo>
                    <a:pt x="44928" y="178332"/>
                  </a:lnTo>
                  <a:lnTo>
                    <a:pt x="55145" y="184102"/>
                  </a:lnTo>
                  <a:lnTo>
                    <a:pt x="78286" y="196407"/>
                  </a:lnTo>
                  <a:lnTo>
                    <a:pt x="89542" y="199467"/>
                  </a:lnTo>
                  <a:lnTo>
                    <a:pt x="100361" y="200402"/>
                  </a:lnTo>
                  <a:lnTo>
                    <a:pt x="110890" y="199920"/>
                  </a:lnTo>
                  <a:lnTo>
                    <a:pt x="121225" y="198494"/>
                  </a:lnTo>
                  <a:lnTo>
                    <a:pt x="131431" y="196437"/>
                  </a:lnTo>
                  <a:lnTo>
                    <a:pt x="141552" y="193961"/>
                  </a:lnTo>
                  <a:lnTo>
                    <a:pt x="150509" y="188994"/>
                  </a:lnTo>
                  <a:lnTo>
                    <a:pt x="158691" y="182367"/>
                  </a:lnTo>
                  <a:lnTo>
                    <a:pt x="166356" y="174633"/>
                  </a:lnTo>
                  <a:lnTo>
                    <a:pt x="171467" y="165056"/>
                  </a:lnTo>
                  <a:lnTo>
                    <a:pt x="174874" y="154249"/>
                  </a:lnTo>
                  <a:lnTo>
                    <a:pt x="177145" y="142624"/>
                  </a:lnTo>
                  <a:lnTo>
                    <a:pt x="177554" y="129347"/>
                  </a:lnTo>
                  <a:lnTo>
                    <a:pt x="176721" y="114970"/>
                  </a:lnTo>
                  <a:lnTo>
                    <a:pt x="175060" y="99858"/>
                  </a:lnTo>
                  <a:lnTo>
                    <a:pt x="171743" y="86468"/>
                  </a:lnTo>
                  <a:lnTo>
                    <a:pt x="167321" y="74225"/>
                  </a:lnTo>
                  <a:lnTo>
                    <a:pt x="162162" y="62747"/>
                  </a:lnTo>
                  <a:lnTo>
                    <a:pt x="155407" y="52885"/>
                  </a:lnTo>
                  <a:lnTo>
                    <a:pt x="147587" y="44099"/>
                  </a:lnTo>
                  <a:lnTo>
                    <a:pt x="139058" y="36031"/>
                  </a:lnTo>
                  <a:lnTo>
                    <a:pt x="130057" y="29548"/>
                  </a:lnTo>
                  <a:lnTo>
                    <a:pt x="120739" y="24120"/>
                  </a:lnTo>
                  <a:lnTo>
                    <a:pt x="92157" y="99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5226667" y="2944543"/>
              <a:ext cx="150901" cy="163064"/>
            </a:xfrm>
            <a:custGeom>
              <a:avLst/>
              <a:gdLst/>
              <a:ahLst/>
              <a:cxnLst/>
              <a:rect l="0" t="0" r="0" b="0"/>
              <a:pathLst>
                <a:path w="150901" h="163064">
                  <a:moveTo>
                    <a:pt x="95395" y="29843"/>
                  </a:moveTo>
                  <a:lnTo>
                    <a:pt x="100676" y="14000"/>
                  </a:lnTo>
                  <a:lnTo>
                    <a:pt x="97811" y="9333"/>
                  </a:lnTo>
                  <a:lnTo>
                    <a:pt x="91479" y="6222"/>
                  </a:lnTo>
                  <a:lnTo>
                    <a:pt x="82837" y="4148"/>
                  </a:lnTo>
                  <a:lnTo>
                    <a:pt x="73759" y="3871"/>
                  </a:lnTo>
                  <a:lnTo>
                    <a:pt x="64391" y="4791"/>
                  </a:lnTo>
                  <a:lnTo>
                    <a:pt x="54831" y="6510"/>
                  </a:lnTo>
                  <a:lnTo>
                    <a:pt x="46246" y="9866"/>
                  </a:lnTo>
                  <a:lnTo>
                    <a:pt x="38312" y="14315"/>
                  </a:lnTo>
                  <a:lnTo>
                    <a:pt x="30812" y="19491"/>
                  </a:lnTo>
                  <a:lnTo>
                    <a:pt x="23602" y="26258"/>
                  </a:lnTo>
                  <a:lnTo>
                    <a:pt x="16584" y="34084"/>
                  </a:lnTo>
                  <a:lnTo>
                    <a:pt x="9695" y="42618"/>
                  </a:lnTo>
                  <a:lnTo>
                    <a:pt x="5103" y="52729"/>
                  </a:lnTo>
                  <a:lnTo>
                    <a:pt x="2041" y="63891"/>
                  </a:lnTo>
                  <a:lnTo>
                    <a:pt x="0" y="75753"/>
                  </a:lnTo>
                  <a:lnTo>
                    <a:pt x="849" y="86977"/>
                  </a:lnTo>
                  <a:lnTo>
                    <a:pt x="3627" y="97775"/>
                  </a:lnTo>
                  <a:lnTo>
                    <a:pt x="7689" y="108291"/>
                  </a:lnTo>
                  <a:lnTo>
                    <a:pt x="12608" y="117511"/>
                  </a:lnTo>
                  <a:lnTo>
                    <a:pt x="18097" y="125869"/>
                  </a:lnTo>
                  <a:lnTo>
                    <a:pt x="23968" y="133651"/>
                  </a:lnTo>
                  <a:lnTo>
                    <a:pt x="31197" y="139945"/>
                  </a:lnTo>
                  <a:lnTo>
                    <a:pt x="39333" y="145246"/>
                  </a:lnTo>
                  <a:lnTo>
                    <a:pt x="48073" y="149885"/>
                  </a:lnTo>
                  <a:lnTo>
                    <a:pt x="58320" y="154084"/>
                  </a:lnTo>
                  <a:lnTo>
                    <a:pt x="69573" y="157988"/>
                  </a:lnTo>
                  <a:lnTo>
                    <a:pt x="81496" y="161696"/>
                  </a:lnTo>
                  <a:lnTo>
                    <a:pt x="92761" y="163063"/>
                  </a:lnTo>
                  <a:lnTo>
                    <a:pt x="103587" y="162869"/>
                  </a:lnTo>
                  <a:lnTo>
                    <a:pt x="114120" y="161634"/>
                  </a:lnTo>
                  <a:lnTo>
                    <a:pt x="123353" y="158600"/>
                  </a:lnTo>
                  <a:lnTo>
                    <a:pt x="131719" y="154367"/>
                  </a:lnTo>
                  <a:lnTo>
                    <a:pt x="139507" y="149334"/>
                  </a:lnTo>
                  <a:lnTo>
                    <a:pt x="144698" y="141558"/>
                  </a:lnTo>
                  <a:lnTo>
                    <a:pt x="148159" y="131952"/>
                  </a:lnTo>
                  <a:lnTo>
                    <a:pt x="150467" y="121127"/>
                  </a:lnTo>
                  <a:lnTo>
                    <a:pt x="150900" y="109489"/>
                  </a:lnTo>
                  <a:lnTo>
                    <a:pt x="150083" y="97310"/>
                  </a:lnTo>
                  <a:lnTo>
                    <a:pt x="148433" y="84768"/>
                  </a:lnTo>
                  <a:lnTo>
                    <a:pt x="145123" y="73092"/>
                  </a:lnTo>
                  <a:lnTo>
                    <a:pt x="140706" y="61992"/>
                  </a:lnTo>
                  <a:lnTo>
                    <a:pt x="135550" y="51275"/>
                  </a:lnTo>
                  <a:lnTo>
                    <a:pt x="129902" y="41921"/>
                  </a:lnTo>
                  <a:lnTo>
                    <a:pt x="123926" y="33474"/>
                  </a:lnTo>
                  <a:lnTo>
                    <a:pt x="8544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1174247" y="3088302"/>
            <a:ext cx="2018991" cy="465975"/>
            <a:chOff x="1174247" y="3088302"/>
            <a:chExt cx="2018991" cy="465975"/>
          </a:xfrm>
        </p:grpSpPr>
        <p:sp>
          <p:nvSpPr>
            <p:cNvPr id="59" name="Freeform 58"/>
            <p:cNvSpPr/>
            <p:nvPr/>
          </p:nvSpPr>
          <p:spPr>
            <a:xfrm>
              <a:off x="1174247" y="3162020"/>
              <a:ext cx="347764" cy="344647"/>
            </a:xfrm>
            <a:custGeom>
              <a:avLst/>
              <a:gdLst/>
              <a:ahLst/>
              <a:cxnLst/>
              <a:rect l="0" t="0" r="0" b="0"/>
              <a:pathLst>
                <a:path w="347764" h="344647">
                  <a:moveTo>
                    <a:pt x="9538" y="51113"/>
                  </a:moveTo>
                  <a:lnTo>
                    <a:pt x="4258" y="66955"/>
                  </a:lnTo>
                  <a:lnTo>
                    <a:pt x="2702" y="77149"/>
                  </a:lnTo>
                  <a:lnTo>
                    <a:pt x="1665" y="89471"/>
                  </a:lnTo>
                  <a:lnTo>
                    <a:pt x="973" y="103212"/>
                  </a:lnTo>
                  <a:lnTo>
                    <a:pt x="205" y="136165"/>
                  </a:lnTo>
                  <a:lnTo>
                    <a:pt x="0" y="154238"/>
                  </a:lnTo>
                  <a:lnTo>
                    <a:pt x="969" y="172917"/>
                  </a:lnTo>
                  <a:lnTo>
                    <a:pt x="2720" y="192003"/>
                  </a:lnTo>
                  <a:lnTo>
                    <a:pt x="4993" y="211358"/>
                  </a:lnTo>
                  <a:lnTo>
                    <a:pt x="7613" y="229788"/>
                  </a:lnTo>
                  <a:lnTo>
                    <a:pt x="13473" y="265003"/>
                  </a:lnTo>
                  <a:lnTo>
                    <a:pt x="18793" y="279921"/>
                  </a:lnTo>
                  <a:lnTo>
                    <a:pt x="25656" y="293181"/>
                  </a:lnTo>
                  <a:lnTo>
                    <a:pt x="33547" y="305338"/>
                  </a:lnTo>
                  <a:lnTo>
                    <a:pt x="42124" y="315653"/>
                  </a:lnTo>
                  <a:lnTo>
                    <a:pt x="51158" y="324740"/>
                  </a:lnTo>
                  <a:lnTo>
                    <a:pt x="60496" y="333009"/>
                  </a:lnTo>
                  <a:lnTo>
                    <a:pt x="71143" y="338521"/>
                  </a:lnTo>
                  <a:lnTo>
                    <a:pt x="82662" y="342196"/>
                  </a:lnTo>
                  <a:lnTo>
                    <a:pt x="94763" y="344646"/>
                  </a:lnTo>
                  <a:lnTo>
                    <a:pt x="107251" y="344069"/>
                  </a:lnTo>
                  <a:lnTo>
                    <a:pt x="119998" y="341473"/>
                  </a:lnTo>
                  <a:lnTo>
                    <a:pt x="132917" y="337532"/>
                  </a:lnTo>
                  <a:lnTo>
                    <a:pt x="144846" y="332694"/>
                  </a:lnTo>
                  <a:lnTo>
                    <a:pt x="156114" y="327259"/>
                  </a:lnTo>
                  <a:lnTo>
                    <a:pt x="166942" y="321424"/>
                  </a:lnTo>
                  <a:lnTo>
                    <a:pt x="176372" y="315324"/>
                  </a:lnTo>
                  <a:lnTo>
                    <a:pt x="184868" y="309047"/>
                  </a:lnTo>
                  <a:lnTo>
                    <a:pt x="192744" y="302651"/>
                  </a:lnTo>
                  <a:lnTo>
                    <a:pt x="200204" y="296177"/>
                  </a:lnTo>
                  <a:lnTo>
                    <a:pt x="207389" y="289649"/>
                  </a:lnTo>
                  <a:lnTo>
                    <a:pt x="214389" y="283087"/>
                  </a:lnTo>
                  <a:lnTo>
                    <a:pt x="222372" y="273186"/>
                  </a:lnTo>
                  <a:lnTo>
                    <a:pt x="231010" y="261059"/>
                  </a:lnTo>
                  <a:lnTo>
                    <a:pt x="240084" y="247448"/>
                  </a:lnTo>
                  <a:lnTo>
                    <a:pt x="247239" y="235057"/>
                  </a:lnTo>
                  <a:lnTo>
                    <a:pt x="253114" y="223481"/>
                  </a:lnTo>
                  <a:lnTo>
                    <a:pt x="258136" y="212448"/>
                  </a:lnTo>
                  <a:lnTo>
                    <a:pt x="262590" y="201777"/>
                  </a:lnTo>
                  <a:lnTo>
                    <a:pt x="266664" y="191347"/>
                  </a:lnTo>
                  <a:lnTo>
                    <a:pt x="270486" y="181077"/>
                  </a:lnTo>
                  <a:lnTo>
                    <a:pt x="275244" y="172020"/>
                  </a:lnTo>
                  <a:lnTo>
                    <a:pt x="280627" y="163772"/>
                  </a:lnTo>
                  <a:lnTo>
                    <a:pt x="286426" y="156062"/>
                  </a:lnTo>
                  <a:lnTo>
                    <a:pt x="291397" y="147606"/>
                  </a:lnTo>
                  <a:lnTo>
                    <a:pt x="295817" y="138653"/>
                  </a:lnTo>
                  <a:lnTo>
                    <a:pt x="299868" y="129369"/>
                  </a:lnTo>
                  <a:lnTo>
                    <a:pt x="302570" y="117652"/>
                  </a:lnTo>
                  <a:lnTo>
                    <a:pt x="304370" y="104315"/>
                  </a:lnTo>
                  <a:lnTo>
                    <a:pt x="305571" y="89897"/>
                  </a:lnTo>
                  <a:lnTo>
                    <a:pt x="303055" y="76969"/>
                  </a:lnTo>
                  <a:lnTo>
                    <a:pt x="298062" y="65034"/>
                  </a:lnTo>
                  <a:lnTo>
                    <a:pt x="291418" y="53762"/>
                  </a:lnTo>
                  <a:lnTo>
                    <a:pt x="282567" y="48458"/>
                  </a:lnTo>
                  <a:lnTo>
                    <a:pt x="272245" y="47132"/>
                  </a:lnTo>
                  <a:lnTo>
                    <a:pt x="260942" y="48459"/>
                  </a:lnTo>
                  <a:lnTo>
                    <a:pt x="251197" y="51554"/>
                  </a:lnTo>
                  <a:lnTo>
                    <a:pt x="242489" y="55828"/>
                  </a:lnTo>
                  <a:lnTo>
                    <a:pt x="234473" y="60888"/>
                  </a:lnTo>
                  <a:lnTo>
                    <a:pt x="226919" y="66472"/>
                  </a:lnTo>
                  <a:lnTo>
                    <a:pt x="219672" y="72405"/>
                  </a:lnTo>
                  <a:lnTo>
                    <a:pt x="212630" y="78571"/>
                  </a:lnTo>
                  <a:lnTo>
                    <a:pt x="211251" y="79366"/>
                  </a:lnTo>
                  <a:lnTo>
                    <a:pt x="218562" y="71407"/>
                  </a:lnTo>
                  <a:lnTo>
                    <a:pt x="255219" y="34277"/>
                  </a:lnTo>
                  <a:lnTo>
                    <a:pt x="262855" y="27731"/>
                  </a:lnTo>
                  <a:lnTo>
                    <a:pt x="271262" y="21155"/>
                  </a:lnTo>
                  <a:lnTo>
                    <a:pt x="280183" y="14562"/>
                  </a:lnTo>
                  <a:lnTo>
                    <a:pt x="289446" y="9060"/>
                  </a:lnTo>
                  <a:lnTo>
                    <a:pt x="298937" y="4288"/>
                  </a:lnTo>
                  <a:lnTo>
                    <a:pt x="308580" y="0"/>
                  </a:lnTo>
                  <a:lnTo>
                    <a:pt x="316115" y="1564"/>
                  </a:lnTo>
                  <a:lnTo>
                    <a:pt x="322243" y="7027"/>
                  </a:lnTo>
                  <a:lnTo>
                    <a:pt x="327434" y="15090"/>
                  </a:lnTo>
                  <a:lnTo>
                    <a:pt x="330894" y="24887"/>
                  </a:lnTo>
                  <a:lnTo>
                    <a:pt x="333201" y="35839"/>
                  </a:lnTo>
                  <a:lnTo>
                    <a:pt x="334739" y="47562"/>
                  </a:lnTo>
                  <a:lnTo>
                    <a:pt x="336870" y="58694"/>
                  </a:lnTo>
                  <a:lnTo>
                    <a:pt x="339395" y="69431"/>
                  </a:lnTo>
                  <a:lnTo>
                    <a:pt x="347763" y="110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1532200" y="3213133"/>
              <a:ext cx="367827" cy="341144"/>
            </a:xfrm>
            <a:custGeom>
              <a:avLst/>
              <a:gdLst/>
              <a:ahLst/>
              <a:cxnLst/>
              <a:rect l="0" t="0" r="0" b="0"/>
              <a:pathLst>
                <a:path w="367827" h="341144">
                  <a:moveTo>
                    <a:pt x="19653" y="0"/>
                  </a:moveTo>
                  <a:lnTo>
                    <a:pt x="9091" y="15842"/>
                  </a:lnTo>
                  <a:lnTo>
                    <a:pt x="5980" y="26036"/>
                  </a:lnTo>
                  <a:lnTo>
                    <a:pt x="3906" y="38358"/>
                  </a:lnTo>
                  <a:lnTo>
                    <a:pt x="2523" y="52099"/>
                  </a:lnTo>
                  <a:lnTo>
                    <a:pt x="1601" y="65681"/>
                  </a:lnTo>
                  <a:lnTo>
                    <a:pt x="987" y="79157"/>
                  </a:lnTo>
                  <a:lnTo>
                    <a:pt x="304" y="105921"/>
                  </a:lnTo>
                  <a:lnTo>
                    <a:pt x="0" y="132553"/>
                  </a:lnTo>
                  <a:lnTo>
                    <a:pt x="1025" y="145844"/>
                  </a:lnTo>
                  <a:lnTo>
                    <a:pt x="2813" y="159127"/>
                  </a:lnTo>
                  <a:lnTo>
                    <a:pt x="5111" y="172403"/>
                  </a:lnTo>
                  <a:lnTo>
                    <a:pt x="7748" y="184570"/>
                  </a:lnTo>
                  <a:lnTo>
                    <a:pt x="10611" y="195997"/>
                  </a:lnTo>
                  <a:lnTo>
                    <a:pt x="13625" y="206931"/>
                  </a:lnTo>
                  <a:lnTo>
                    <a:pt x="19921" y="227922"/>
                  </a:lnTo>
                  <a:lnTo>
                    <a:pt x="23148" y="238162"/>
                  </a:lnTo>
                  <a:lnTo>
                    <a:pt x="28615" y="248305"/>
                  </a:lnTo>
                  <a:lnTo>
                    <a:pt x="35576" y="258383"/>
                  </a:lnTo>
                  <a:lnTo>
                    <a:pt x="43532" y="268417"/>
                  </a:lnTo>
                  <a:lnTo>
                    <a:pt x="51047" y="278422"/>
                  </a:lnTo>
                  <a:lnTo>
                    <a:pt x="65292" y="298382"/>
                  </a:lnTo>
                  <a:lnTo>
                    <a:pt x="72185" y="307242"/>
                  </a:lnTo>
                  <a:lnTo>
                    <a:pt x="78991" y="315358"/>
                  </a:lnTo>
                  <a:lnTo>
                    <a:pt x="85739" y="322981"/>
                  </a:lnTo>
                  <a:lnTo>
                    <a:pt x="93554" y="329167"/>
                  </a:lnTo>
                  <a:lnTo>
                    <a:pt x="102080" y="334397"/>
                  </a:lnTo>
                  <a:lnTo>
                    <a:pt x="111079" y="338988"/>
                  </a:lnTo>
                  <a:lnTo>
                    <a:pt x="121500" y="340944"/>
                  </a:lnTo>
                  <a:lnTo>
                    <a:pt x="132869" y="341143"/>
                  </a:lnTo>
                  <a:lnTo>
                    <a:pt x="144870" y="340170"/>
                  </a:lnTo>
                  <a:lnTo>
                    <a:pt x="157291" y="336206"/>
                  </a:lnTo>
                  <a:lnTo>
                    <a:pt x="169993" y="330247"/>
                  </a:lnTo>
                  <a:lnTo>
                    <a:pt x="182882" y="322958"/>
                  </a:lnTo>
                  <a:lnTo>
                    <a:pt x="193686" y="315889"/>
                  </a:lnTo>
                  <a:lnTo>
                    <a:pt x="203099" y="308965"/>
                  </a:lnTo>
                  <a:lnTo>
                    <a:pt x="211585" y="302138"/>
                  </a:lnTo>
                  <a:lnTo>
                    <a:pt x="219453" y="294271"/>
                  </a:lnTo>
                  <a:lnTo>
                    <a:pt x="226909" y="285711"/>
                  </a:lnTo>
                  <a:lnTo>
                    <a:pt x="234090" y="276688"/>
                  </a:lnTo>
                  <a:lnTo>
                    <a:pt x="242193" y="265146"/>
                  </a:lnTo>
                  <a:lnTo>
                    <a:pt x="250911" y="251925"/>
                  </a:lnTo>
                  <a:lnTo>
                    <a:pt x="283448" y="201558"/>
                  </a:lnTo>
                  <a:lnTo>
                    <a:pt x="304385" y="169883"/>
                  </a:lnTo>
                  <a:lnTo>
                    <a:pt x="310057" y="159678"/>
                  </a:lnTo>
                  <a:lnTo>
                    <a:pt x="314945" y="149559"/>
                  </a:lnTo>
                  <a:lnTo>
                    <a:pt x="319308" y="139497"/>
                  </a:lnTo>
                  <a:lnTo>
                    <a:pt x="330051" y="116527"/>
                  </a:lnTo>
                  <a:lnTo>
                    <a:pt x="354960" y="65756"/>
                  </a:lnTo>
                  <a:lnTo>
                    <a:pt x="359249" y="52680"/>
                  </a:lnTo>
                  <a:lnTo>
                    <a:pt x="362108" y="39541"/>
                  </a:lnTo>
                  <a:lnTo>
                    <a:pt x="364014" y="26360"/>
                  </a:lnTo>
                  <a:lnTo>
                    <a:pt x="360863" y="18679"/>
                  </a:lnTo>
                  <a:lnTo>
                    <a:pt x="354342" y="14663"/>
                  </a:lnTo>
                  <a:lnTo>
                    <a:pt x="345572" y="13091"/>
                  </a:lnTo>
                  <a:lnTo>
                    <a:pt x="336411" y="14254"/>
                  </a:lnTo>
                  <a:lnTo>
                    <a:pt x="326987" y="17240"/>
                  </a:lnTo>
                  <a:lnTo>
                    <a:pt x="317388" y="21441"/>
                  </a:lnTo>
                  <a:lnTo>
                    <a:pt x="307673" y="27558"/>
                  </a:lnTo>
                  <a:lnTo>
                    <a:pt x="297881" y="34951"/>
                  </a:lnTo>
                  <a:lnTo>
                    <a:pt x="288037" y="43196"/>
                  </a:lnTo>
                  <a:lnTo>
                    <a:pt x="279263" y="50904"/>
                  </a:lnTo>
                  <a:lnTo>
                    <a:pt x="263620" y="65363"/>
                  </a:lnTo>
                  <a:lnTo>
                    <a:pt x="256353" y="73418"/>
                  </a:lnTo>
                  <a:lnTo>
                    <a:pt x="249298" y="82105"/>
                  </a:lnTo>
                  <a:lnTo>
                    <a:pt x="242384" y="91212"/>
                  </a:lnTo>
                  <a:lnTo>
                    <a:pt x="239986" y="95072"/>
                  </a:lnTo>
                  <a:lnTo>
                    <a:pt x="240597" y="95435"/>
                  </a:lnTo>
                  <a:lnTo>
                    <a:pt x="248277" y="88839"/>
                  </a:lnTo>
                  <a:lnTo>
                    <a:pt x="262743" y="74853"/>
                  </a:lnTo>
                  <a:lnTo>
                    <a:pt x="289530" y="48338"/>
                  </a:lnTo>
                  <a:lnTo>
                    <a:pt x="299049" y="39962"/>
                  </a:lnTo>
                  <a:lnTo>
                    <a:pt x="308711" y="32168"/>
                  </a:lnTo>
                  <a:lnTo>
                    <a:pt x="318468" y="24761"/>
                  </a:lnTo>
                  <a:lnTo>
                    <a:pt x="327183" y="23139"/>
                  </a:lnTo>
                  <a:lnTo>
                    <a:pt x="335204" y="25374"/>
                  </a:lnTo>
                  <a:lnTo>
                    <a:pt x="342762" y="30179"/>
                  </a:lnTo>
                  <a:lnTo>
                    <a:pt x="348906" y="37805"/>
                  </a:lnTo>
                  <a:lnTo>
                    <a:pt x="354107" y="47309"/>
                  </a:lnTo>
                  <a:lnTo>
                    <a:pt x="367826" y="994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1949765" y="3166823"/>
              <a:ext cx="348173" cy="324750"/>
            </a:xfrm>
            <a:custGeom>
              <a:avLst/>
              <a:gdLst/>
              <a:ahLst/>
              <a:cxnLst/>
              <a:rect l="0" t="0" r="0" b="0"/>
              <a:pathLst>
                <a:path w="348173" h="324750">
                  <a:moveTo>
                    <a:pt x="0" y="66205"/>
                  </a:moveTo>
                  <a:lnTo>
                    <a:pt x="5280" y="82048"/>
                  </a:lnTo>
                  <a:lnTo>
                    <a:pt x="6836" y="91136"/>
                  </a:lnTo>
                  <a:lnTo>
                    <a:pt x="7873" y="101616"/>
                  </a:lnTo>
                  <a:lnTo>
                    <a:pt x="8565" y="113024"/>
                  </a:lnTo>
                  <a:lnTo>
                    <a:pt x="7920" y="126156"/>
                  </a:lnTo>
                  <a:lnTo>
                    <a:pt x="6385" y="140437"/>
                  </a:lnTo>
                  <a:lnTo>
                    <a:pt x="4257" y="155484"/>
                  </a:lnTo>
                  <a:lnTo>
                    <a:pt x="2838" y="172147"/>
                  </a:lnTo>
                  <a:lnTo>
                    <a:pt x="1892" y="189888"/>
                  </a:lnTo>
                  <a:lnTo>
                    <a:pt x="1261" y="208348"/>
                  </a:lnTo>
                  <a:lnTo>
                    <a:pt x="1946" y="225075"/>
                  </a:lnTo>
                  <a:lnTo>
                    <a:pt x="3508" y="240648"/>
                  </a:lnTo>
                  <a:lnTo>
                    <a:pt x="5654" y="255451"/>
                  </a:lnTo>
                  <a:lnTo>
                    <a:pt x="9296" y="268635"/>
                  </a:lnTo>
                  <a:lnTo>
                    <a:pt x="13934" y="280741"/>
                  </a:lnTo>
                  <a:lnTo>
                    <a:pt x="19237" y="292127"/>
                  </a:lnTo>
                  <a:lnTo>
                    <a:pt x="26088" y="301928"/>
                  </a:lnTo>
                  <a:lnTo>
                    <a:pt x="33972" y="310674"/>
                  </a:lnTo>
                  <a:lnTo>
                    <a:pt x="42543" y="318714"/>
                  </a:lnTo>
                  <a:lnTo>
                    <a:pt x="53784" y="322969"/>
                  </a:lnTo>
                  <a:lnTo>
                    <a:pt x="66805" y="324701"/>
                  </a:lnTo>
                  <a:lnTo>
                    <a:pt x="81012" y="324749"/>
                  </a:lnTo>
                  <a:lnTo>
                    <a:pt x="96009" y="323677"/>
                  </a:lnTo>
                  <a:lnTo>
                    <a:pt x="111534" y="321857"/>
                  </a:lnTo>
                  <a:lnTo>
                    <a:pt x="127411" y="319538"/>
                  </a:lnTo>
                  <a:lnTo>
                    <a:pt x="142416" y="314676"/>
                  </a:lnTo>
                  <a:lnTo>
                    <a:pt x="156842" y="308119"/>
                  </a:lnTo>
                  <a:lnTo>
                    <a:pt x="170879" y="300431"/>
                  </a:lnTo>
                  <a:lnTo>
                    <a:pt x="182449" y="293096"/>
                  </a:lnTo>
                  <a:lnTo>
                    <a:pt x="192372" y="285994"/>
                  </a:lnTo>
                  <a:lnTo>
                    <a:pt x="201198" y="279050"/>
                  </a:lnTo>
                  <a:lnTo>
                    <a:pt x="209293" y="272210"/>
                  </a:lnTo>
                  <a:lnTo>
                    <a:pt x="216900" y="265439"/>
                  </a:lnTo>
                  <a:lnTo>
                    <a:pt x="224182" y="258714"/>
                  </a:lnTo>
                  <a:lnTo>
                    <a:pt x="231247" y="250916"/>
                  </a:lnTo>
                  <a:lnTo>
                    <a:pt x="238168" y="242400"/>
                  </a:lnTo>
                  <a:lnTo>
                    <a:pt x="244993" y="233408"/>
                  </a:lnTo>
                  <a:lnTo>
                    <a:pt x="251753" y="225202"/>
                  </a:lnTo>
                  <a:lnTo>
                    <a:pt x="258471" y="217520"/>
                  </a:lnTo>
                  <a:lnTo>
                    <a:pt x="265160" y="210189"/>
                  </a:lnTo>
                  <a:lnTo>
                    <a:pt x="270724" y="201986"/>
                  </a:lnTo>
                  <a:lnTo>
                    <a:pt x="275539" y="193200"/>
                  </a:lnTo>
                  <a:lnTo>
                    <a:pt x="279855" y="184028"/>
                  </a:lnTo>
                  <a:lnTo>
                    <a:pt x="284942" y="174597"/>
                  </a:lnTo>
                  <a:lnTo>
                    <a:pt x="290544" y="164994"/>
                  </a:lnTo>
                  <a:lnTo>
                    <a:pt x="296490" y="155276"/>
                  </a:lnTo>
                  <a:lnTo>
                    <a:pt x="301559" y="145481"/>
                  </a:lnTo>
                  <a:lnTo>
                    <a:pt x="306043" y="135635"/>
                  </a:lnTo>
                  <a:lnTo>
                    <a:pt x="310138" y="125756"/>
                  </a:lnTo>
                  <a:lnTo>
                    <a:pt x="313974" y="115853"/>
                  </a:lnTo>
                  <a:lnTo>
                    <a:pt x="321183" y="96008"/>
                  </a:lnTo>
                  <a:lnTo>
                    <a:pt x="324653" y="83863"/>
                  </a:lnTo>
                  <a:lnTo>
                    <a:pt x="328071" y="70240"/>
                  </a:lnTo>
                  <a:lnTo>
                    <a:pt x="331456" y="55632"/>
                  </a:lnTo>
                  <a:lnTo>
                    <a:pt x="333712" y="41471"/>
                  </a:lnTo>
                  <a:lnTo>
                    <a:pt x="335216" y="27610"/>
                  </a:lnTo>
                  <a:lnTo>
                    <a:pt x="336219" y="13947"/>
                  </a:lnTo>
                  <a:lnTo>
                    <a:pt x="332466" y="5944"/>
                  </a:lnTo>
                  <a:lnTo>
                    <a:pt x="325543" y="1714"/>
                  </a:lnTo>
                  <a:lnTo>
                    <a:pt x="316506" y="0"/>
                  </a:lnTo>
                  <a:lnTo>
                    <a:pt x="307166" y="2173"/>
                  </a:lnTo>
                  <a:lnTo>
                    <a:pt x="297623" y="6937"/>
                  </a:lnTo>
                  <a:lnTo>
                    <a:pt x="287945" y="13430"/>
                  </a:lnTo>
                  <a:lnTo>
                    <a:pt x="284809" y="16653"/>
                  </a:lnTo>
                  <a:lnTo>
                    <a:pt x="286034" y="17696"/>
                  </a:lnTo>
                  <a:lnTo>
                    <a:pt x="290167" y="17286"/>
                  </a:lnTo>
                  <a:lnTo>
                    <a:pt x="300654" y="10936"/>
                  </a:lnTo>
                  <a:lnTo>
                    <a:pt x="306546" y="6147"/>
                  </a:lnTo>
                  <a:lnTo>
                    <a:pt x="312684" y="5166"/>
                  </a:lnTo>
                  <a:lnTo>
                    <a:pt x="318987" y="6722"/>
                  </a:lnTo>
                  <a:lnTo>
                    <a:pt x="325399" y="9970"/>
                  </a:lnTo>
                  <a:lnTo>
                    <a:pt x="328569" y="15451"/>
                  </a:lnTo>
                  <a:lnTo>
                    <a:pt x="329577" y="22422"/>
                  </a:lnTo>
                  <a:lnTo>
                    <a:pt x="329143" y="30384"/>
                  </a:lnTo>
                  <a:lnTo>
                    <a:pt x="329959" y="40114"/>
                  </a:lnTo>
                  <a:lnTo>
                    <a:pt x="331609" y="51022"/>
                  </a:lnTo>
                  <a:lnTo>
                    <a:pt x="348172" y="1059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2357624" y="3104815"/>
              <a:ext cx="368068" cy="409650"/>
            </a:xfrm>
            <a:custGeom>
              <a:avLst/>
              <a:gdLst/>
              <a:ahLst/>
              <a:cxnLst/>
              <a:rect l="0" t="0" r="0" b="0"/>
              <a:pathLst>
                <a:path w="368068" h="409650">
                  <a:moveTo>
                    <a:pt x="0" y="118265"/>
                  </a:moveTo>
                  <a:lnTo>
                    <a:pt x="0" y="144670"/>
                  </a:lnTo>
                  <a:lnTo>
                    <a:pt x="1105" y="156870"/>
                  </a:lnTo>
                  <a:lnTo>
                    <a:pt x="2947" y="169423"/>
                  </a:lnTo>
                  <a:lnTo>
                    <a:pt x="5280" y="182214"/>
                  </a:lnTo>
                  <a:lnTo>
                    <a:pt x="7941" y="195163"/>
                  </a:lnTo>
                  <a:lnTo>
                    <a:pt x="13845" y="221340"/>
                  </a:lnTo>
                  <a:lnTo>
                    <a:pt x="15862" y="234510"/>
                  </a:lnTo>
                  <a:lnTo>
                    <a:pt x="17207" y="247711"/>
                  </a:lnTo>
                  <a:lnTo>
                    <a:pt x="18103" y="260933"/>
                  </a:lnTo>
                  <a:lnTo>
                    <a:pt x="19805" y="274169"/>
                  </a:lnTo>
                  <a:lnTo>
                    <a:pt x="22046" y="287415"/>
                  </a:lnTo>
                  <a:lnTo>
                    <a:pt x="24645" y="300666"/>
                  </a:lnTo>
                  <a:lnTo>
                    <a:pt x="28588" y="312816"/>
                  </a:lnTo>
                  <a:lnTo>
                    <a:pt x="33428" y="324233"/>
                  </a:lnTo>
                  <a:lnTo>
                    <a:pt x="38865" y="335159"/>
                  </a:lnTo>
                  <a:lnTo>
                    <a:pt x="44700" y="345760"/>
                  </a:lnTo>
                  <a:lnTo>
                    <a:pt x="50801" y="356142"/>
                  </a:lnTo>
                  <a:lnTo>
                    <a:pt x="57078" y="366380"/>
                  </a:lnTo>
                  <a:lnTo>
                    <a:pt x="64580" y="375416"/>
                  </a:lnTo>
                  <a:lnTo>
                    <a:pt x="72896" y="383650"/>
                  </a:lnTo>
                  <a:lnTo>
                    <a:pt x="81757" y="391351"/>
                  </a:lnTo>
                  <a:lnTo>
                    <a:pt x="90980" y="397589"/>
                  </a:lnTo>
                  <a:lnTo>
                    <a:pt x="100444" y="402854"/>
                  </a:lnTo>
                  <a:lnTo>
                    <a:pt x="110070" y="407469"/>
                  </a:lnTo>
                  <a:lnTo>
                    <a:pt x="122013" y="409441"/>
                  </a:lnTo>
                  <a:lnTo>
                    <a:pt x="135502" y="409649"/>
                  </a:lnTo>
                  <a:lnTo>
                    <a:pt x="150021" y="408683"/>
                  </a:lnTo>
                  <a:lnTo>
                    <a:pt x="163017" y="405829"/>
                  </a:lnTo>
                  <a:lnTo>
                    <a:pt x="174996" y="401715"/>
                  </a:lnTo>
                  <a:lnTo>
                    <a:pt x="186298" y="396762"/>
                  </a:lnTo>
                  <a:lnTo>
                    <a:pt x="196044" y="391249"/>
                  </a:lnTo>
                  <a:lnTo>
                    <a:pt x="204751" y="385364"/>
                  </a:lnTo>
                  <a:lnTo>
                    <a:pt x="212767" y="379229"/>
                  </a:lnTo>
                  <a:lnTo>
                    <a:pt x="220321" y="372929"/>
                  </a:lnTo>
                  <a:lnTo>
                    <a:pt x="227568" y="366518"/>
                  </a:lnTo>
                  <a:lnTo>
                    <a:pt x="234610" y="360033"/>
                  </a:lnTo>
                  <a:lnTo>
                    <a:pt x="242621" y="350184"/>
                  </a:lnTo>
                  <a:lnTo>
                    <a:pt x="251277" y="338091"/>
                  </a:lnTo>
                  <a:lnTo>
                    <a:pt x="260364" y="324503"/>
                  </a:lnTo>
                  <a:lnTo>
                    <a:pt x="268632" y="313233"/>
                  </a:lnTo>
                  <a:lnTo>
                    <a:pt x="276355" y="303509"/>
                  </a:lnTo>
                  <a:lnTo>
                    <a:pt x="283714" y="294816"/>
                  </a:lnTo>
                  <a:lnTo>
                    <a:pt x="289726" y="285705"/>
                  </a:lnTo>
                  <a:lnTo>
                    <a:pt x="294839" y="276315"/>
                  </a:lnTo>
                  <a:lnTo>
                    <a:pt x="299353" y="266739"/>
                  </a:lnTo>
                  <a:lnTo>
                    <a:pt x="310263" y="241361"/>
                  </a:lnTo>
                  <a:lnTo>
                    <a:pt x="316268" y="226857"/>
                  </a:lnTo>
                  <a:lnTo>
                    <a:pt x="321376" y="211660"/>
                  </a:lnTo>
                  <a:lnTo>
                    <a:pt x="325887" y="196003"/>
                  </a:lnTo>
                  <a:lnTo>
                    <a:pt x="329999" y="180038"/>
                  </a:lnTo>
                  <a:lnTo>
                    <a:pt x="332741" y="164974"/>
                  </a:lnTo>
                  <a:lnTo>
                    <a:pt x="334569" y="150510"/>
                  </a:lnTo>
                  <a:lnTo>
                    <a:pt x="335787" y="136446"/>
                  </a:lnTo>
                  <a:lnTo>
                    <a:pt x="337705" y="123754"/>
                  </a:lnTo>
                  <a:lnTo>
                    <a:pt x="340088" y="111977"/>
                  </a:lnTo>
                  <a:lnTo>
                    <a:pt x="342783" y="100809"/>
                  </a:lnTo>
                  <a:lnTo>
                    <a:pt x="342369" y="91154"/>
                  </a:lnTo>
                  <a:lnTo>
                    <a:pt x="339882" y="82506"/>
                  </a:lnTo>
                  <a:lnTo>
                    <a:pt x="336013" y="74530"/>
                  </a:lnTo>
                  <a:lnTo>
                    <a:pt x="330118" y="70318"/>
                  </a:lnTo>
                  <a:lnTo>
                    <a:pt x="322873" y="68616"/>
                  </a:lnTo>
                  <a:lnTo>
                    <a:pt x="314726" y="68586"/>
                  </a:lnTo>
                  <a:lnTo>
                    <a:pt x="305979" y="70777"/>
                  </a:lnTo>
                  <a:lnTo>
                    <a:pt x="296832" y="74448"/>
                  </a:lnTo>
                  <a:lnTo>
                    <a:pt x="253045" y="96224"/>
                  </a:lnTo>
                  <a:lnTo>
                    <a:pt x="242752" y="102466"/>
                  </a:lnTo>
                  <a:lnTo>
                    <a:pt x="233680" y="108837"/>
                  </a:lnTo>
                  <a:lnTo>
                    <a:pt x="225421" y="115296"/>
                  </a:lnTo>
                  <a:lnTo>
                    <a:pt x="222125" y="115181"/>
                  </a:lnTo>
                  <a:lnTo>
                    <a:pt x="222139" y="110682"/>
                  </a:lnTo>
                  <a:lnTo>
                    <a:pt x="224359" y="103262"/>
                  </a:lnTo>
                  <a:lnTo>
                    <a:pt x="228049" y="96105"/>
                  </a:lnTo>
                  <a:lnTo>
                    <a:pt x="232720" y="89123"/>
                  </a:lnTo>
                  <a:lnTo>
                    <a:pt x="238045" y="82257"/>
                  </a:lnTo>
                  <a:lnTo>
                    <a:pt x="243805" y="75470"/>
                  </a:lnTo>
                  <a:lnTo>
                    <a:pt x="249856" y="68734"/>
                  </a:lnTo>
                  <a:lnTo>
                    <a:pt x="262474" y="55355"/>
                  </a:lnTo>
                  <a:lnTo>
                    <a:pt x="295185" y="22116"/>
                  </a:lnTo>
                  <a:lnTo>
                    <a:pt x="302900" y="15480"/>
                  </a:lnTo>
                  <a:lnTo>
                    <a:pt x="311359" y="8845"/>
                  </a:lnTo>
                  <a:lnTo>
                    <a:pt x="320314" y="2212"/>
                  </a:lnTo>
                  <a:lnTo>
                    <a:pt x="328494" y="0"/>
                  </a:lnTo>
                  <a:lnTo>
                    <a:pt x="336159" y="736"/>
                  </a:lnTo>
                  <a:lnTo>
                    <a:pt x="343479" y="3437"/>
                  </a:lnTo>
                  <a:lnTo>
                    <a:pt x="348359" y="9660"/>
                  </a:lnTo>
                  <a:lnTo>
                    <a:pt x="351613" y="18229"/>
                  </a:lnTo>
                  <a:lnTo>
                    <a:pt x="356333" y="39540"/>
                  </a:lnTo>
                  <a:lnTo>
                    <a:pt x="359139" y="51413"/>
                  </a:lnTo>
                  <a:lnTo>
                    <a:pt x="368067" y="1083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2780842" y="3088302"/>
              <a:ext cx="412396" cy="368781"/>
            </a:xfrm>
            <a:custGeom>
              <a:avLst/>
              <a:gdLst/>
              <a:ahLst/>
              <a:cxnLst/>
              <a:rect l="0" t="0" r="0" b="0"/>
              <a:pathLst>
                <a:path w="412396" h="368781">
                  <a:moveTo>
                    <a:pt x="24432" y="85040"/>
                  </a:moveTo>
                  <a:lnTo>
                    <a:pt x="19151" y="106163"/>
                  </a:lnTo>
                  <a:lnTo>
                    <a:pt x="16490" y="119018"/>
                  </a:lnTo>
                  <a:lnTo>
                    <a:pt x="10586" y="150985"/>
                  </a:lnTo>
                  <a:lnTo>
                    <a:pt x="1048" y="211548"/>
                  </a:lnTo>
                  <a:lnTo>
                    <a:pt x="0" y="232382"/>
                  </a:lnTo>
                  <a:lnTo>
                    <a:pt x="407" y="252902"/>
                  </a:lnTo>
                  <a:lnTo>
                    <a:pt x="1783" y="273214"/>
                  </a:lnTo>
                  <a:lnTo>
                    <a:pt x="3806" y="291177"/>
                  </a:lnTo>
                  <a:lnTo>
                    <a:pt x="6260" y="307573"/>
                  </a:lnTo>
                  <a:lnTo>
                    <a:pt x="9001" y="322925"/>
                  </a:lnTo>
                  <a:lnTo>
                    <a:pt x="13039" y="335371"/>
                  </a:lnTo>
                  <a:lnTo>
                    <a:pt x="17942" y="345878"/>
                  </a:lnTo>
                  <a:lnTo>
                    <a:pt x="23421" y="355094"/>
                  </a:lnTo>
                  <a:lnTo>
                    <a:pt x="31495" y="361238"/>
                  </a:lnTo>
                  <a:lnTo>
                    <a:pt x="41299" y="365334"/>
                  </a:lnTo>
                  <a:lnTo>
                    <a:pt x="52256" y="368064"/>
                  </a:lnTo>
                  <a:lnTo>
                    <a:pt x="63982" y="368780"/>
                  </a:lnTo>
                  <a:lnTo>
                    <a:pt x="76221" y="368151"/>
                  </a:lnTo>
                  <a:lnTo>
                    <a:pt x="88801" y="366626"/>
                  </a:lnTo>
                  <a:lnTo>
                    <a:pt x="102714" y="363399"/>
                  </a:lnTo>
                  <a:lnTo>
                    <a:pt x="117517" y="359037"/>
                  </a:lnTo>
                  <a:lnTo>
                    <a:pt x="132911" y="353919"/>
                  </a:lnTo>
                  <a:lnTo>
                    <a:pt x="148701" y="347191"/>
                  </a:lnTo>
                  <a:lnTo>
                    <a:pt x="164754" y="339389"/>
                  </a:lnTo>
                  <a:lnTo>
                    <a:pt x="180982" y="330872"/>
                  </a:lnTo>
                  <a:lnTo>
                    <a:pt x="195117" y="324089"/>
                  </a:lnTo>
                  <a:lnTo>
                    <a:pt x="207856" y="318462"/>
                  </a:lnTo>
                  <a:lnTo>
                    <a:pt x="219665" y="313605"/>
                  </a:lnTo>
                  <a:lnTo>
                    <a:pt x="230854" y="308156"/>
                  </a:lnTo>
                  <a:lnTo>
                    <a:pt x="241629" y="302313"/>
                  </a:lnTo>
                  <a:lnTo>
                    <a:pt x="252128" y="296207"/>
                  </a:lnTo>
                  <a:lnTo>
                    <a:pt x="261338" y="288820"/>
                  </a:lnTo>
                  <a:lnTo>
                    <a:pt x="269689" y="280580"/>
                  </a:lnTo>
                  <a:lnTo>
                    <a:pt x="277466" y="271771"/>
                  </a:lnTo>
                  <a:lnTo>
                    <a:pt x="292003" y="256088"/>
                  </a:lnTo>
                  <a:lnTo>
                    <a:pt x="298975" y="248810"/>
                  </a:lnTo>
                  <a:lnTo>
                    <a:pt x="305833" y="240643"/>
                  </a:lnTo>
                  <a:lnTo>
                    <a:pt x="312616" y="231882"/>
                  </a:lnTo>
                  <a:lnTo>
                    <a:pt x="319348" y="222726"/>
                  </a:lnTo>
                  <a:lnTo>
                    <a:pt x="332723" y="203709"/>
                  </a:lnTo>
                  <a:lnTo>
                    <a:pt x="359323" y="164483"/>
                  </a:lnTo>
                  <a:lnTo>
                    <a:pt x="364855" y="154581"/>
                  </a:lnTo>
                  <a:lnTo>
                    <a:pt x="369649" y="144664"/>
                  </a:lnTo>
                  <a:lnTo>
                    <a:pt x="373950" y="134737"/>
                  </a:lnTo>
                  <a:lnTo>
                    <a:pt x="377922" y="124803"/>
                  </a:lnTo>
                  <a:lnTo>
                    <a:pt x="385284" y="104923"/>
                  </a:lnTo>
                  <a:lnTo>
                    <a:pt x="388795" y="93874"/>
                  </a:lnTo>
                  <a:lnTo>
                    <a:pt x="395643" y="69807"/>
                  </a:lnTo>
                  <a:lnTo>
                    <a:pt x="396806" y="58305"/>
                  </a:lnTo>
                  <a:lnTo>
                    <a:pt x="396476" y="47321"/>
                  </a:lnTo>
                  <a:lnTo>
                    <a:pt x="395150" y="36682"/>
                  </a:lnTo>
                  <a:lnTo>
                    <a:pt x="390951" y="30695"/>
                  </a:lnTo>
                  <a:lnTo>
                    <a:pt x="384835" y="27809"/>
                  </a:lnTo>
                  <a:lnTo>
                    <a:pt x="377442" y="26990"/>
                  </a:lnTo>
                  <a:lnTo>
                    <a:pt x="370303" y="28655"/>
                  </a:lnTo>
                  <a:lnTo>
                    <a:pt x="363333" y="31976"/>
                  </a:lnTo>
                  <a:lnTo>
                    <a:pt x="356475" y="36400"/>
                  </a:lnTo>
                  <a:lnTo>
                    <a:pt x="347483" y="42665"/>
                  </a:lnTo>
                  <a:lnTo>
                    <a:pt x="314808" y="66221"/>
                  </a:lnTo>
                  <a:lnTo>
                    <a:pt x="293862" y="80728"/>
                  </a:lnTo>
                  <a:lnTo>
                    <a:pt x="288055" y="82165"/>
                  </a:lnTo>
                  <a:lnTo>
                    <a:pt x="285290" y="79808"/>
                  </a:lnTo>
                  <a:lnTo>
                    <a:pt x="284551" y="74920"/>
                  </a:lnTo>
                  <a:lnTo>
                    <a:pt x="286269" y="69450"/>
                  </a:lnTo>
                  <a:lnTo>
                    <a:pt x="289625" y="63594"/>
                  </a:lnTo>
                  <a:lnTo>
                    <a:pt x="294073" y="57479"/>
                  </a:lnTo>
                  <a:lnTo>
                    <a:pt x="300355" y="50086"/>
                  </a:lnTo>
                  <a:lnTo>
                    <a:pt x="307858" y="41842"/>
                  </a:lnTo>
                  <a:lnTo>
                    <a:pt x="325038" y="23839"/>
                  </a:lnTo>
                  <a:lnTo>
                    <a:pt x="343726" y="4784"/>
                  </a:lnTo>
                  <a:lnTo>
                    <a:pt x="353352" y="587"/>
                  </a:lnTo>
                  <a:lnTo>
                    <a:pt x="363086" y="0"/>
                  </a:lnTo>
                  <a:lnTo>
                    <a:pt x="372890" y="1819"/>
                  </a:lnTo>
                  <a:lnTo>
                    <a:pt x="380532" y="8558"/>
                  </a:lnTo>
                  <a:lnTo>
                    <a:pt x="386732" y="18578"/>
                  </a:lnTo>
                  <a:lnTo>
                    <a:pt x="391970" y="30784"/>
                  </a:lnTo>
                  <a:lnTo>
                    <a:pt x="396568" y="42237"/>
                  </a:lnTo>
                  <a:lnTo>
                    <a:pt x="412395" y="850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1044516" y="3601096"/>
            <a:ext cx="1293213" cy="248696"/>
            <a:chOff x="1044516" y="3601096"/>
            <a:chExt cx="1293213" cy="248696"/>
          </a:xfrm>
        </p:grpSpPr>
        <p:sp>
          <p:nvSpPr>
            <p:cNvPr id="65" name="Freeform 64"/>
            <p:cNvSpPr/>
            <p:nvPr/>
          </p:nvSpPr>
          <p:spPr>
            <a:xfrm>
              <a:off x="1074360" y="3670730"/>
              <a:ext cx="39792" cy="169114"/>
            </a:xfrm>
            <a:custGeom>
              <a:avLst/>
              <a:gdLst/>
              <a:ahLst/>
              <a:cxnLst/>
              <a:rect l="0" t="0" r="0" b="0"/>
              <a:pathLst>
                <a:path w="39792" h="169114">
                  <a:moveTo>
                    <a:pt x="39791" y="0"/>
                  </a:moveTo>
                  <a:lnTo>
                    <a:pt x="25945" y="55384"/>
                  </a:lnTo>
                  <a:lnTo>
                    <a:pt x="19637" y="83566"/>
                  </a:lnTo>
                  <a:lnTo>
                    <a:pt x="16407" y="98818"/>
                  </a:lnTo>
                  <a:lnTo>
                    <a:pt x="13149" y="112301"/>
                  </a:lnTo>
                  <a:lnTo>
                    <a:pt x="9871" y="124607"/>
                  </a:lnTo>
                  <a:lnTo>
                    <a:pt x="0" y="1691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1044516" y="3750313"/>
              <a:ext cx="89532" cy="9949"/>
            </a:xfrm>
            <a:custGeom>
              <a:avLst/>
              <a:gdLst/>
              <a:ahLst/>
              <a:cxnLst/>
              <a:rect l="0" t="0" r="0" b="0"/>
              <a:pathLst>
                <a:path w="89532" h="9949">
                  <a:moveTo>
                    <a:pt x="0" y="9948"/>
                  </a:moveTo>
                  <a:lnTo>
                    <a:pt x="21124" y="9948"/>
                  </a:lnTo>
                  <a:lnTo>
                    <a:pt x="31768" y="8842"/>
                  </a:lnTo>
                  <a:lnTo>
                    <a:pt x="8953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1243472" y="3640887"/>
              <a:ext cx="60294" cy="179061"/>
            </a:xfrm>
            <a:custGeom>
              <a:avLst/>
              <a:gdLst/>
              <a:ahLst/>
              <a:cxnLst/>
              <a:rect l="0" t="0" r="0" b="0"/>
              <a:pathLst>
                <a:path w="60294" h="179061">
                  <a:moveTo>
                    <a:pt x="39791" y="0"/>
                  </a:moveTo>
                  <a:lnTo>
                    <a:pt x="34510" y="21124"/>
                  </a:lnTo>
                  <a:lnTo>
                    <a:pt x="30744" y="30662"/>
                  </a:lnTo>
                  <a:lnTo>
                    <a:pt x="26023" y="40337"/>
                  </a:lnTo>
                  <a:lnTo>
                    <a:pt x="20664" y="50103"/>
                  </a:lnTo>
                  <a:lnTo>
                    <a:pt x="14882" y="58824"/>
                  </a:lnTo>
                  <a:lnTo>
                    <a:pt x="8816" y="66849"/>
                  </a:lnTo>
                  <a:lnTo>
                    <a:pt x="2561" y="74409"/>
                  </a:lnTo>
                  <a:lnTo>
                    <a:pt x="1708" y="78344"/>
                  </a:lnTo>
                  <a:lnTo>
                    <a:pt x="4454" y="79863"/>
                  </a:lnTo>
                  <a:lnTo>
                    <a:pt x="9601" y="79769"/>
                  </a:lnTo>
                  <a:lnTo>
                    <a:pt x="16349" y="78602"/>
                  </a:lnTo>
                  <a:lnTo>
                    <a:pt x="24163" y="76718"/>
                  </a:lnTo>
                  <a:lnTo>
                    <a:pt x="32688" y="74357"/>
                  </a:lnTo>
                  <a:lnTo>
                    <a:pt x="40582" y="74993"/>
                  </a:lnTo>
                  <a:lnTo>
                    <a:pt x="48056" y="77628"/>
                  </a:lnTo>
                  <a:lnTo>
                    <a:pt x="55249" y="81596"/>
                  </a:lnTo>
                  <a:lnTo>
                    <a:pt x="58939" y="87556"/>
                  </a:lnTo>
                  <a:lnTo>
                    <a:pt x="60293" y="94846"/>
                  </a:lnTo>
                  <a:lnTo>
                    <a:pt x="60091" y="103022"/>
                  </a:lnTo>
                  <a:lnTo>
                    <a:pt x="58851" y="111788"/>
                  </a:lnTo>
                  <a:lnTo>
                    <a:pt x="56919" y="120949"/>
                  </a:lnTo>
                  <a:lnTo>
                    <a:pt x="54526" y="130371"/>
                  </a:lnTo>
                  <a:lnTo>
                    <a:pt x="49614" y="138864"/>
                  </a:lnTo>
                  <a:lnTo>
                    <a:pt x="43024" y="146736"/>
                  </a:lnTo>
                  <a:lnTo>
                    <a:pt x="0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1263368" y="3622784"/>
              <a:ext cx="139270" cy="18104"/>
            </a:xfrm>
            <a:custGeom>
              <a:avLst/>
              <a:gdLst/>
              <a:ahLst/>
              <a:cxnLst/>
              <a:rect l="0" t="0" r="0" b="0"/>
              <a:pathLst>
                <a:path w="139270" h="18104">
                  <a:moveTo>
                    <a:pt x="0" y="18103"/>
                  </a:moveTo>
                  <a:lnTo>
                    <a:pt x="15842" y="12822"/>
                  </a:lnTo>
                  <a:lnTo>
                    <a:pt x="24930" y="10162"/>
                  </a:lnTo>
                  <a:lnTo>
                    <a:pt x="46818" y="4257"/>
                  </a:lnTo>
                  <a:lnTo>
                    <a:pt x="58845" y="2241"/>
                  </a:lnTo>
                  <a:lnTo>
                    <a:pt x="71284" y="897"/>
                  </a:lnTo>
                  <a:lnTo>
                    <a:pt x="83998" y="0"/>
                  </a:lnTo>
                  <a:lnTo>
                    <a:pt x="95789" y="508"/>
                  </a:lnTo>
                  <a:lnTo>
                    <a:pt x="106966" y="1952"/>
                  </a:lnTo>
                  <a:lnTo>
                    <a:pt x="139269" y="81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1581697" y="3660783"/>
              <a:ext cx="59687" cy="189009"/>
            </a:xfrm>
            <a:custGeom>
              <a:avLst/>
              <a:gdLst/>
              <a:ahLst/>
              <a:cxnLst/>
              <a:rect l="0" t="0" r="0" b="0"/>
              <a:pathLst>
                <a:path w="59687" h="189009">
                  <a:moveTo>
                    <a:pt x="59686" y="0"/>
                  </a:moveTo>
                  <a:lnTo>
                    <a:pt x="54406" y="21124"/>
                  </a:lnTo>
                  <a:lnTo>
                    <a:pt x="51744" y="33978"/>
                  </a:lnTo>
                  <a:lnTo>
                    <a:pt x="45840" y="65945"/>
                  </a:lnTo>
                  <a:lnTo>
                    <a:pt x="42719" y="80439"/>
                  </a:lnTo>
                  <a:lnTo>
                    <a:pt x="39532" y="93417"/>
                  </a:lnTo>
                  <a:lnTo>
                    <a:pt x="36302" y="105385"/>
                  </a:lnTo>
                  <a:lnTo>
                    <a:pt x="31939" y="116680"/>
                  </a:lnTo>
                  <a:lnTo>
                    <a:pt x="26819" y="127525"/>
                  </a:lnTo>
                  <a:lnTo>
                    <a:pt x="21195" y="138071"/>
                  </a:lnTo>
                  <a:lnTo>
                    <a:pt x="16341" y="148418"/>
                  </a:lnTo>
                  <a:lnTo>
                    <a:pt x="11999" y="158632"/>
                  </a:lnTo>
                  <a:lnTo>
                    <a:pt x="0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1561801" y="3730417"/>
              <a:ext cx="109427" cy="7875"/>
            </a:xfrm>
            <a:custGeom>
              <a:avLst/>
              <a:gdLst/>
              <a:ahLst/>
              <a:cxnLst/>
              <a:rect l="0" t="0" r="0" b="0"/>
              <a:pathLst>
                <a:path w="109427" h="7875">
                  <a:moveTo>
                    <a:pt x="0" y="0"/>
                  </a:moveTo>
                  <a:lnTo>
                    <a:pt x="21124" y="5281"/>
                  </a:lnTo>
                  <a:lnTo>
                    <a:pt x="32873" y="6837"/>
                  </a:lnTo>
                  <a:lnTo>
                    <a:pt x="46232" y="7874"/>
                  </a:lnTo>
                  <a:lnTo>
                    <a:pt x="10942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1711018" y="3650835"/>
              <a:ext cx="75277" cy="189009"/>
            </a:xfrm>
            <a:custGeom>
              <a:avLst/>
              <a:gdLst/>
              <a:ahLst/>
              <a:cxnLst/>
              <a:rect l="0" t="0" r="0" b="0"/>
              <a:pathLst>
                <a:path w="75277" h="189009">
                  <a:moveTo>
                    <a:pt x="39791" y="0"/>
                  </a:moveTo>
                  <a:lnTo>
                    <a:pt x="29229" y="21124"/>
                  </a:lnTo>
                  <a:lnTo>
                    <a:pt x="25013" y="30662"/>
                  </a:lnTo>
                  <a:lnTo>
                    <a:pt x="21096" y="40337"/>
                  </a:lnTo>
                  <a:lnTo>
                    <a:pt x="13797" y="59929"/>
                  </a:lnTo>
                  <a:lnTo>
                    <a:pt x="6869" y="79690"/>
                  </a:lnTo>
                  <a:lnTo>
                    <a:pt x="7895" y="85181"/>
                  </a:lnTo>
                  <a:lnTo>
                    <a:pt x="11895" y="87736"/>
                  </a:lnTo>
                  <a:lnTo>
                    <a:pt x="17878" y="88334"/>
                  </a:lnTo>
                  <a:lnTo>
                    <a:pt x="25182" y="87627"/>
                  </a:lnTo>
                  <a:lnTo>
                    <a:pt x="33367" y="86051"/>
                  </a:lnTo>
                  <a:lnTo>
                    <a:pt x="42140" y="83895"/>
                  </a:lnTo>
                  <a:lnTo>
                    <a:pt x="50200" y="84668"/>
                  </a:lnTo>
                  <a:lnTo>
                    <a:pt x="57783" y="87394"/>
                  </a:lnTo>
                  <a:lnTo>
                    <a:pt x="65050" y="91422"/>
                  </a:lnTo>
                  <a:lnTo>
                    <a:pt x="69894" y="98528"/>
                  </a:lnTo>
                  <a:lnTo>
                    <a:pt x="73123" y="107687"/>
                  </a:lnTo>
                  <a:lnTo>
                    <a:pt x="75276" y="118215"/>
                  </a:lnTo>
                  <a:lnTo>
                    <a:pt x="73396" y="127444"/>
                  </a:lnTo>
                  <a:lnTo>
                    <a:pt x="68826" y="135806"/>
                  </a:lnTo>
                  <a:lnTo>
                    <a:pt x="62464" y="143593"/>
                  </a:lnTo>
                  <a:lnTo>
                    <a:pt x="56011" y="150994"/>
                  </a:lnTo>
                  <a:lnTo>
                    <a:pt x="49499" y="158139"/>
                  </a:lnTo>
                  <a:lnTo>
                    <a:pt x="42947" y="165113"/>
                  </a:lnTo>
                  <a:lnTo>
                    <a:pt x="35263" y="170867"/>
                  </a:lnTo>
                  <a:lnTo>
                    <a:pt x="26825" y="175809"/>
                  </a:lnTo>
                  <a:lnTo>
                    <a:pt x="0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1730913" y="3660783"/>
              <a:ext cx="109427" cy="1"/>
            </a:xfrm>
            <a:custGeom>
              <a:avLst/>
              <a:gdLst/>
              <a:ahLst/>
              <a:cxnLst/>
              <a:rect l="0" t="0" r="0" b="0"/>
              <a:pathLst>
                <a:path w="109427" h="1">
                  <a:moveTo>
                    <a:pt x="0" y="0"/>
                  </a:moveTo>
                  <a:lnTo>
                    <a:pt x="10942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2019399" y="3611044"/>
              <a:ext cx="79583" cy="208904"/>
            </a:xfrm>
            <a:custGeom>
              <a:avLst/>
              <a:gdLst/>
              <a:ahLst/>
              <a:cxnLst/>
              <a:rect l="0" t="0" r="0" b="0"/>
              <a:pathLst>
                <a:path w="79583" h="208904">
                  <a:moveTo>
                    <a:pt x="79582" y="0"/>
                  </a:moveTo>
                  <a:lnTo>
                    <a:pt x="74301" y="21124"/>
                  </a:lnTo>
                  <a:lnTo>
                    <a:pt x="71640" y="33978"/>
                  </a:lnTo>
                  <a:lnTo>
                    <a:pt x="65736" y="65945"/>
                  </a:lnTo>
                  <a:lnTo>
                    <a:pt x="62615" y="80439"/>
                  </a:lnTo>
                  <a:lnTo>
                    <a:pt x="59428" y="93417"/>
                  </a:lnTo>
                  <a:lnTo>
                    <a:pt x="56198" y="105385"/>
                  </a:lnTo>
                  <a:lnTo>
                    <a:pt x="51835" y="116680"/>
                  </a:lnTo>
                  <a:lnTo>
                    <a:pt x="46715" y="127526"/>
                  </a:lnTo>
                  <a:lnTo>
                    <a:pt x="41091" y="138072"/>
                  </a:lnTo>
                  <a:lnTo>
                    <a:pt x="26000" y="164528"/>
                  </a:lnTo>
                  <a:lnTo>
                    <a:pt x="0" y="2089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1999503" y="3720470"/>
              <a:ext cx="99479" cy="1"/>
            </a:xfrm>
            <a:custGeom>
              <a:avLst/>
              <a:gdLst/>
              <a:ahLst/>
              <a:cxnLst/>
              <a:rect l="0" t="0" r="0" b="0"/>
              <a:pathLst>
                <a:path w="99479" h="1">
                  <a:moveTo>
                    <a:pt x="0" y="0"/>
                  </a:moveTo>
                  <a:lnTo>
                    <a:pt x="9947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2168616" y="3620992"/>
              <a:ext cx="69633" cy="228800"/>
            </a:xfrm>
            <a:custGeom>
              <a:avLst/>
              <a:gdLst/>
              <a:ahLst/>
              <a:cxnLst/>
              <a:rect l="0" t="0" r="0" b="0"/>
              <a:pathLst>
                <a:path w="69633" h="228800">
                  <a:moveTo>
                    <a:pt x="49739" y="0"/>
                  </a:moveTo>
                  <a:lnTo>
                    <a:pt x="22047" y="55383"/>
                  </a:lnTo>
                  <a:lnTo>
                    <a:pt x="15803" y="66766"/>
                  </a:lnTo>
                  <a:lnTo>
                    <a:pt x="9430" y="77670"/>
                  </a:lnTo>
                  <a:lnTo>
                    <a:pt x="2971" y="88255"/>
                  </a:lnTo>
                  <a:lnTo>
                    <a:pt x="1980" y="96417"/>
                  </a:lnTo>
                  <a:lnTo>
                    <a:pt x="4636" y="102964"/>
                  </a:lnTo>
                  <a:lnTo>
                    <a:pt x="9722" y="108433"/>
                  </a:lnTo>
                  <a:lnTo>
                    <a:pt x="17535" y="112080"/>
                  </a:lnTo>
                  <a:lnTo>
                    <a:pt x="27164" y="114511"/>
                  </a:lnTo>
                  <a:lnTo>
                    <a:pt x="38005" y="116132"/>
                  </a:lnTo>
                  <a:lnTo>
                    <a:pt x="47443" y="119423"/>
                  </a:lnTo>
                  <a:lnTo>
                    <a:pt x="55945" y="123827"/>
                  </a:lnTo>
                  <a:lnTo>
                    <a:pt x="63824" y="128974"/>
                  </a:lnTo>
                  <a:lnTo>
                    <a:pt x="67971" y="136827"/>
                  </a:lnTo>
                  <a:lnTo>
                    <a:pt x="69631" y="146483"/>
                  </a:lnTo>
                  <a:lnTo>
                    <a:pt x="69632" y="157342"/>
                  </a:lnTo>
                  <a:lnTo>
                    <a:pt x="66317" y="167897"/>
                  </a:lnTo>
                  <a:lnTo>
                    <a:pt x="60791" y="178250"/>
                  </a:lnTo>
                  <a:lnTo>
                    <a:pt x="53791" y="188468"/>
                  </a:lnTo>
                  <a:lnTo>
                    <a:pt x="46914" y="197490"/>
                  </a:lnTo>
                  <a:lnTo>
                    <a:pt x="40118" y="205716"/>
                  </a:lnTo>
                  <a:lnTo>
                    <a:pt x="0" y="228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2218355" y="3601096"/>
              <a:ext cx="119374" cy="49740"/>
            </a:xfrm>
            <a:custGeom>
              <a:avLst/>
              <a:gdLst/>
              <a:ahLst/>
              <a:cxnLst/>
              <a:rect l="0" t="0" r="0" b="0"/>
              <a:pathLst>
                <a:path w="119374" h="49740">
                  <a:moveTo>
                    <a:pt x="0" y="49739"/>
                  </a:moveTo>
                  <a:lnTo>
                    <a:pt x="10562" y="33896"/>
                  </a:lnTo>
                  <a:lnTo>
                    <a:pt x="16989" y="28124"/>
                  </a:lnTo>
                  <a:lnTo>
                    <a:pt x="24589" y="23171"/>
                  </a:lnTo>
                  <a:lnTo>
                    <a:pt x="32972" y="18763"/>
                  </a:lnTo>
                  <a:lnTo>
                    <a:pt x="42982" y="14719"/>
                  </a:lnTo>
                  <a:lnTo>
                    <a:pt x="54077" y="10918"/>
                  </a:lnTo>
                  <a:lnTo>
                    <a:pt x="1193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2118877" y="4506344"/>
            <a:ext cx="567024" cy="425357"/>
            <a:chOff x="2118877" y="4506344"/>
            <a:chExt cx="567024" cy="425357"/>
          </a:xfrm>
        </p:grpSpPr>
        <p:sp>
          <p:nvSpPr>
            <p:cNvPr id="78" name="Freeform 77"/>
            <p:cNvSpPr/>
            <p:nvPr/>
          </p:nvSpPr>
          <p:spPr>
            <a:xfrm>
              <a:off x="2134910" y="4506344"/>
              <a:ext cx="166948" cy="425357"/>
            </a:xfrm>
            <a:custGeom>
              <a:avLst/>
              <a:gdLst/>
              <a:ahLst/>
              <a:cxnLst/>
              <a:rect l="0" t="0" r="0" b="0"/>
              <a:pathLst>
                <a:path w="166948" h="425357">
                  <a:moveTo>
                    <a:pt x="23758" y="0"/>
                  </a:moveTo>
                  <a:lnTo>
                    <a:pt x="18477" y="15843"/>
                  </a:lnTo>
                  <a:lnTo>
                    <a:pt x="16921" y="26037"/>
                  </a:lnTo>
                  <a:lnTo>
                    <a:pt x="15884" y="38359"/>
                  </a:lnTo>
                  <a:lnTo>
                    <a:pt x="15193" y="52100"/>
                  </a:lnTo>
                  <a:lnTo>
                    <a:pt x="14425" y="85053"/>
                  </a:lnTo>
                  <a:lnTo>
                    <a:pt x="14220" y="103125"/>
                  </a:lnTo>
                  <a:lnTo>
                    <a:pt x="12978" y="121805"/>
                  </a:lnTo>
                  <a:lnTo>
                    <a:pt x="11045" y="140890"/>
                  </a:lnTo>
                  <a:lnTo>
                    <a:pt x="8651" y="160245"/>
                  </a:lnTo>
                  <a:lnTo>
                    <a:pt x="5949" y="176465"/>
                  </a:lnTo>
                  <a:lnTo>
                    <a:pt x="3043" y="190594"/>
                  </a:lnTo>
                  <a:lnTo>
                    <a:pt x="0" y="203329"/>
                  </a:lnTo>
                  <a:lnTo>
                    <a:pt x="182" y="208503"/>
                  </a:lnTo>
                  <a:lnTo>
                    <a:pt x="2514" y="208637"/>
                  </a:lnTo>
                  <a:lnTo>
                    <a:pt x="6280" y="205410"/>
                  </a:lnTo>
                  <a:lnTo>
                    <a:pt x="12106" y="199943"/>
                  </a:lnTo>
                  <a:lnTo>
                    <a:pt x="27422" y="185025"/>
                  </a:lnTo>
                  <a:lnTo>
                    <a:pt x="36148" y="178616"/>
                  </a:lnTo>
                  <a:lnTo>
                    <a:pt x="45282" y="173238"/>
                  </a:lnTo>
                  <a:lnTo>
                    <a:pt x="54687" y="168547"/>
                  </a:lnTo>
                  <a:lnTo>
                    <a:pt x="64273" y="164314"/>
                  </a:lnTo>
                  <a:lnTo>
                    <a:pt x="73979" y="160387"/>
                  </a:lnTo>
                  <a:lnTo>
                    <a:pt x="83766" y="156664"/>
                  </a:lnTo>
                  <a:lnTo>
                    <a:pt x="93607" y="155287"/>
                  </a:lnTo>
                  <a:lnTo>
                    <a:pt x="103483" y="155474"/>
                  </a:lnTo>
                  <a:lnTo>
                    <a:pt x="113383" y="156705"/>
                  </a:lnTo>
                  <a:lnTo>
                    <a:pt x="122194" y="160841"/>
                  </a:lnTo>
                  <a:lnTo>
                    <a:pt x="130279" y="166914"/>
                  </a:lnTo>
                  <a:lnTo>
                    <a:pt x="137879" y="174279"/>
                  </a:lnTo>
                  <a:lnTo>
                    <a:pt x="144051" y="182504"/>
                  </a:lnTo>
                  <a:lnTo>
                    <a:pt x="149271" y="191304"/>
                  </a:lnTo>
                  <a:lnTo>
                    <a:pt x="153856" y="200487"/>
                  </a:lnTo>
                  <a:lnTo>
                    <a:pt x="158018" y="212135"/>
                  </a:lnTo>
                  <a:lnTo>
                    <a:pt x="161899" y="225427"/>
                  </a:lnTo>
                  <a:lnTo>
                    <a:pt x="165591" y="239815"/>
                  </a:lnTo>
                  <a:lnTo>
                    <a:pt x="166947" y="256038"/>
                  </a:lnTo>
                  <a:lnTo>
                    <a:pt x="166745" y="273486"/>
                  </a:lnTo>
                  <a:lnTo>
                    <a:pt x="165506" y="291750"/>
                  </a:lnTo>
                  <a:lnTo>
                    <a:pt x="163574" y="309452"/>
                  </a:lnTo>
                  <a:lnTo>
                    <a:pt x="161181" y="326780"/>
                  </a:lnTo>
                  <a:lnTo>
                    <a:pt x="158481" y="343859"/>
                  </a:lnTo>
                  <a:lnTo>
                    <a:pt x="154469" y="358560"/>
                  </a:lnTo>
                  <a:lnTo>
                    <a:pt x="149585" y="371678"/>
                  </a:lnTo>
                  <a:lnTo>
                    <a:pt x="144118" y="383738"/>
                  </a:lnTo>
                  <a:lnTo>
                    <a:pt x="138262" y="395095"/>
                  </a:lnTo>
                  <a:lnTo>
                    <a:pt x="132148" y="405981"/>
                  </a:lnTo>
                  <a:lnTo>
                    <a:pt x="125861" y="416555"/>
                  </a:lnTo>
                  <a:lnTo>
                    <a:pt x="116144" y="422499"/>
                  </a:lnTo>
                  <a:lnTo>
                    <a:pt x="104139" y="425356"/>
                  </a:lnTo>
                  <a:lnTo>
                    <a:pt x="53601" y="4078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2118877" y="4506344"/>
              <a:ext cx="198956" cy="29845"/>
            </a:xfrm>
            <a:custGeom>
              <a:avLst/>
              <a:gdLst/>
              <a:ahLst/>
              <a:cxnLst/>
              <a:rect l="0" t="0" r="0" b="0"/>
              <a:pathLst>
                <a:path w="198956" h="29845">
                  <a:moveTo>
                    <a:pt x="0" y="29844"/>
                  </a:moveTo>
                  <a:lnTo>
                    <a:pt x="21123" y="24563"/>
                  </a:lnTo>
                  <a:lnTo>
                    <a:pt x="30662" y="21902"/>
                  </a:lnTo>
                  <a:lnTo>
                    <a:pt x="61034" y="12876"/>
                  </a:lnTo>
                  <a:lnTo>
                    <a:pt x="84971" y="6460"/>
                  </a:lnTo>
                  <a:lnTo>
                    <a:pt x="99754" y="4307"/>
                  </a:lnTo>
                  <a:lnTo>
                    <a:pt x="116241" y="2871"/>
                  </a:lnTo>
                  <a:lnTo>
                    <a:pt x="19895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2397415" y="4638763"/>
              <a:ext cx="288486" cy="175963"/>
            </a:xfrm>
            <a:custGeom>
              <a:avLst/>
              <a:gdLst/>
              <a:ahLst/>
              <a:cxnLst/>
              <a:rect l="0" t="0" r="0" b="0"/>
              <a:pathLst>
                <a:path w="288486" h="175963">
                  <a:moveTo>
                    <a:pt x="0" y="76485"/>
                  </a:moveTo>
                  <a:lnTo>
                    <a:pt x="5280" y="55361"/>
                  </a:lnTo>
                  <a:lnTo>
                    <a:pt x="9047" y="45822"/>
                  </a:lnTo>
                  <a:lnTo>
                    <a:pt x="13768" y="36148"/>
                  </a:lnTo>
                  <a:lnTo>
                    <a:pt x="19127" y="26382"/>
                  </a:lnTo>
                  <a:lnTo>
                    <a:pt x="26015" y="18766"/>
                  </a:lnTo>
                  <a:lnTo>
                    <a:pt x="33923" y="12584"/>
                  </a:lnTo>
                  <a:lnTo>
                    <a:pt x="42511" y="7356"/>
                  </a:lnTo>
                  <a:lnTo>
                    <a:pt x="52657" y="3872"/>
                  </a:lnTo>
                  <a:lnTo>
                    <a:pt x="63843" y="1549"/>
                  </a:lnTo>
                  <a:lnTo>
                    <a:pt x="75721" y="0"/>
                  </a:lnTo>
                  <a:lnTo>
                    <a:pt x="86956" y="1178"/>
                  </a:lnTo>
                  <a:lnTo>
                    <a:pt x="97761" y="4174"/>
                  </a:lnTo>
                  <a:lnTo>
                    <a:pt x="108281" y="8382"/>
                  </a:lnTo>
                  <a:lnTo>
                    <a:pt x="118610" y="14503"/>
                  </a:lnTo>
                  <a:lnTo>
                    <a:pt x="128812" y="21900"/>
                  </a:lnTo>
                  <a:lnTo>
                    <a:pt x="138929" y="30147"/>
                  </a:lnTo>
                  <a:lnTo>
                    <a:pt x="147885" y="38961"/>
                  </a:lnTo>
                  <a:lnTo>
                    <a:pt x="156066" y="48153"/>
                  </a:lnTo>
                  <a:lnTo>
                    <a:pt x="163731" y="57597"/>
                  </a:lnTo>
                  <a:lnTo>
                    <a:pt x="171051" y="69419"/>
                  </a:lnTo>
                  <a:lnTo>
                    <a:pt x="178142" y="82827"/>
                  </a:lnTo>
                  <a:lnTo>
                    <a:pt x="185080" y="97293"/>
                  </a:lnTo>
                  <a:lnTo>
                    <a:pt x="191915" y="109147"/>
                  </a:lnTo>
                  <a:lnTo>
                    <a:pt x="198683" y="119260"/>
                  </a:lnTo>
                  <a:lnTo>
                    <a:pt x="205406" y="128213"/>
                  </a:lnTo>
                  <a:lnTo>
                    <a:pt x="218770" y="147004"/>
                  </a:lnTo>
                  <a:lnTo>
                    <a:pt x="225429" y="156657"/>
                  </a:lnTo>
                  <a:lnTo>
                    <a:pt x="233184" y="164197"/>
                  </a:lnTo>
                  <a:lnTo>
                    <a:pt x="241670" y="170329"/>
                  </a:lnTo>
                  <a:lnTo>
                    <a:pt x="288485" y="1759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2486945" y="4585927"/>
              <a:ext cx="159165" cy="328277"/>
            </a:xfrm>
            <a:custGeom>
              <a:avLst/>
              <a:gdLst/>
              <a:ahLst/>
              <a:cxnLst/>
              <a:rect l="0" t="0" r="0" b="0"/>
              <a:pathLst>
                <a:path w="159165" h="328277">
                  <a:moveTo>
                    <a:pt x="159164" y="0"/>
                  </a:moveTo>
                  <a:lnTo>
                    <a:pt x="148602" y="15842"/>
                  </a:lnTo>
                  <a:lnTo>
                    <a:pt x="143281" y="22720"/>
                  </a:lnTo>
                  <a:lnTo>
                    <a:pt x="137522" y="29516"/>
                  </a:lnTo>
                  <a:lnTo>
                    <a:pt x="131472" y="36257"/>
                  </a:lnTo>
                  <a:lnTo>
                    <a:pt x="126334" y="44067"/>
                  </a:lnTo>
                  <a:lnTo>
                    <a:pt x="121803" y="52589"/>
                  </a:lnTo>
                  <a:lnTo>
                    <a:pt x="117677" y="61587"/>
                  </a:lnTo>
                  <a:lnTo>
                    <a:pt x="107198" y="86321"/>
                  </a:lnTo>
                  <a:lnTo>
                    <a:pt x="101309" y="100654"/>
                  </a:lnTo>
                  <a:lnTo>
                    <a:pt x="95172" y="113526"/>
                  </a:lnTo>
                  <a:lnTo>
                    <a:pt x="88870" y="125423"/>
                  </a:lnTo>
                  <a:lnTo>
                    <a:pt x="82458" y="136670"/>
                  </a:lnTo>
                  <a:lnTo>
                    <a:pt x="75973" y="147484"/>
                  </a:lnTo>
                  <a:lnTo>
                    <a:pt x="62872" y="168342"/>
                  </a:lnTo>
                  <a:lnTo>
                    <a:pt x="57389" y="179651"/>
                  </a:lnTo>
                  <a:lnTo>
                    <a:pt x="52628" y="191612"/>
                  </a:lnTo>
                  <a:lnTo>
                    <a:pt x="37046" y="237296"/>
                  </a:lnTo>
                  <a:lnTo>
                    <a:pt x="32434" y="247727"/>
                  </a:lnTo>
                  <a:lnTo>
                    <a:pt x="27149" y="257997"/>
                  </a:lnTo>
                  <a:lnTo>
                    <a:pt x="21415" y="268160"/>
                  </a:lnTo>
                  <a:lnTo>
                    <a:pt x="16487" y="279356"/>
                  </a:lnTo>
                  <a:lnTo>
                    <a:pt x="12097" y="291242"/>
                  </a:lnTo>
                  <a:lnTo>
                    <a:pt x="0" y="3282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2864960" y="4456605"/>
            <a:ext cx="694031" cy="338226"/>
            <a:chOff x="2864960" y="4456605"/>
            <a:chExt cx="694031" cy="338226"/>
          </a:xfrm>
        </p:grpSpPr>
        <p:sp>
          <p:nvSpPr>
            <p:cNvPr id="83" name="Freeform 82"/>
            <p:cNvSpPr/>
            <p:nvPr/>
          </p:nvSpPr>
          <p:spPr>
            <a:xfrm>
              <a:off x="2904751" y="4536188"/>
              <a:ext cx="29845" cy="258643"/>
            </a:xfrm>
            <a:custGeom>
              <a:avLst/>
              <a:gdLst/>
              <a:ahLst/>
              <a:cxnLst/>
              <a:rect l="0" t="0" r="0" b="0"/>
              <a:pathLst>
                <a:path w="29845" h="258643">
                  <a:moveTo>
                    <a:pt x="29844" y="0"/>
                  </a:moveTo>
                  <a:lnTo>
                    <a:pt x="24563" y="15843"/>
                  </a:lnTo>
                  <a:lnTo>
                    <a:pt x="23007" y="28246"/>
                  </a:lnTo>
                  <a:lnTo>
                    <a:pt x="21970" y="44253"/>
                  </a:lnTo>
                  <a:lnTo>
                    <a:pt x="21279" y="62661"/>
                  </a:lnTo>
                  <a:lnTo>
                    <a:pt x="19713" y="79355"/>
                  </a:lnTo>
                  <a:lnTo>
                    <a:pt x="17563" y="94904"/>
                  </a:lnTo>
                  <a:lnTo>
                    <a:pt x="15025" y="109693"/>
                  </a:lnTo>
                  <a:lnTo>
                    <a:pt x="13333" y="127288"/>
                  </a:lnTo>
                  <a:lnTo>
                    <a:pt x="12205" y="146756"/>
                  </a:lnTo>
                  <a:lnTo>
                    <a:pt x="11453" y="167472"/>
                  </a:lnTo>
                  <a:lnTo>
                    <a:pt x="9846" y="185703"/>
                  </a:lnTo>
                  <a:lnTo>
                    <a:pt x="0" y="2586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2864960" y="4645613"/>
              <a:ext cx="109427" cy="9949"/>
            </a:xfrm>
            <a:custGeom>
              <a:avLst/>
              <a:gdLst/>
              <a:ahLst/>
              <a:cxnLst/>
              <a:rect l="0" t="0" r="0" b="0"/>
              <a:pathLst>
                <a:path w="109427" h="9949">
                  <a:moveTo>
                    <a:pt x="0" y="0"/>
                  </a:moveTo>
                  <a:lnTo>
                    <a:pt x="15843" y="5281"/>
                  </a:lnTo>
                  <a:lnTo>
                    <a:pt x="26036" y="6837"/>
                  </a:lnTo>
                  <a:lnTo>
                    <a:pt x="38359" y="7874"/>
                  </a:lnTo>
                  <a:lnTo>
                    <a:pt x="109426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3154829" y="4506344"/>
              <a:ext cx="105374" cy="241125"/>
            </a:xfrm>
            <a:custGeom>
              <a:avLst/>
              <a:gdLst/>
              <a:ahLst/>
              <a:cxnLst/>
              <a:rect l="0" t="0" r="0" b="0"/>
              <a:pathLst>
                <a:path w="105374" h="241125">
                  <a:moveTo>
                    <a:pt x="8565" y="0"/>
                  </a:moveTo>
                  <a:lnTo>
                    <a:pt x="8565" y="26405"/>
                  </a:lnTo>
                  <a:lnTo>
                    <a:pt x="7459" y="39709"/>
                  </a:lnTo>
                  <a:lnTo>
                    <a:pt x="5617" y="54106"/>
                  </a:lnTo>
                  <a:lnTo>
                    <a:pt x="3284" y="69230"/>
                  </a:lnTo>
                  <a:lnTo>
                    <a:pt x="1728" y="83734"/>
                  </a:lnTo>
                  <a:lnTo>
                    <a:pt x="691" y="97824"/>
                  </a:lnTo>
                  <a:lnTo>
                    <a:pt x="0" y="111640"/>
                  </a:lnTo>
                  <a:lnTo>
                    <a:pt x="2855" y="119744"/>
                  </a:lnTo>
                  <a:lnTo>
                    <a:pt x="8074" y="124042"/>
                  </a:lnTo>
                  <a:lnTo>
                    <a:pt x="14869" y="125802"/>
                  </a:lnTo>
                  <a:lnTo>
                    <a:pt x="21611" y="124764"/>
                  </a:lnTo>
                  <a:lnTo>
                    <a:pt x="28315" y="121862"/>
                  </a:lnTo>
                  <a:lnTo>
                    <a:pt x="42765" y="112743"/>
                  </a:lnTo>
                  <a:lnTo>
                    <a:pt x="60240" y="101321"/>
                  </a:lnTo>
                  <a:lnTo>
                    <a:pt x="68437" y="99601"/>
                  </a:lnTo>
                  <a:lnTo>
                    <a:pt x="76112" y="100665"/>
                  </a:lnTo>
                  <a:lnTo>
                    <a:pt x="83440" y="103585"/>
                  </a:lnTo>
                  <a:lnTo>
                    <a:pt x="89430" y="109954"/>
                  </a:lnTo>
                  <a:lnTo>
                    <a:pt x="94529" y="118620"/>
                  </a:lnTo>
                  <a:lnTo>
                    <a:pt x="99034" y="128819"/>
                  </a:lnTo>
                  <a:lnTo>
                    <a:pt x="102036" y="140040"/>
                  </a:lnTo>
                  <a:lnTo>
                    <a:pt x="104038" y="151941"/>
                  </a:lnTo>
                  <a:lnTo>
                    <a:pt x="105373" y="164297"/>
                  </a:lnTo>
                  <a:lnTo>
                    <a:pt x="104052" y="176955"/>
                  </a:lnTo>
                  <a:lnTo>
                    <a:pt x="100961" y="189815"/>
                  </a:lnTo>
                  <a:lnTo>
                    <a:pt x="96690" y="202810"/>
                  </a:lnTo>
                  <a:lnTo>
                    <a:pt x="91632" y="213684"/>
                  </a:lnTo>
                  <a:lnTo>
                    <a:pt x="86049" y="223143"/>
                  </a:lnTo>
                  <a:lnTo>
                    <a:pt x="80116" y="231660"/>
                  </a:lnTo>
                  <a:lnTo>
                    <a:pt x="71740" y="237338"/>
                  </a:lnTo>
                  <a:lnTo>
                    <a:pt x="61735" y="241124"/>
                  </a:lnTo>
                  <a:lnTo>
                    <a:pt x="18513" y="2387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3163394" y="4456605"/>
              <a:ext cx="139270" cy="29845"/>
            </a:xfrm>
            <a:custGeom>
              <a:avLst/>
              <a:gdLst/>
              <a:ahLst/>
              <a:cxnLst/>
              <a:rect l="0" t="0" r="0" b="0"/>
              <a:pathLst>
                <a:path w="139270" h="29845">
                  <a:moveTo>
                    <a:pt x="0" y="0"/>
                  </a:moveTo>
                  <a:lnTo>
                    <a:pt x="21124" y="5281"/>
                  </a:lnTo>
                  <a:lnTo>
                    <a:pt x="30662" y="7943"/>
                  </a:lnTo>
                  <a:lnTo>
                    <a:pt x="61034" y="16968"/>
                  </a:lnTo>
                  <a:lnTo>
                    <a:pt x="72744" y="20155"/>
                  </a:lnTo>
                  <a:lnTo>
                    <a:pt x="139269" y="298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3412089" y="4462778"/>
              <a:ext cx="146902" cy="283900"/>
            </a:xfrm>
            <a:custGeom>
              <a:avLst/>
              <a:gdLst/>
              <a:ahLst/>
              <a:cxnLst/>
              <a:rect l="0" t="0" r="0" b="0"/>
              <a:pathLst>
                <a:path w="146902" h="283900">
                  <a:moveTo>
                    <a:pt x="19895" y="23671"/>
                  </a:moveTo>
                  <a:lnTo>
                    <a:pt x="19895" y="44794"/>
                  </a:lnTo>
                  <a:lnTo>
                    <a:pt x="18789" y="54333"/>
                  </a:lnTo>
                  <a:lnTo>
                    <a:pt x="16947" y="64008"/>
                  </a:lnTo>
                  <a:lnTo>
                    <a:pt x="14614" y="73774"/>
                  </a:lnTo>
                  <a:lnTo>
                    <a:pt x="11953" y="88021"/>
                  </a:lnTo>
                  <a:lnTo>
                    <a:pt x="6049" y="124485"/>
                  </a:lnTo>
                  <a:lnTo>
                    <a:pt x="4033" y="141724"/>
                  </a:lnTo>
                  <a:lnTo>
                    <a:pt x="2688" y="157639"/>
                  </a:lnTo>
                  <a:lnTo>
                    <a:pt x="1792" y="172669"/>
                  </a:lnTo>
                  <a:lnTo>
                    <a:pt x="2300" y="188216"/>
                  </a:lnTo>
                  <a:lnTo>
                    <a:pt x="3744" y="204108"/>
                  </a:lnTo>
                  <a:lnTo>
                    <a:pt x="5812" y="220228"/>
                  </a:lnTo>
                  <a:lnTo>
                    <a:pt x="9400" y="235397"/>
                  </a:lnTo>
                  <a:lnTo>
                    <a:pt x="14004" y="249930"/>
                  </a:lnTo>
                  <a:lnTo>
                    <a:pt x="19284" y="264040"/>
                  </a:lnTo>
                  <a:lnTo>
                    <a:pt x="27225" y="273447"/>
                  </a:lnTo>
                  <a:lnTo>
                    <a:pt x="36940" y="279718"/>
                  </a:lnTo>
                  <a:lnTo>
                    <a:pt x="47838" y="283899"/>
                  </a:lnTo>
                  <a:lnTo>
                    <a:pt x="58419" y="283371"/>
                  </a:lnTo>
                  <a:lnTo>
                    <a:pt x="68789" y="279702"/>
                  </a:lnTo>
                  <a:lnTo>
                    <a:pt x="79018" y="273941"/>
                  </a:lnTo>
                  <a:lnTo>
                    <a:pt x="89154" y="266784"/>
                  </a:lnTo>
                  <a:lnTo>
                    <a:pt x="99226" y="258696"/>
                  </a:lnTo>
                  <a:lnTo>
                    <a:pt x="109258" y="249989"/>
                  </a:lnTo>
                  <a:lnTo>
                    <a:pt x="117051" y="240868"/>
                  </a:lnTo>
                  <a:lnTo>
                    <a:pt x="123351" y="231472"/>
                  </a:lnTo>
                  <a:lnTo>
                    <a:pt x="128657" y="221891"/>
                  </a:lnTo>
                  <a:lnTo>
                    <a:pt x="133299" y="212189"/>
                  </a:lnTo>
                  <a:lnTo>
                    <a:pt x="137500" y="202405"/>
                  </a:lnTo>
                  <a:lnTo>
                    <a:pt x="141405" y="192566"/>
                  </a:lnTo>
                  <a:lnTo>
                    <a:pt x="144009" y="180480"/>
                  </a:lnTo>
                  <a:lnTo>
                    <a:pt x="145744" y="166896"/>
                  </a:lnTo>
                  <a:lnTo>
                    <a:pt x="146901" y="152313"/>
                  </a:lnTo>
                  <a:lnTo>
                    <a:pt x="146568" y="137065"/>
                  </a:lnTo>
                  <a:lnTo>
                    <a:pt x="145240" y="121373"/>
                  </a:lnTo>
                  <a:lnTo>
                    <a:pt x="143249" y="105386"/>
                  </a:lnTo>
                  <a:lnTo>
                    <a:pt x="138607" y="90306"/>
                  </a:lnTo>
                  <a:lnTo>
                    <a:pt x="132195" y="75831"/>
                  </a:lnTo>
                  <a:lnTo>
                    <a:pt x="124605" y="61760"/>
                  </a:lnTo>
                  <a:lnTo>
                    <a:pt x="117335" y="50169"/>
                  </a:lnTo>
                  <a:lnTo>
                    <a:pt x="110277" y="40231"/>
                  </a:lnTo>
                  <a:lnTo>
                    <a:pt x="103361" y="31395"/>
                  </a:lnTo>
                  <a:lnTo>
                    <a:pt x="95434" y="24399"/>
                  </a:lnTo>
                  <a:lnTo>
                    <a:pt x="86834" y="18630"/>
                  </a:lnTo>
                  <a:lnTo>
                    <a:pt x="77785" y="13678"/>
                  </a:lnTo>
                  <a:lnTo>
                    <a:pt x="68436" y="9272"/>
                  </a:lnTo>
                  <a:lnTo>
                    <a:pt x="58888" y="5229"/>
                  </a:lnTo>
                  <a:lnTo>
                    <a:pt x="49206" y="1428"/>
                  </a:lnTo>
                  <a:lnTo>
                    <a:pt x="39435" y="0"/>
                  </a:lnTo>
                  <a:lnTo>
                    <a:pt x="29606" y="153"/>
                  </a:lnTo>
                  <a:lnTo>
                    <a:pt x="0" y="137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1820443" y="4784882"/>
            <a:ext cx="99479" cy="119375"/>
            <a:chOff x="1820443" y="4784882"/>
            <a:chExt cx="99479" cy="119375"/>
          </a:xfrm>
        </p:grpSpPr>
        <p:sp>
          <p:nvSpPr>
            <p:cNvPr id="89" name="Freeform 88"/>
            <p:cNvSpPr/>
            <p:nvPr/>
          </p:nvSpPr>
          <p:spPr>
            <a:xfrm>
              <a:off x="1820443" y="4784882"/>
              <a:ext cx="89531" cy="1"/>
            </a:xfrm>
            <a:custGeom>
              <a:avLst/>
              <a:gdLst/>
              <a:ahLst/>
              <a:cxnLst/>
              <a:rect l="0" t="0" r="0" b="0"/>
              <a:pathLst>
                <a:path w="89531" h="1">
                  <a:moveTo>
                    <a:pt x="0" y="0"/>
                  </a:moveTo>
                  <a:lnTo>
                    <a:pt x="8953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1850287" y="4894308"/>
              <a:ext cx="69635" cy="9949"/>
            </a:xfrm>
            <a:custGeom>
              <a:avLst/>
              <a:gdLst/>
              <a:ahLst/>
              <a:cxnLst/>
              <a:rect l="0" t="0" r="0" b="0"/>
              <a:pathLst>
                <a:path w="69635" h="9949">
                  <a:moveTo>
                    <a:pt x="0" y="0"/>
                  </a:moveTo>
                  <a:lnTo>
                    <a:pt x="15843" y="5281"/>
                  </a:lnTo>
                  <a:lnTo>
                    <a:pt x="24931" y="6837"/>
                  </a:lnTo>
                  <a:lnTo>
                    <a:pt x="35411" y="7874"/>
                  </a:lnTo>
                  <a:lnTo>
                    <a:pt x="69634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4906169" y="3810000"/>
            <a:ext cx="1152123" cy="407860"/>
            <a:chOff x="4906169" y="3810000"/>
            <a:chExt cx="1152123" cy="407860"/>
          </a:xfrm>
        </p:grpSpPr>
        <p:sp>
          <p:nvSpPr>
            <p:cNvPr id="92" name="Freeform 91"/>
            <p:cNvSpPr/>
            <p:nvPr/>
          </p:nvSpPr>
          <p:spPr>
            <a:xfrm>
              <a:off x="4906169" y="3869686"/>
              <a:ext cx="123224" cy="308382"/>
            </a:xfrm>
            <a:custGeom>
              <a:avLst/>
              <a:gdLst/>
              <a:ahLst/>
              <a:cxnLst/>
              <a:rect l="0" t="0" r="0" b="0"/>
              <a:pathLst>
                <a:path w="123224" h="308382">
                  <a:moveTo>
                    <a:pt x="27930" y="0"/>
                  </a:moveTo>
                  <a:lnTo>
                    <a:pt x="22649" y="26405"/>
                  </a:lnTo>
                  <a:lnTo>
                    <a:pt x="17109" y="51158"/>
                  </a:lnTo>
                  <a:lnTo>
                    <a:pt x="14084" y="63949"/>
                  </a:lnTo>
                  <a:lnTo>
                    <a:pt x="10962" y="75792"/>
                  </a:lnTo>
                  <a:lnTo>
                    <a:pt x="4546" y="97793"/>
                  </a:lnTo>
                  <a:lnTo>
                    <a:pt x="2393" y="109408"/>
                  </a:lnTo>
                  <a:lnTo>
                    <a:pt x="957" y="121572"/>
                  </a:lnTo>
                  <a:lnTo>
                    <a:pt x="0" y="134103"/>
                  </a:lnTo>
                  <a:lnTo>
                    <a:pt x="3784" y="143562"/>
                  </a:lnTo>
                  <a:lnTo>
                    <a:pt x="10727" y="150974"/>
                  </a:lnTo>
                  <a:lnTo>
                    <a:pt x="19777" y="157020"/>
                  </a:lnTo>
                  <a:lnTo>
                    <a:pt x="30232" y="162156"/>
                  </a:lnTo>
                  <a:lnTo>
                    <a:pt x="41623" y="166686"/>
                  </a:lnTo>
                  <a:lnTo>
                    <a:pt x="53638" y="170810"/>
                  </a:lnTo>
                  <a:lnTo>
                    <a:pt x="64964" y="176876"/>
                  </a:lnTo>
                  <a:lnTo>
                    <a:pt x="75831" y="184236"/>
                  </a:lnTo>
                  <a:lnTo>
                    <a:pt x="86391" y="192459"/>
                  </a:lnTo>
                  <a:lnTo>
                    <a:pt x="95642" y="201256"/>
                  </a:lnTo>
                  <a:lnTo>
                    <a:pt x="104020" y="210437"/>
                  </a:lnTo>
                  <a:lnTo>
                    <a:pt x="111816" y="219874"/>
                  </a:lnTo>
                  <a:lnTo>
                    <a:pt x="117013" y="230586"/>
                  </a:lnTo>
                  <a:lnTo>
                    <a:pt x="120478" y="242149"/>
                  </a:lnTo>
                  <a:lnTo>
                    <a:pt x="122788" y="254279"/>
                  </a:lnTo>
                  <a:lnTo>
                    <a:pt x="123223" y="265681"/>
                  </a:lnTo>
                  <a:lnTo>
                    <a:pt x="122407" y="276598"/>
                  </a:lnTo>
                  <a:lnTo>
                    <a:pt x="120758" y="287193"/>
                  </a:lnTo>
                  <a:lnTo>
                    <a:pt x="115237" y="294255"/>
                  </a:lnTo>
                  <a:lnTo>
                    <a:pt x="107135" y="298964"/>
                  </a:lnTo>
                  <a:lnTo>
                    <a:pt x="77669" y="3083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4944047" y="3909478"/>
              <a:ext cx="159165" cy="9948"/>
            </a:xfrm>
            <a:custGeom>
              <a:avLst/>
              <a:gdLst/>
              <a:ahLst/>
              <a:cxnLst/>
              <a:rect l="0" t="0" r="0" b="0"/>
              <a:pathLst>
                <a:path w="159165" h="9948">
                  <a:moveTo>
                    <a:pt x="0" y="9947"/>
                  </a:moveTo>
                  <a:lnTo>
                    <a:pt x="15842" y="4666"/>
                  </a:lnTo>
                  <a:lnTo>
                    <a:pt x="24931" y="3111"/>
                  </a:lnTo>
                  <a:lnTo>
                    <a:pt x="35411" y="2073"/>
                  </a:lnTo>
                  <a:lnTo>
                    <a:pt x="46818" y="1382"/>
                  </a:lnTo>
                  <a:lnTo>
                    <a:pt x="77179" y="614"/>
                  </a:lnTo>
                  <a:lnTo>
                    <a:pt x="15916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5155060" y="3839843"/>
              <a:ext cx="97369" cy="378017"/>
            </a:xfrm>
            <a:custGeom>
              <a:avLst/>
              <a:gdLst/>
              <a:ahLst/>
              <a:cxnLst/>
              <a:rect l="0" t="0" r="0" b="0"/>
              <a:pathLst>
                <a:path w="97369" h="378017">
                  <a:moveTo>
                    <a:pt x="97368" y="0"/>
                  </a:moveTo>
                  <a:lnTo>
                    <a:pt x="86806" y="15843"/>
                  </a:lnTo>
                  <a:lnTo>
                    <a:pt x="80379" y="23825"/>
                  </a:lnTo>
                  <a:lnTo>
                    <a:pt x="72778" y="32463"/>
                  </a:lnTo>
                  <a:lnTo>
                    <a:pt x="64395" y="41538"/>
                  </a:lnTo>
                  <a:lnTo>
                    <a:pt x="57701" y="50903"/>
                  </a:lnTo>
                  <a:lnTo>
                    <a:pt x="52133" y="60463"/>
                  </a:lnTo>
                  <a:lnTo>
                    <a:pt x="47316" y="70152"/>
                  </a:lnTo>
                  <a:lnTo>
                    <a:pt x="41894" y="79927"/>
                  </a:lnTo>
                  <a:lnTo>
                    <a:pt x="36068" y="89760"/>
                  </a:lnTo>
                  <a:lnTo>
                    <a:pt x="29974" y="99631"/>
                  </a:lnTo>
                  <a:lnTo>
                    <a:pt x="24806" y="109528"/>
                  </a:lnTo>
                  <a:lnTo>
                    <a:pt x="20255" y="119442"/>
                  </a:lnTo>
                  <a:lnTo>
                    <a:pt x="16116" y="129367"/>
                  </a:lnTo>
                  <a:lnTo>
                    <a:pt x="12251" y="139299"/>
                  </a:lnTo>
                  <a:lnTo>
                    <a:pt x="5010" y="159178"/>
                  </a:lnTo>
                  <a:lnTo>
                    <a:pt x="2637" y="173543"/>
                  </a:lnTo>
                  <a:lnTo>
                    <a:pt x="1054" y="190856"/>
                  </a:lnTo>
                  <a:lnTo>
                    <a:pt x="0" y="210135"/>
                  </a:lnTo>
                  <a:lnTo>
                    <a:pt x="402" y="226304"/>
                  </a:lnTo>
                  <a:lnTo>
                    <a:pt x="1775" y="240399"/>
                  </a:lnTo>
                  <a:lnTo>
                    <a:pt x="3796" y="253112"/>
                  </a:lnTo>
                  <a:lnTo>
                    <a:pt x="6248" y="266009"/>
                  </a:lnTo>
                  <a:lnTo>
                    <a:pt x="11921" y="292128"/>
                  </a:lnTo>
                  <a:lnTo>
                    <a:pt x="16087" y="304178"/>
                  </a:lnTo>
                  <a:lnTo>
                    <a:pt x="21074" y="315527"/>
                  </a:lnTo>
                  <a:lnTo>
                    <a:pt x="26610" y="326408"/>
                  </a:lnTo>
                  <a:lnTo>
                    <a:pt x="33616" y="336979"/>
                  </a:lnTo>
                  <a:lnTo>
                    <a:pt x="41603" y="347342"/>
                  </a:lnTo>
                  <a:lnTo>
                    <a:pt x="67525" y="3780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5302167" y="3914144"/>
              <a:ext cx="163424" cy="217655"/>
            </a:xfrm>
            <a:custGeom>
              <a:avLst/>
              <a:gdLst/>
              <a:ahLst/>
              <a:cxnLst/>
              <a:rect l="0" t="0" r="0" b="0"/>
              <a:pathLst>
                <a:path w="163424" h="217655">
                  <a:moveTo>
                    <a:pt x="0" y="5281"/>
                  </a:moveTo>
                  <a:lnTo>
                    <a:pt x="15842" y="0"/>
                  </a:lnTo>
                  <a:lnTo>
                    <a:pt x="24931" y="655"/>
                  </a:lnTo>
                  <a:lnTo>
                    <a:pt x="35411" y="3302"/>
                  </a:lnTo>
                  <a:lnTo>
                    <a:pt x="46818" y="7278"/>
                  </a:lnTo>
                  <a:lnTo>
                    <a:pt x="74231" y="17590"/>
                  </a:lnTo>
                  <a:lnTo>
                    <a:pt x="89279" y="23435"/>
                  </a:lnTo>
                  <a:lnTo>
                    <a:pt x="102626" y="30647"/>
                  </a:lnTo>
                  <a:lnTo>
                    <a:pt x="114840" y="38772"/>
                  </a:lnTo>
                  <a:lnTo>
                    <a:pt x="126299" y="47504"/>
                  </a:lnTo>
                  <a:lnTo>
                    <a:pt x="132833" y="56641"/>
                  </a:lnTo>
                  <a:lnTo>
                    <a:pt x="136084" y="66048"/>
                  </a:lnTo>
                  <a:lnTo>
                    <a:pt x="137145" y="75636"/>
                  </a:lnTo>
                  <a:lnTo>
                    <a:pt x="134537" y="83133"/>
                  </a:lnTo>
                  <a:lnTo>
                    <a:pt x="129482" y="89236"/>
                  </a:lnTo>
                  <a:lnTo>
                    <a:pt x="122797" y="94410"/>
                  </a:lnTo>
                  <a:lnTo>
                    <a:pt x="113918" y="96755"/>
                  </a:lnTo>
                  <a:lnTo>
                    <a:pt x="103579" y="97212"/>
                  </a:lnTo>
                  <a:lnTo>
                    <a:pt x="92264" y="96412"/>
                  </a:lnTo>
                  <a:lnTo>
                    <a:pt x="89142" y="98089"/>
                  </a:lnTo>
                  <a:lnTo>
                    <a:pt x="91482" y="101418"/>
                  </a:lnTo>
                  <a:lnTo>
                    <a:pt x="97463" y="105847"/>
                  </a:lnTo>
                  <a:lnTo>
                    <a:pt x="104766" y="112117"/>
                  </a:lnTo>
                  <a:lnTo>
                    <a:pt x="112951" y="119612"/>
                  </a:lnTo>
                  <a:lnTo>
                    <a:pt x="121724" y="127925"/>
                  </a:lnTo>
                  <a:lnTo>
                    <a:pt x="130888" y="135677"/>
                  </a:lnTo>
                  <a:lnTo>
                    <a:pt x="140313" y="143056"/>
                  </a:lnTo>
                  <a:lnTo>
                    <a:pt x="149913" y="150186"/>
                  </a:lnTo>
                  <a:lnTo>
                    <a:pt x="156312" y="159360"/>
                  </a:lnTo>
                  <a:lnTo>
                    <a:pt x="160579" y="169898"/>
                  </a:lnTo>
                  <a:lnTo>
                    <a:pt x="163423" y="181344"/>
                  </a:lnTo>
                  <a:lnTo>
                    <a:pt x="162004" y="190080"/>
                  </a:lnTo>
                  <a:lnTo>
                    <a:pt x="157741" y="197010"/>
                  </a:lnTo>
                  <a:lnTo>
                    <a:pt x="151584" y="202735"/>
                  </a:lnTo>
                  <a:lnTo>
                    <a:pt x="144162" y="207657"/>
                  </a:lnTo>
                  <a:lnTo>
                    <a:pt x="135899" y="212043"/>
                  </a:lnTo>
                  <a:lnTo>
                    <a:pt x="127075" y="216073"/>
                  </a:lnTo>
                  <a:lnTo>
                    <a:pt x="115665" y="217654"/>
                  </a:lnTo>
                  <a:lnTo>
                    <a:pt x="102532" y="217603"/>
                  </a:lnTo>
                  <a:lnTo>
                    <a:pt x="59686" y="214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517131" y="3989060"/>
              <a:ext cx="138117" cy="150487"/>
            </a:xfrm>
            <a:custGeom>
              <a:avLst/>
              <a:gdLst/>
              <a:ahLst/>
              <a:cxnLst/>
              <a:rect l="0" t="0" r="0" b="0"/>
              <a:pathLst>
                <a:path w="138117" h="150487">
                  <a:moveTo>
                    <a:pt x="23783" y="9947"/>
                  </a:moveTo>
                  <a:lnTo>
                    <a:pt x="13221" y="31071"/>
                  </a:lnTo>
                  <a:lnTo>
                    <a:pt x="9004" y="41715"/>
                  </a:lnTo>
                  <a:lnTo>
                    <a:pt x="5088" y="53232"/>
                  </a:lnTo>
                  <a:lnTo>
                    <a:pt x="1372" y="65331"/>
                  </a:lnTo>
                  <a:lnTo>
                    <a:pt x="0" y="77819"/>
                  </a:lnTo>
                  <a:lnTo>
                    <a:pt x="190" y="90565"/>
                  </a:lnTo>
                  <a:lnTo>
                    <a:pt x="1422" y="103483"/>
                  </a:lnTo>
                  <a:lnTo>
                    <a:pt x="6665" y="114306"/>
                  </a:lnTo>
                  <a:lnTo>
                    <a:pt x="14582" y="123732"/>
                  </a:lnTo>
                  <a:lnTo>
                    <a:pt x="24280" y="132227"/>
                  </a:lnTo>
                  <a:lnTo>
                    <a:pt x="35167" y="138996"/>
                  </a:lnTo>
                  <a:lnTo>
                    <a:pt x="46847" y="144613"/>
                  </a:lnTo>
                  <a:lnTo>
                    <a:pt x="59054" y="149464"/>
                  </a:lnTo>
                  <a:lnTo>
                    <a:pt x="71614" y="150486"/>
                  </a:lnTo>
                  <a:lnTo>
                    <a:pt x="84408" y="148958"/>
                  </a:lnTo>
                  <a:lnTo>
                    <a:pt x="97359" y="145728"/>
                  </a:lnTo>
                  <a:lnTo>
                    <a:pt x="108203" y="140259"/>
                  </a:lnTo>
                  <a:lnTo>
                    <a:pt x="117644" y="133297"/>
                  </a:lnTo>
                  <a:lnTo>
                    <a:pt x="126148" y="125340"/>
                  </a:lnTo>
                  <a:lnTo>
                    <a:pt x="131817" y="114508"/>
                  </a:lnTo>
                  <a:lnTo>
                    <a:pt x="135597" y="101761"/>
                  </a:lnTo>
                  <a:lnTo>
                    <a:pt x="138116" y="87736"/>
                  </a:lnTo>
                  <a:lnTo>
                    <a:pt x="137586" y="73965"/>
                  </a:lnTo>
                  <a:lnTo>
                    <a:pt x="135021" y="60362"/>
                  </a:lnTo>
                  <a:lnTo>
                    <a:pt x="131101" y="46873"/>
                  </a:lnTo>
                  <a:lnTo>
                    <a:pt x="124066" y="35670"/>
                  </a:lnTo>
                  <a:lnTo>
                    <a:pt x="114955" y="25991"/>
                  </a:lnTo>
                  <a:lnTo>
                    <a:pt x="104460" y="17327"/>
                  </a:lnTo>
                  <a:lnTo>
                    <a:pt x="93042" y="11551"/>
                  </a:lnTo>
                  <a:lnTo>
                    <a:pt x="81009" y="7701"/>
                  </a:lnTo>
                  <a:lnTo>
                    <a:pt x="3373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5670235" y="3810000"/>
              <a:ext cx="195390" cy="368068"/>
            </a:xfrm>
            <a:custGeom>
              <a:avLst/>
              <a:gdLst/>
              <a:ahLst/>
              <a:cxnLst/>
              <a:rect l="0" t="0" r="0" b="0"/>
              <a:pathLst>
                <a:path w="195390" h="368068">
                  <a:moveTo>
                    <a:pt x="0" y="0"/>
                  </a:moveTo>
                  <a:lnTo>
                    <a:pt x="36256" y="36256"/>
                  </a:lnTo>
                  <a:lnTo>
                    <a:pt x="44066" y="45172"/>
                  </a:lnTo>
                  <a:lnTo>
                    <a:pt x="52589" y="55536"/>
                  </a:lnTo>
                  <a:lnTo>
                    <a:pt x="61587" y="66868"/>
                  </a:lnTo>
                  <a:lnTo>
                    <a:pt x="70901" y="77737"/>
                  </a:lnTo>
                  <a:lnTo>
                    <a:pt x="80426" y="88300"/>
                  </a:lnTo>
                  <a:lnTo>
                    <a:pt x="90093" y="98657"/>
                  </a:lnTo>
                  <a:lnTo>
                    <a:pt x="99853" y="109984"/>
                  </a:lnTo>
                  <a:lnTo>
                    <a:pt x="109675" y="121956"/>
                  </a:lnTo>
                  <a:lnTo>
                    <a:pt x="119540" y="134359"/>
                  </a:lnTo>
                  <a:lnTo>
                    <a:pt x="129432" y="145943"/>
                  </a:lnTo>
                  <a:lnTo>
                    <a:pt x="139343" y="156982"/>
                  </a:lnTo>
                  <a:lnTo>
                    <a:pt x="149266" y="167657"/>
                  </a:lnTo>
                  <a:lnTo>
                    <a:pt x="156986" y="179195"/>
                  </a:lnTo>
                  <a:lnTo>
                    <a:pt x="163239" y="191308"/>
                  </a:lnTo>
                  <a:lnTo>
                    <a:pt x="168512" y="203805"/>
                  </a:lnTo>
                  <a:lnTo>
                    <a:pt x="174239" y="215452"/>
                  </a:lnTo>
                  <a:lnTo>
                    <a:pt x="180267" y="226533"/>
                  </a:lnTo>
                  <a:lnTo>
                    <a:pt x="186497" y="237236"/>
                  </a:lnTo>
                  <a:lnTo>
                    <a:pt x="190649" y="249898"/>
                  </a:lnTo>
                  <a:lnTo>
                    <a:pt x="193418" y="263866"/>
                  </a:lnTo>
                  <a:lnTo>
                    <a:pt x="195264" y="278704"/>
                  </a:lnTo>
                  <a:lnTo>
                    <a:pt x="195389" y="291912"/>
                  </a:lnTo>
                  <a:lnTo>
                    <a:pt x="194367" y="304034"/>
                  </a:lnTo>
                  <a:lnTo>
                    <a:pt x="192580" y="315431"/>
                  </a:lnTo>
                  <a:lnTo>
                    <a:pt x="189179" y="325239"/>
                  </a:lnTo>
                  <a:lnTo>
                    <a:pt x="184700" y="333988"/>
                  </a:lnTo>
                  <a:lnTo>
                    <a:pt x="149216" y="3680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6028355" y="3959216"/>
              <a:ext cx="19896" cy="129323"/>
            </a:xfrm>
            <a:custGeom>
              <a:avLst/>
              <a:gdLst/>
              <a:ahLst/>
              <a:cxnLst/>
              <a:rect l="0" t="0" r="0" b="0"/>
              <a:pathLst>
                <a:path w="19896" h="129323">
                  <a:moveTo>
                    <a:pt x="0" y="0"/>
                  </a:moveTo>
                  <a:lnTo>
                    <a:pt x="5281" y="15843"/>
                  </a:lnTo>
                  <a:lnTo>
                    <a:pt x="7942" y="24931"/>
                  </a:lnTo>
                  <a:lnTo>
                    <a:pt x="13846" y="46819"/>
                  </a:lnTo>
                  <a:lnTo>
                    <a:pt x="15862" y="59951"/>
                  </a:lnTo>
                  <a:lnTo>
                    <a:pt x="17206" y="74232"/>
                  </a:lnTo>
                  <a:lnTo>
                    <a:pt x="19895" y="1293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5938825" y="4000390"/>
              <a:ext cx="119467" cy="9759"/>
            </a:xfrm>
            <a:custGeom>
              <a:avLst/>
              <a:gdLst/>
              <a:ahLst/>
              <a:cxnLst/>
              <a:rect l="0" t="0" r="0" b="0"/>
              <a:pathLst>
                <a:path w="119467" h="9759">
                  <a:moveTo>
                    <a:pt x="0" y="8565"/>
                  </a:moveTo>
                  <a:lnTo>
                    <a:pt x="15842" y="3284"/>
                  </a:lnTo>
                  <a:lnTo>
                    <a:pt x="26036" y="1728"/>
                  </a:lnTo>
                  <a:lnTo>
                    <a:pt x="38358" y="691"/>
                  </a:lnTo>
                  <a:lnTo>
                    <a:pt x="52099" y="0"/>
                  </a:lnTo>
                  <a:lnTo>
                    <a:pt x="65681" y="644"/>
                  </a:lnTo>
                  <a:lnTo>
                    <a:pt x="79158" y="2179"/>
                  </a:lnTo>
                  <a:lnTo>
                    <a:pt x="92563" y="4308"/>
                  </a:lnTo>
                  <a:lnTo>
                    <a:pt x="105921" y="6832"/>
                  </a:lnTo>
                  <a:lnTo>
                    <a:pt x="119466" y="97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5182793" y="4312527"/>
            <a:ext cx="579795" cy="293296"/>
            <a:chOff x="5182793" y="4312527"/>
            <a:chExt cx="579795" cy="293296"/>
          </a:xfrm>
        </p:grpSpPr>
        <p:sp>
          <p:nvSpPr>
            <p:cNvPr id="101" name="Freeform 100"/>
            <p:cNvSpPr/>
            <p:nvPr/>
          </p:nvSpPr>
          <p:spPr>
            <a:xfrm>
              <a:off x="5182793" y="4327284"/>
              <a:ext cx="59688" cy="278539"/>
            </a:xfrm>
            <a:custGeom>
              <a:avLst/>
              <a:gdLst/>
              <a:ahLst/>
              <a:cxnLst/>
              <a:rect l="0" t="0" r="0" b="0"/>
              <a:pathLst>
                <a:path w="59688" h="278539">
                  <a:moveTo>
                    <a:pt x="59687" y="0"/>
                  </a:moveTo>
                  <a:lnTo>
                    <a:pt x="59687" y="21124"/>
                  </a:lnTo>
                  <a:lnTo>
                    <a:pt x="58582" y="31768"/>
                  </a:lnTo>
                  <a:lnTo>
                    <a:pt x="56739" y="43284"/>
                  </a:lnTo>
                  <a:lnTo>
                    <a:pt x="45841" y="98817"/>
                  </a:lnTo>
                  <a:lnTo>
                    <a:pt x="42719" y="112301"/>
                  </a:lnTo>
                  <a:lnTo>
                    <a:pt x="39533" y="124607"/>
                  </a:lnTo>
                  <a:lnTo>
                    <a:pt x="36303" y="136126"/>
                  </a:lnTo>
                  <a:lnTo>
                    <a:pt x="33045" y="149332"/>
                  </a:lnTo>
                  <a:lnTo>
                    <a:pt x="26477" y="178743"/>
                  </a:lnTo>
                  <a:lnTo>
                    <a:pt x="23178" y="192113"/>
                  </a:lnTo>
                  <a:lnTo>
                    <a:pt x="19873" y="204341"/>
                  </a:lnTo>
                  <a:lnTo>
                    <a:pt x="13254" y="226772"/>
                  </a:lnTo>
                  <a:lnTo>
                    <a:pt x="9941" y="237395"/>
                  </a:lnTo>
                  <a:lnTo>
                    <a:pt x="0" y="2785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5421540" y="434718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5471279" y="431733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5381749" y="4312527"/>
              <a:ext cx="150769" cy="240842"/>
            </a:xfrm>
            <a:custGeom>
              <a:avLst/>
              <a:gdLst/>
              <a:ahLst/>
              <a:cxnLst/>
              <a:rect l="0" t="0" r="0" b="0"/>
              <a:pathLst>
                <a:path w="150769" h="240842">
                  <a:moveTo>
                    <a:pt x="139269" y="14757"/>
                  </a:moveTo>
                  <a:lnTo>
                    <a:pt x="97731" y="911"/>
                  </a:lnTo>
                  <a:lnTo>
                    <a:pt x="88365" y="0"/>
                  </a:lnTo>
                  <a:lnTo>
                    <a:pt x="78806" y="498"/>
                  </a:lnTo>
                  <a:lnTo>
                    <a:pt x="69117" y="1935"/>
                  </a:lnTo>
                  <a:lnTo>
                    <a:pt x="60447" y="5104"/>
                  </a:lnTo>
                  <a:lnTo>
                    <a:pt x="52456" y="9427"/>
                  </a:lnTo>
                  <a:lnTo>
                    <a:pt x="44918" y="14520"/>
                  </a:lnTo>
                  <a:lnTo>
                    <a:pt x="38788" y="21230"/>
                  </a:lnTo>
                  <a:lnTo>
                    <a:pt x="33596" y="29021"/>
                  </a:lnTo>
                  <a:lnTo>
                    <a:pt x="29029" y="37530"/>
                  </a:lnTo>
                  <a:lnTo>
                    <a:pt x="23774" y="46518"/>
                  </a:lnTo>
                  <a:lnTo>
                    <a:pt x="12040" y="65349"/>
                  </a:lnTo>
                  <a:lnTo>
                    <a:pt x="11343" y="70591"/>
                  </a:lnTo>
                  <a:lnTo>
                    <a:pt x="14194" y="72980"/>
                  </a:lnTo>
                  <a:lnTo>
                    <a:pt x="19410" y="73468"/>
                  </a:lnTo>
                  <a:lnTo>
                    <a:pt x="26204" y="74899"/>
                  </a:lnTo>
                  <a:lnTo>
                    <a:pt x="34049" y="76958"/>
                  </a:lnTo>
                  <a:lnTo>
                    <a:pt x="42595" y="79436"/>
                  </a:lnTo>
                  <a:lnTo>
                    <a:pt x="52713" y="83298"/>
                  </a:lnTo>
                  <a:lnTo>
                    <a:pt x="63880" y="88084"/>
                  </a:lnTo>
                  <a:lnTo>
                    <a:pt x="75746" y="93485"/>
                  </a:lnTo>
                  <a:lnTo>
                    <a:pt x="86973" y="99297"/>
                  </a:lnTo>
                  <a:lnTo>
                    <a:pt x="97773" y="105381"/>
                  </a:lnTo>
                  <a:lnTo>
                    <a:pt x="108289" y="111649"/>
                  </a:lnTo>
                  <a:lnTo>
                    <a:pt x="117511" y="119142"/>
                  </a:lnTo>
                  <a:lnTo>
                    <a:pt x="125869" y="127454"/>
                  </a:lnTo>
                  <a:lnTo>
                    <a:pt x="133651" y="136312"/>
                  </a:lnTo>
                  <a:lnTo>
                    <a:pt x="139945" y="145533"/>
                  </a:lnTo>
                  <a:lnTo>
                    <a:pt x="145246" y="154996"/>
                  </a:lnTo>
                  <a:lnTo>
                    <a:pt x="149886" y="164620"/>
                  </a:lnTo>
                  <a:lnTo>
                    <a:pt x="150768" y="174353"/>
                  </a:lnTo>
                  <a:lnTo>
                    <a:pt x="149145" y="184157"/>
                  </a:lnTo>
                  <a:lnTo>
                    <a:pt x="145853" y="194009"/>
                  </a:lnTo>
                  <a:lnTo>
                    <a:pt x="140343" y="202787"/>
                  </a:lnTo>
                  <a:lnTo>
                    <a:pt x="133353" y="210851"/>
                  </a:lnTo>
                  <a:lnTo>
                    <a:pt x="125377" y="218436"/>
                  </a:lnTo>
                  <a:lnTo>
                    <a:pt x="116744" y="224599"/>
                  </a:lnTo>
                  <a:lnTo>
                    <a:pt x="107672" y="229813"/>
                  </a:lnTo>
                  <a:lnTo>
                    <a:pt x="98309" y="234394"/>
                  </a:lnTo>
                  <a:lnTo>
                    <a:pt x="86540" y="237448"/>
                  </a:lnTo>
                  <a:lnTo>
                    <a:pt x="73168" y="239484"/>
                  </a:lnTo>
                  <a:lnTo>
                    <a:pt x="58726" y="240841"/>
                  </a:lnTo>
                  <a:lnTo>
                    <a:pt x="45783" y="239536"/>
                  </a:lnTo>
                  <a:lnTo>
                    <a:pt x="33838" y="236455"/>
                  </a:lnTo>
                  <a:lnTo>
                    <a:pt x="0" y="2236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5595791" y="4377023"/>
              <a:ext cx="166797" cy="185138"/>
            </a:xfrm>
            <a:custGeom>
              <a:avLst/>
              <a:gdLst/>
              <a:ahLst/>
              <a:cxnLst/>
              <a:rect l="0" t="0" r="0" b="0"/>
              <a:pathLst>
                <a:path w="166797" h="185138">
                  <a:moveTo>
                    <a:pt x="14757" y="0"/>
                  </a:moveTo>
                  <a:lnTo>
                    <a:pt x="911" y="55384"/>
                  </a:lnTo>
                  <a:lnTo>
                    <a:pt x="0" y="67871"/>
                  </a:lnTo>
                  <a:lnTo>
                    <a:pt x="498" y="80617"/>
                  </a:lnTo>
                  <a:lnTo>
                    <a:pt x="1935" y="93536"/>
                  </a:lnTo>
                  <a:lnTo>
                    <a:pt x="3998" y="105464"/>
                  </a:lnTo>
                  <a:lnTo>
                    <a:pt x="6479" y="116732"/>
                  </a:lnTo>
                  <a:lnTo>
                    <a:pt x="9238" y="127561"/>
                  </a:lnTo>
                  <a:lnTo>
                    <a:pt x="13288" y="136990"/>
                  </a:lnTo>
                  <a:lnTo>
                    <a:pt x="18199" y="145486"/>
                  </a:lnTo>
                  <a:lnTo>
                    <a:pt x="23683" y="153362"/>
                  </a:lnTo>
                  <a:lnTo>
                    <a:pt x="30656" y="160822"/>
                  </a:lnTo>
                  <a:lnTo>
                    <a:pt x="38620" y="168007"/>
                  </a:lnTo>
                  <a:lnTo>
                    <a:pt x="47245" y="175007"/>
                  </a:lnTo>
                  <a:lnTo>
                    <a:pt x="58522" y="179674"/>
                  </a:lnTo>
                  <a:lnTo>
                    <a:pt x="71566" y="182785"/>
                  </a:lnTo>
                  <a:lnTo>
                    <a:pt x="85789" y="184860"/>
                  </a:lnTo>
                  <a:lnTo>
                    <a:pt x="98587" y="185137"/>
                  </a:lnTo>
                  <a:lnTo>
                    <a:pt x="110435" y="184217"/>
                  </a:lnTo>
                  <a:lnTo>
                    <a:pt x="121649" y="182498"/>
                  </a:lnTo>
                  <a:lnTo>
                    <a:pt x="131336" y="178036"/>
                  </a:lnTo>
                  <a:lnTo>
                    <a:pt x="140005" y="171745"/>
                  </a:lnTo>
                  <a:lnTo>
                    <a:pt x="147994" y="164236"/>
                  </a:lnTo>
                  <a:lnTo>
                    <a:pt x="154426" y="154808"/>
                  </a:lnTo>
                  <a:lnTo>
                    <a:pt x="159819" y="144102"/>
                  </a:lnTo>
                  <a:lnTo>
                    <a:pt x="164520" y="132543"/>
                  </a:lnTo>
                  <a:lnTo>
                    <a:pt x="166549" y="121521"/>
                  </a:lnTo>
                  <a:lnTo>
                    <a:pt x="166796" y="110858"/>
                  </a:lnTo>
                  <a:lnTo>
                    <a:pt x="165855" y="100433"/>
                  </a:lnTo>
                  <a:lnTo>
                    <a:pt x="163017" y="89061"/>
                  </a:lnTo>
                  <a:lnTo>
                    <a:pt x="158915" y="77059"/>
                  </a:lnTo>
                  <a:lnTo>
                    <a:pt x="153969" y="64637"/>
                  </a:lnTo>
                  <a:lnTo>
                    <a:pt x="147356" y="53039"/>
                  </a:lnTo>
                  <a:lnTo>
                    <a:pt x="139632" y="41991"/>
                  </a:lnTo>
                  <a:lnTo>
                    <a:pt x="131166" y="31310"/>
                  </a:lnTo>
                  <a:lnTo>
                    <a:pt x="122206" y="23084"/>
                  </a:lnTo>
                  <a:lnTo>
                    <a:pt x="112917" y="16495"/>
                  </a:lnTo>
                  <a:lnTo>
                    <a:pt x="103409" y="10997"/>
                  </a:lnTo>
                  <a:lnTo>
                    <a:pt x="93754" y="6226"/>
                  </a:lnTo>
                  <a:lnTo>
                    <a:pt x="84001" y="1940"/>
                  </a:lnTo>
                  <a:lnTo>
                    <a:pt x="3465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6221908" y="3899530"/>
            <a:ext cx="434491" cy="184683"/>
            <a:chOff x="6221908" y="3899530"/>
            <a:chExt cx="434491" cy="184683"/>
          </a:xfrm>
        </p:grpSpPr>
        <p:sp>
          <p:nvSpPr>
            <p:cNvPr id="107" name="Freeform 106"/>
            <p:cNvSpPr/>
            <p:nvPr/>
          </p:nvSpPr>
          <p:spPr>
            <a:xfrm>
              <a:off x="6221908" y="3929373"/>
              <a:ext cx="120025" cy="154840"/>
            </a:xfrm>
            <a:custGeom>
              <a:avLst/>
              <a:gdLst/>
              <a:ahLst/>
              <a:cxnLst/>
              <a:rect l="0" t="0" r="0" b="0"/>
              <a:pathLst>
                <a:path w="120025" h="154840">
                  <a:moveTo>
                    <a:pt x="35246" y="0"/>
                  </a:moveTo>
                  <a:lnTo>
                    <a:pt x="24683" y="15843"/>
                  </a:lnTo>
                  <a:lnTo>
                    <a:pt x="18256" y="22720"/>
                  </a:lnTo>
                  <a:lnTo>
                    <a:pt x="10656" y="29515"/>
                  </a:lnTo>
                  <a:lnTo>
                    <a:pt x="2273" y="36257"/>
                  </a:lnTo>
                  <a:lnTo>
                    <a:pt x="0" y="41856"/>
                  </a:lnTo>
                  <a:lnTo>
                    <a:pt x="1800" y="46694"/>
                  </a:lnTo>
                  <a:lnTo>
                    <a:pt x="6317" y="51025"/>
                  </a:lnTo>
                  <a:lnTo>
                    <a:pt x="12644" y="55017"/>
                  </a:lnTo>
                  <a:lnTo>
                    <a:pt x="20178" y="58785"/>
                  </a:lnTo>
                  <a:lnTo>
                    <a:pt x="28517" y="62401"/>
                  </a:lnTo>
                  <a:lnTo>
                    <a:pt x="37392" y="67023"/>
                  </a:lnTo>
                  <a:lnTo>
                    <a:pt x="46624" y="72315"/>
                  </a:lnTo>
                  <a:lnTo>
                    <a:pt x="56095" y="78053"/>
                  </a:lnTo>
                  <a:lnTo>
                    <a:pt x="75461" y="90324"/>
                  </a:lnTo>
                  <a:lnTo>
                    <a:pt x="85267" y="96691"/>
                  </a:lnTo>
                  <a:lnTo>
                    <a:pt x="95121" y="104252"/>
                  </a:lnTo>
                  <a:lnTo>
                    <a:pt x="105006" y="112608"/>
                  </a:lnTo>
                  <a:lnTo>
                    <a:pt x="114912" y="121495"/>
                  </a:lnTo>
                  <a:lnTo>
                    <a:pt x="119305" y="129630"/>
                  </a:lnTo>
                  <a:lnTo>
                    <a:pt x="120024" y="137264"/>
                  </a:lnTo>
                  <a:lnTo>
                    <a:pt x="118292" y="144564"/>
                  </a:lnTo>
                  <a:lnTo>
                    <a:pt x="112716" y="149431"/>
                  </a:lnTo>
                  <a:lnTo>
                    <a:pt x="104577" y="152676"/>
                  </a:lnTo>
                  <a:lnTo>
                    <a:pt x="94731" y="154839"/>
                  </a:lnTo>
                  <a:lnTo>
                    <a:pt x="83745" y="154070"/>
                  </a:lnTo>
                  <a:lnTo>
                    <a:pt x="72000" y="151347"/>
                  </a:lnTo>
                  <a:lnTo>
                    <a:pt x="59748" y="147321"/>
                  </a:lnTo>
                  <a:lnTo>
                    <a:pt x="49370" y="142426"/>
                  </a:lnTo>
                  <a:lnTo>
                    <a:pt x="40241" y="136952"/>
                  </a:lnTo>
                  <a:lnTo>
                    <a:pt x="15350" y="1193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6316840" y="3899530"/>
              <a:ext cx="169113" cy="9949"/>
            </a:xfrm>
            <a:custGeom>
              <a:avLst/>
              <a:gdLst/>
              <a:ahLst/>
              <a:cxnLst/>
              <a:rect l="0" t="0" r="0" b="0"/>
              <a:pathLst>
                <a:path w="169113" h="9949">
                  <a:moveTo>
                    <a:pt x="0" y="0"/>
                  </a:moveTo>
                  <a:lnTo>
                    <a:pt x="65946" y="0"/>
                  </a:lnTo>
                  <a:lnTo>
                    <a:pt x="82650" y="1105"/>
                  </a:lnTo>
                  <a:lnTo>
                    <a:pt x="169112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6474997" y="3949269"/>
              <a:ext cx="181402" cy="123018"/>
            </a:xfrm>
            <a:custGeom>
              <a:avLst/>
              <a:gdLst/>
              <a:ahLst/>
              <a:cxnLst/>
              <a:rect l="0" t="0" r="0" b="0"/>
              <a:pathLst>
                <a:path w="181402" h="123018">
                  <a:moveTo>
                    <a:pt x="40799" y="0"/>
                  </a:moveTo>
                  <a:lnTo>
                    <a:pt x="24957" y="5281"/>
                  </a:lnTo>
                  <a:lnTo>
                    <a:pt x="18079" y="11257"/>
                  </a:lnTo>
                  <a:lnTo>
                    <a:pt x="11284" y="19663"/>
                  </a:lnTo>
                  <a:lnTo>
                    <a:pt x="4542" y="29688"/>
                  </a:lnTo>
                  <a:lnTo>
                    <a:pt x="1154" y="39687"/>
                  </a:lnTo>
                  <a:lnTo>
                    <a:pt x="0" y="49670"/>
                  </a:lnTo>
                  <a:lnTo>
                    <a:pt x="336" y="59640"/>
                  </a:lnTo>
                  <a:lnTo>
                    <a:pt x="3876" y="69603"/>
                  </a:lnTo>
                  <a:lnTo>
                    <a:pt x="9552" y="79562"/>
                  </a:lnTo>
                  <a:lnTo>
                    <a:pt x="16652" y="89516"/>
                  </a:lnTo>
                  <a:lnTo>
                    <a:pt x="24701" y="97258"/>
                  </a:lnTo>
                  <a:lnTo>
                    <a:pt x="33383" y="103524"/>
                  </a:lnTo>
                  <a:lnTo>
                    <a:pt x="42487" y="108807"/>
                  </a:lnTo>
                  <a:lnTo>
                    <a:pt x="51872" y="113434"/>
                  </a:lnTo>
                  <a:lnTo>
                    <a:pt x="61445" y="117625"/>
                  </a:lnTo>
                  <a:lnTo>
                    <a:pt x="71142" y="121523"/>
                  </a:lnTo>
                  <a:lnTo>
                    <a:pt x="83134" y="123017"/>
                  </a:lnTo>
                  <a:lnTo>
                    <a:pt x="96655" y="122908"/>
                  </a:lnTo>
                  <a:lnTo>
                    <a:pt x="111196" y="121729"/>
                  </a:lnTo>
                  <a:lnTo>
                    <a:pt x="125310" y="118733"/>
                  </a:lnTo>
                  <a:lnTo>
                    <a:pt x="139142" y="114525"/>
                  </a:lnTo>
                  <a:lnTo>
                    <a:pt x="152784" y="109509"/>
                  </a:lnTo>
                  <a:lnTo>
                    <a:pt x="162984" y="101744"/>
                  </a:lnTo>
                  <a:lnTo>
                    <a:pt x="170889" y="92146"/>
                  </a:lnTo>
                  <a:lnTo>
                    <a:pt x="177265" y="81326"/>
                  </a:lnTo>
                  <a:lnTo>
                    <a:pt x="180410" y="70797"/>
                  </a:lnTo>
                  <a:lnTo>
                    <a:pt x="181401" y="60461"/>
                  </a:lnTo>
                  <a:lnTo>
                    <a:pt x="180957" y="50255"/>
                  </a:lnTo>
                  <a:lnTo>
                    <a:pt x="177345" y="41240"/>
                  </a:lnTo>
                  <a:lnTo>
                    <a:pt x="171620" y="33020"/>
                  </a:lnTo>
                  <a:lnTo>
                    <a:pt x="164489" y="25329"/>
                  </a:lnTo>
                  <a:lnTo>
                    <a:pt x="155313" y="20202"/>
                  </a:lnTo>
                  <a:lnTo>
                    <a:pt x="144774" y="16784"/>
                  </a:lnTo>
                  <a:lnTo>
                    <a:pt x="133327" y="14505"/>
                  </a:lnTo>
                  <a:lnTo>
                    <a:pt x="122380" y="15196"/>
                  </a:lnTo>
                  <a:lnTo>
                    <a:pt x="111766" y="17868"/>
                  </a:lnTo>
                  <a:lnTo>
                    <a:pt x="70642" y="397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5978616" y="4321553"/>
            <a:ext cx="757893" cy="265846"/>
            <a:chOff x="5978616" y="4321553"/>
            <a:chExt cx="757893" cy="265846"/>
          </a:xfrm>
        </p:grpSpPr>
        <p:sp>
          <p:nvSpPr>
            <p:cNvPr id="111" name="Freeform 110"/>
            <p:cNvSpPr/>
            <p:nvPr/>
          </p:nvSpPr>
          <p:spPr>
            <a:xfrm>
              <a:off x="6058198" y="4367075"/>
              <a:ext cx="19897" cy="119375"/>
            </a:xfrm>
            <a:custGeom>
              <a:avLst/>
              <a:gdLst/>
              <a:ahLst/>
              <a:cxnLst/>
              <a:rect l="0" t="0" r="0" b="0"/>
              <a:pathLst>
                <a:path w="19897" h="119375">
                  <a:moveTo>
                    <a:pt x="19896" y="0"/>
                  </a:moveTo>
                  <a:lnTo>
                    <a:pt x="19895" y="21124"/>
                  </a:lnTo>
                  <a:lnTo>
                    <a:pt x="17685" y="30662"/>
                  </a:lnTo>
                  <a:lnTo>
                    <a:pt x="14000" y="40337"/>
                  </a:lnTo>
                  <a:lnTo>
                    <a:pt x="9333" y="50103"/>
                  </a:lnTo>
                  <a:lnTo>
                    <a:pt x="6222" y="61035"/>
                  </a:lnTo>
                  <a:lnTo>
                    <a:pt x="4148" y="72744"/>
                  </a:lnTo>
                  <a:lnTo>
                    <a:pt x="0" y="1193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5978616" y="4391187"/>
              <a:ext cx="198956" cy="5733"/>
            </a:xfrm>
            <a:custGeom>
              <a:avLst/>
              <a:gdLst/>
              <a:ahLst/>
              <a:cxnLst/>
              <a:rect l="0" t="0" r="0" b="0"/>
              <a:pathLst>
                <a:path w="198956" h="5733">
                  <a:moveTo>
                    <a:pt x="0" y="5732"/>
                  </a:moveTo>
                  <a:lnTo>
                    <a:pt x="26405" y="451"/>
                  </a:lnTo>
                  <a:lnTo>
                    <a:pt x="37499" y="0"/>
                  </a:lnTo>
                  <a:lnTo>
                    <a:pt x="48211" y="806"/>
                  </a:lnTo>
                  <a:lnTo>
                    <a:pt x="58668" y="2448"/>
                  </a:lnTo>
                  <a:lnTo>
                    <a:pt x="70060" y="3542"/>
                  </a:lnTo>
                  <a:lnTo>
                    <a:pt x="82077" y="4272"/>
                  </a:lnTo>
                  <a:lnTo>
                    <a:pt x="107218" y="5083"/>
                  </a:lnTo>
                  <a:lnTo>
                    <a:pt x="198955" y="57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6286997" y="4367075"/>
              <a:ext cx="125012" cy="220324"/>
            </a:xfrm>
            <a:custGeom>
              <a:avLst/>
              <a:gdLst/>
              <a:ahLst/>
              <a:cxnLst/>
              <a:rect l="0" t="0" r="0" b="0"/>
              <a:pathLst>
                <a:path w="125012" h="220324">
                  <a:moveTo>
                    <a:pt x="59687" y="0"/>
                  </a:moveTo>
                  <a:lnTo>
                    <a:pt x="43844" y="5281"/>
                  </a:lnTo>
                  <a:lnTo>
                    <a:pt x="40283" y="11258"/>
                  </a:lnTo>
                  <a:lnTo>
                    <a:pt x="39014" y="19664"/>
                  </a:lnTo>
                  <a:lnTo>
                    <a:pt x="39273" y="29689"/>
                  </a:lnTo>
                  <a:lnTo>
                    <a:pt x="41656" y="39688"/>
                  </a:lnTo>
                  <a:lnTo>
                    <a:pt x="45456" y="49670"/>
                  </a:lnTo>
                  <a:lnTo>
                    <a:pt x="50200" y="59641"/>
                  </a:lnTo>
                  <a:lnTo>
                    <a:pt x="55573" y="68499"/>
                  </a:lnTo>
                  <a:lnTo>
                    <a:pt x="61365" y="76615"/>
                  </a:lnTo>
                  <a:lnTo>
                    <a:pt x="74802" y="93738"/>
                  </a:lnTo>
                  <a:lnTo>
                    <a:pt x="91827" y="116086"/>
                  </a:lnTo>
                  <a:lnTo>
                    <a:pt x="99904" y="128235"/>
                  </a:lnTo>
                  <a:lnTo>
                    <a:pt x="107499" y="140755"/>
                  </a:lnTo>
                  <a:lnTo>
                    <a:pt x="114773" y="153523"/>
                  </a:lnTo>
                  <a:lnTo>
                    <a:pt x="119623" y="166457"/>
                  </a:lnTo>
                  <a:lnTo>
                    <a:pt x="122855" y="179501"/>
                  </a:lnTo>
                  <a:lnTo>
                    <a:pt x="125011" y="192618"/>
                  </a:lnTo>
                  <a:lnTo>
                    <a:pt x="123132" y="202468"/>
                  </a:lnTo>
                  <a:lnTo>
                    <a:pt x="118563" y="210140"/>
                  </a:lnTo>
                  <a:lnTo>
                    <a:pt x="112201" y="216359"/>
                  </a:lnTo>
                  <a:lnTo>
                    <a:pt x="104644" y="219401"/>
                  </a:lnTo>
                  <a:lnTo>
                    <a:pt x="96290" y="220323"/>
                  </a:lnTo>
                  <a:lnTo>
                    <a:pt x="87405" y="219833"/>
                  </a:lnTo>
                  <a:lnTo>
                    <a:pt x="77061" y="217295"/>
                  </a:lnTo>
                  <a:lnTo>
                    <a:pt x="65743" y="213393"/>
                  </a:lnTo>
                  <a:lnTo>
                    <a:pt x="53776" y="208580"/>
                  </a:lnTo>
                  <a:lnTo>
                    <a:pt x="42483" y="202056"/>
                  </a:lnTo>
                  <a:lnTo>
                    <a:pt x="31638" y="194391"/>
                  </a:lnTo>
                  <a:lnTo>
                    <a:pt x="0" y="1591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6366579" y="4321553"/>
              <a:ext cx="189009" cy="15680"/>
            </a:xfrm>
            <a:custGeom>
              <a:avLst/>
              <a:gdLst/>
              <a:ahLst/>
              <a:cxnLst/>
              <a:rect l="0" t="0" r="0" b="0"/>
              <a:pathLst>
                <a:path w="189009" h="15680">
                  <a:moveTo>
                    <a:pt x="0" y="5731"/>
                  </a:moveTo>
                  <a:lnTo>
                    <a:pt x="31686" y="450"/>
                  </a:lnTo>
                  <a:lnTo>
                    <a:pt x="44335" y="0"/>
                  </a:lnTo>
                  <a:lnTo>
                    <a:pt x="56084" y="805"/>
                  </a:lnTo>
                  <a:lnTo>
                    <a:pt x="100253" y="7219"/>
                  </a:lnTo>
                  <a:lnTo>
                    <a:pt x="189008" y="1567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6564276" y="4367075"/>
              <a:ext cx="172233" cy="199770"/>
            </a:xfrm>
            <a:custGeom>
              <a:avLst/>
              <a:gdLst/>
              <a:ahLst/>
              <a:cxnLst/>
              <a:rect l="0" t="0" r="0" b="0"/>
              <a:pathLst>
                <a:path w="172233" h="199770">
                  <a:moveTo>
                    <a:pt x="50998" y="0"/>
                  </a:moveTo>
                  <a:lnTo>
                    <a:pt x="23306" y="27692"/>
                  </a:lnTo>
                  <a:lnTo>
                    <a:pt x="17062" y="36146"/>
                  </a:lnTo>
                  <a:lnTo>
                    <a:pt x="10689" y="46204"/>
                  </a:lnTo>
                  <a:lnTo>
                    <a:pt x="4230" y="57330"/>
                  </a:lnTo>
                  <a:lnTo>
                    <a:pt x="1029" y="70274"/>
                  </a:lnTo>
                  <a:lnTo>
                    <a:pt x="0" y="84430"/>
                  </a:lnTo>
                  <a:lnTo>
                    <a:pt x="420" y="99394"/>
                  </a:lnTo>
                  <a:lnTo>
                    <a:pt x="2910" y="111580"/>
                  </a:lnTo>
                  <a:lnTo>
                    <a:pt x="6781" y="121915"/>
                  </a:lnTo>
                  <a:lnTo>
                    <a:pt x="11572" y="131016"/>
                  </a:lnTo>
                  <a:lnTo>
                    <a:pt x="16977" y="140399"/>
                  </a:lnTo>
                  <a:lnTo>
                    <a:pt x="22791" y="149970"/>
                  </a:lnTo>
                  <a:lnTo>
                    <a:pt x="28877" y="159667"/>
                  </a:lnTo>
                  <a:lnTo>
                    <a:pt x="38462" y="168342"/>
                  </a:lnTo>
                  <a:lnTo>
                    <a:pt x="50377" y="176336"/>
                  </a:lnTo>
                  <a:lnTo>
                    <a:pt x="63848" y="183876"/>
                  </a:lnTo>
                  <a:lnTo>
                    <a:pt x="78354" y="190008"/>
                  </a:lnTo>
                  <a:lnTo>
                    <a:pt x="93553" y="195201"/>
                  </a:lnTo>
                  <a:lnTo>
                    <a:pt x="109211" y="199769"/>
                  </a:lnTo>
                  <a:lnTo>
                    <a:pt x="122966" y="199498"/>
                  </a:lnTo>
                  <a:lnTo>
                    <a:pt x="135452" y="196001"/>
                  </a:lnTo>
                  <a:lnTo>
                    <a:pt x="147091" y="190354"/>
                  </a:lnTo>
                  <a:lnTo>
                    <a:pt x="155957" y="181063"/>
                  </a:lnTo>
                  <a:lnTo>
                    <a:pt x="162972" y="169342"/>
                  </a:lnTo>
                  <a:lnTo>
                    <a:pt x="168754" y="156002"/>
                  </a:lnTo>
                  <a:lnTo>
                    <a:pt x="171504" y="140476"/>
                  </a:lnTo>
                  <a:lnTo>
                    <a:pt x="172232" y="123495"/>
                  </a:lnTo>
                  <a:lnTo>
                    <a:pt x="171612" y="105541"/>
                  </a:lnTo>
                  <a:lnTo>
                    <a:pt x="170092" y="90256"/>
                  </a:lnTo>
                  <a:lnTo>
                    <a:pt x="167975" y="76751"/>
                  </a:lnTo>
                  <a:lnTo>
                    <a:pt x="165458" y="64431"/>
                  </a:lnTo>
                  <a:lnTo>
                    <a:pt x="161569" y="54007"/>
                  </a:lnTo>
                  <a:lnTo>
                    <a:pt x="156766" y="44847"/>
                  </a:lnTo>
                  <a:lnTo>
                    <a:pt x="151353" y="36530"/>
                  </a:lnTo>
                  <a:lnTo>
                    <a:pt x="143323" y="28775"/>
                  </a:lnTo>
                  <a:lnTo>
                    <a:pt x="133550" y="21394"/>
                  </a:lnTo>
                  <a:lnTo>
                    <a:pt x="7089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5769712" y="4854517"/>
            <a:ext cx="882484" cy="243758"/>
            <a:chOff x="5769712" y="4854517"/>
            <a:chExt cx="882484" cy="243758"/>
          </a:xfrm>
        </p:grpSpPr>
        <p:sp>
          <p:nvSpPr>
            <p:cNvPr id="117" name="Freeform 116"/>
            <p:cNvSpPr/>
            <p:nvPr/>
          </p:nvSpPr>
          <p:spPr>
            <a:xfrm>
              <a:off x="5769712" y="4854517"/>
              <a:ext cx="129323" cy="1"/>
            </a:xfrm>
            <a:custGeom>
              <a:avLst/>
              <a:gdLst/>
              <a:ahLst/>
              <a:cxnLst/>
              <a:rect l="0" t="0" r="0" b="0"/>
              <a:pathLst>
                <a:path w="129323" h="1">
                  <a:moveTo>
                    <a:pt x="0" y="0"/>
                  </a:moveTo>
                  <a:lnTo>
                    <a:pt x="12932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5789608" y="4936173"/>
              <a:ext cx="89531" cy="7875"/>
            </a:xfrm>
            <a:custGeom>
              <a:avLst/>
              <a:gdLst/>
              <a:ahLst/>
              <a:cxnLst/>
              <a:rect l="0" t="0" r="0" b="0"/>
              <a:pathLst>
                <a:path w="89531" h="7875">
                  <a:moveTo>
                    <a:pt x="0" y="7874"/>
                  </a:moveTo>
                  <a:lnTo>
                    <a:pt x="15843" y="2592"/>
                  </a:lnTo>
                  <a:lnTo>
                    <a:pt x="26036" y="1037"/>
                  </a:lnTo>
                  <a:lnTo>
                    <a:pt x="38358" y="0"/>
                  </a:lnTo>
                  <a:lnTo>
                    <a:pt x="89530" y="78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6082336" y="4884360"/>
              <a:ext cx="200060" cy="169113"/>
            </a:xfrm>
            <a:custGeom>
              <a:avLst/>
              <a:gdLst/>
              <a:ahLst/>
              <a:cxnLst/>
              <a:rect l="0" t="0" r="0" b="0"/>
              <a:pathLst>
                <a:path w="200060" h="169113">
                  <a:moveTo>
                    <a:pt x="105183" y="0"/>
                  </a:moveTo>
                  <a:lnTo>
                    <a:pt x="131588" y="0"/>
                  </a:lnTo>
                  <a:lnTo>
                    <a:pt x="142682" y="2210"/>
                  </a:lnTo>
                  <a:lnTo>
                    <a:pt x="153394" y="5894"/>
                  </a:lnTo>
                  <a:lnTo>
                    <a:pt x="163851" y="10562"/>
                  </a:lnTo>
                  <a:lnTo>
                    <a:pt x="173033" y="15883"/>
                  </a:lnTo>
                  <a:lnTo>
                    <a:pt x="181365" y="21642"/>
                  </a:lnTo>
                  <a:lnTo>
                    <a:pt x="189130" y="27692"/>
                  </a:lnTo>
                  <a:lnTo>
                    <a:pt x="194307" y="36146"/>
                  </a:lnTo>
                  <a:lnTo>
                    <a:pt x="197758" y="46204"/>
                  </a:lnTo>
                  <a:lnTo>
                    <a:pt x="200059" y="57330"/>
                  </a:lnTo>
                  <a:lnTo>
                    <a:pt x="198277" y="69169"/>
                  </a:lnTo>
                  <a:lnTo>
                    <a:pt x="193773" y="81482"/>
                  </a:lnTo>
                  <a:lnTo>
                    <a:pt x="187454" y="94112"/>
                  </a:lnTo>
                  <a:lnTo>
                    <a:pt x="178821" y="105849"/>
                  </a:lnTo>
                  <a:lnTo>
                    <a:pt x="168644" y="116989"/>
                  </a:lnTo>
                  <a:lnTo>
                    <a:pt x="157438" y="127732"/>
                  </a:lnTo>
                  <a:lnTo>
                    <a:pt x="144441" y="137104"/>
                  </a:lnTo>
                  <a:lnTo>
                    <a:pt x="130250" y="145563"/>
                  </a:lnTo>
                  <a:lnTo>
                    <a:pt x="115262" y="153412"/>
                  </a:lnTo>
                  <a:lnTo>
                    <a:pt x="99744" y="158646"/>
                  </a:lnTo>
                  <a:lnTo>
                    <a:pt x="83872" y="162134"/>
                  </a:lnTo>
                  <a:lnTo>
                    <a:pt x="67764" y="164460"/>
                  </a:lnTo>
                  <a:lnTo>
                    <a:pt x="53710" y="163800"/>
                  </a:lnTo>
                  <a:lnTo>
                    <a:pt x="41025" y="161150"/>
                  </a:lnTo>
                  <a:lnTo>
                    <a:pt x="29251" y="157172"/>
                  </a:lnTo>
                  <a:lnTo>
                    <a:pt x="19192" y="151204"/>
                  </a:lnTo>
                  <a:lnTo>
                    <a:pt x="10276" y="143910"/>
                  </a:lnTo>
                  <a:lnTo>
                    <a:pt x="2120" y="135731"/>
                  </a:lnTo>
                  <a:lnTo>
                    <a:pt x="0" y="129173"/>
                  </a:lnTo>
                  <a:lnTo>
                    <a:pt x="1901" y="123696"/>
                  </a:lnTo>
                  <a:lnTo>
                    <a:pt x="6485" y="118939"/>
                  </a:lnTo>
                  <a:lnTo>
                    <a:pt x="13963" y="116873"/>
                  </a:lnTo>
                  <a:lnTo>
                    <a:pt x="23368" y="116601"/>
                  </a:lnTo>
                  <a:lnTo>
                    <a:pt x="34060" y="117525"/>
                  </a:lnTo>
                  <a:lnTo>
                    <a:pt x="45610" y="120352"/>
                  </a:lnTo>
                  <a:lnTo>
                    <a:pt x="57731" y="124447"/>
                  </a:lnTo>
                  <a:lnTo>
                    <a:pt x="70232" y="129388"/>
                  </a:lnTo>
                  <a:lnTo>
                    <a:pt x="92965" y="137824"/>
                  </a:lnTo>
                  <a:lnTo>
                    <a:pt x="103669" y="141622"/>
                  </a:lnTo>
                  <a:lnTo>
                    <a:pt x="114122" y="146364"/>
                  </a:lnTo>
                  <a:lnTo>
                    <a:pt x="124406" y="151736"/>
                  </a:lnTo>
                  <a:lnTo>
                    <a:pt x="154922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6336736" y="4874035"/>
              <a:ext cx="106731" cy="208755"/>
            </a:xfrm>
            <a:custGeom>
              <a:avLst/>
              <a:gdLst/>
              <a:ahLst/>
              <a:cxnLst/>
              <a:rect l="0" t="0" r="0" b="0"/>
              <a:pathLst>
                <a:path w="106731" h="208755">
                  <a:moveTo>
                    <a:pt x="29843" y="20273"/>
                  </a:moveTo>
                  <a:lnTo>
                    <a:pt x="19281" y="30834"/>
                  </a:lnTo>
                  <a:lnTo>
                    <a:pt x="15065" y="37262"/>
                  </a:lnTo>
                  <a:lnTo>
                    <a:pt x="11149" y="44863"/>
                  </a:lnTo>
                  <a:lnTo>
                    <a:pt x="7432" y="53246"/>
                  </a:lnTo>
                  <a:lnTo>
                    <a:pt x="4955" y="63255"/>
                  </a:lnTo>
                  <a:lnTo>
                    <a:pt x="3303" y="74350"/>
                  </a:lnTo>
                  <a:lnTo>
                    <a:pt x="2202" y="86168"/>
                  </a:lnTo>
                  <a:lnTo>
                    <a:pt x="1468" y="99573"/>
                  </a:lnTo>
                  <a:lnTo>
                    <a:pt x="652" y="129204"/>
                  </a:lnTo>
                  <a:lnTo>
                    <a:pt x="2646" y="143738"/>
                  </a:lnTo>
                  <a:lnTo>
                    <a:pt x="6185" y="157848"/>
                  </a:lnTo>
                  <a:lnTo>
                    <a:pt x="10756" y="171676"/>
                  </a:lnTo>
                  <a:lnTo>
                    <a:pt x="17118" y="183106"/>
                  </a:lnTo>
                  <a:lnTo>
                    <a:pt x="24676" y="192936"/>
                  </a:lnTo>
                  <a:lnTo>
                    <a:pt x="33030" y="201700"/>
                  </a:lnTo>
                  <a:lnTo>
                    <a:pt x="41916" y="206438"/>
                  </a:lnTo>
                  <a:lnTo>
                    <a:pt x="51155" y="208491"/>
                  </a:lnTo>
                  <a:lnTo>
                    <a:pt x="60631" y="208754"/>
                  </a:lnTo>
                  <a:lnTo>
                    <a:pt x="69159" y="205614"/>
                  </a:lnTo>
                  <a:lnTo>
                    <a:pt x="77054" y="200204"/>
                  </a:lnTo>
                  <a:lnTo>
                    <a:pt x="84529" y="193282"/>
                  </a:lnTo>
                  <a:lnTo>
                    <a:pt x="90617" y="185351"/>
                  </a:lnTo>
                  <a:lnTo>
                    <a:pt x="95781" y="176748"/>
                  </a:lnTo>
                  <a:lnTo>
                    <a:pt x="100330" y="167696"/>
                  </a:lnTo>
                  <a:lnTo>
                    <a:pt x="103361" y="156136"/>
                  </a:lnTo>
                  <a:lnTo>
                    <a:pt x="105383" y="142902"/>
                  </a:lnTo>
                  <a:lnTo>
                    <a:pt x="106730" y="128553"/>
                  </a:lnTo>
                  <a:lnTo>
                    <a:pt x="106523" y="115671"/>
                  </a:lnTo>
                  <a:lnTo>
                    <a:pt x="105280" y="103767"/>
                  </a:lnTo>
                  <a:lnTo>
                    <a:pt x="103346" y="92515"/>
                  </a:lnTo>
                  <a:lnTo>
                    <a:pt x="99846" y="80593"/>
                  </a:lnTo>
                  <a:lnTo>
                    <a:pt x="95302" y="68223"/>
                  </a:lnTo>
                  <a:lnTo>
                    <a:pt x="90062" y="55555"/>
                  </a:lnTo>
                  <a:lnTo>
                    <a:pt x="84358" y="43795"/>
                  </a:lnTo>
                  <a:lnTo>
                    <a:pt x="78345" y="32638"/>
                  </a:lnTo>
                  <a:lnTo>
                    <a:pt x="72125" y="21884"/>
                  </a:lnTo>
                  <a:lnTo>
                    <a:pt x="64663" y="13610"/>
                  </a:lnTo>
                  <a:lnTo>
                    <a:pt x="56372" y="6989"/>
                  </a:lnTo>
                  <a:lnTo>
                    <a:pt x="47530" y="1469"/>
                  </a:lnTo>
                  <a:lnTo>
                    <a:pt x="39424" y="0"/>
                  </a:lnTo>
                  <a:lnTo>
                    <a:pt x="31809" y="1231"/>
                  </a:lnTo>
                  <a:lnTo>
                    <a:pt x="0" y="302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6494824" y="4854517"/>
              <a:ext cx="157372" cy="243758"/>
            </a:xfrm>
            <a:custGeom>
              <a:avLst/>
              <a:gdLst/>
              <a:ahLst/>
              <a:cxnLst/>
              <a:rect l="0" t="0" r="0" b="0"/>
              <a:pathLst>
                <a:path w="157372" h="243758">
                  <a:moveTo>
                    <a:pt x="60763" y="89530"/>
                  </a:moveTo>
                  <a:lnTo>
                    <a:pt x="44921" y="94811"/>
                  </a:lnTo>
                  <a:lnTo>
                    <a:pt x="38043" y="98577"/>
                  </a:lnTo>
                  <a:lnTo>
                    <a:pt x="31248" y="103298"/>
                  </a:lnTo>
                  <a:lnTo>
                    <a:pt x="24506" y="108657"/>
                  </a:lnTo>
                  <a:lnTo>
                    <a:pt x="17801" y="116650"/>
                  </a:lnTo>
                  <a:lnTo>
                    <a:pt x="11121" y="126400"/>
                  </a:lnTo>
                  <a:lnTo>
                    <a:pt x="4457" y="137322"/>
                  </a:lnTo>
                  <a:lnTo>
                    <a:pt x="1119" y="147918"/>
                  </a:lnTo>
                  <a:lnTo>
                    <a:pt x="0" y="158299"/>
                  </a:lnTo>
                  <a:lnTo>
                    <a:pt x="358" y="168535"/>
                  </a:lnTo>
                  <a:lnTo>
                    <a:pt x="2808" y="179780"/>
                  </a:lnTo>
                  <a:lnTo>
                    <a:pt x="6652" y="191699"/>
                  </a:lnTo>
                  <a:lnTo>
                    <a:pt x="11426" y="204065"/>
                  </a:lnTo>
                  <a:lnTo>
                    <a:pt x="17924" y="214520"/>
                  </a:lnTo>
                  <a:lnTo>
                    <a:pt x="25572" y="223701"/>
                  </a:lnTo>
                  <a:lnTo>
                    <a:pt x="33986" y="232032"/>
                  </a:lnTo>
                  <a:lnTo>
                    <a:pt x="44017" y="237586"/>
                  </a:lnTo>
                  <a:lnTo>
                    <a:pt x="55126" y="241289"/>
                  </a:lnTo>
                  <a:lnTo>
                    <a:pt x="66952" y="243757"/>
                  </a:lnTo>
                  <a:lnTo>
                    <a:pt x="79259" y="243192"/>
                  </a:lnTo>
                  <a:lnTo>
                    <a:pt x="91884" y="240605"/>
                  </a:lnTo>
                  <a:lnTo>
                    <a:pt x="104722" y="236670"/>
                  </a:lnTo>
                  <a:lnTo>
                    <a:pt x="115491" y="229625"/>
                  </a:lnTo>
                  <a:lnTo>
                    <a:pt x="124881" y="220507"/>
                  </a:lnTo>
                  <a:lnTo>
                    <a:pt x="133352" y="210007"/>
                  </a:lnTo>
                  <a:lnTo>
                    <a:pt x="140105" y="199691"/>
                  </a:lnTo>
                  <a:lnTo>
                    <a:pt x="145711" y="189498"/>
                  </a:lnTo>
                  <a:lnTo>
                    <a:pt x="150554" y="179387"/>
                  </a:lnTo>
                  <a:lnTo>
                    <a:pt x="153784" y="167119"/>
                  </a:lnTo>
                  <a:lnTo>
                    <a:pt x="155935" y="153414"/>
                  </a:lnTo>
                  <a:lnTo>
                    <a:pt x="157371" y="138751"/>
                  </a:lnTo>
                  <a:lnTo>
                    <a:pt x="157222" y="124555"/>
                  </a:lnTo>
                  <a:lnTo>
                    <a:pt x="156018" y="110669"/>
                  </a:lnTo>
                  <a:lnTo>
                    <a:pt x="154110" y="96991"/>
                  </a:lnTo>
                  <a:lnTo>
                    <a:pt x="150627" y="83450"/>
                  </a:lnTo>
                  <a:lnTo>
                    <a:pt x="146094" y="70002"/>
                  </a:lnTo>
                  <a:lnTo>
                    <a:pt x="140862" y="56616"/>
                  </a:lnTo>
                  <a:lnTo>
                    <a:pt x="132952" y="45481"/>
                  </a:lnTo>
                  <a:lnTo>
                    <a:pt x="123258" y="35847"/>
                  </a:lnTo>
                  <a:lnTo>
                    <a:pt x="112375" y="27214"/>
                  </a:lnTo>
                  <a:lnTo>
                    <a:pt x="100697" y="20353"/>
                  </a:lnTo>
                  <a:lnTo>
                    <a:pt x="88491" y="14674"/>
                  </a:lnTo>
                  <a:lnTo>
                    <a:pt x="3092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3" name="Freeform 122"/>
          <p:cNvSpPr/>
          <p:nvPr/>
        </p:nvSpPr>
        <p:spPr>
          <a:xfrm>
            <a:off x="5272323" y="6088041"/>
            <a:ext cx="696346" cy="49740"/>
          </a:xfrm>
          <a:custGeom>
            <a:avLst/>
            <a:gdLst/>
            <a:ahLst/>
            <a:cxnLst/>
            <a:rect l="0" t="0" r="0" b="0"/>
            <a:pathLst>
              <a:path w="696346" h="49740">
                <a:moveTo>
                  <a:pt x="696345" y="49739"/>
                </a:moveTo>
                <a:lnTo>
                  <a:pt x="669941" y="44458"/>
                </a:lnTo>
                <a:lnTo>
                  <a:pt x="655531" y="42902"/>
                </a:lnTo>
                <a:lnTo>
                  <a:pt x="639292" y="41865"/>
                </a:lnTo>
                <a:lnTo>
                  <a:pt x="621835" y="41174"/>
                </a:lnTo>
                <a:lnTo>
                  <a:pt x="604670" y="39608"/>
                </a:lnTo>
                <a:lnTo>
                  <a:pt x="587700" y="37458"/>
                </a:lnTo>
                <a:lnTo>
                  <a:pt x="570860" y="34920"/>
                </a:lnTo>
                <a:lnTo>
                  <a:pt x="553002" y="33228"/>
                </a:lnTo>
                <a:lnTo>
                  <a:pt x="534464" y="32100"/>
                </a:lnTo>
                <a:lnTo>
                  <a:pt x="515474" y="31348"/>
                </a:lnTo>
                <a:lnTo>
                  <a:pt x="496182" y="29741"/>
                </a:lnTo>
                <a:lnTo>
                  <a:pt x="476689" y="27565"/>
                </a:lnTo>
                <a:lnTo>
                  <a:pt x="392471" y="16130"/>
                </a:lnTo>
                <a:lnTo>
                  <a:pt x="369968" y="14070"/>
                </a:lnTo>
                <a:lnTo>
                  <a:pt x="347229" y="12696"/>
                </a:lnTo>
                <a:lnTo>
                  <a:pt x="324332" y="11780"/>
                </a:lnTo>
                <a:lnTo>
                  <a:pt x="300225" y="10064"/>
                </a:lnTo>
                <a:lnTo>
                  <a:pt x="249859" y="5210"/>
                </a:lnTo>
                <a:lnTo>
                  <a:pt x="222944" y="3474"/>
                </a:lnTo>
                <a:lnTo>
                  <a:pt x="195052" y="2316"/>
                </a:lnTo>
                <a:lnTo>
                  <a:pt x="117112" y="686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3491670" y="6217363"/>
            <a:ext cx="716242" cy="49739"/>
          </a:xfrm>
          <a:custGeom>
            <a:avLst/>
            <a:gdLst/>
            <a:ahLst/>
            <a:cxnLst/>
            <a:rect l="0" t="0" r="0" b="0"/>
            <a:pathLst>
              <a:path w="716242" h="49739">
                <a:moveTo>
                  <a:pt x="716241" y="0"/>
                </a:moveTo>
                <a:lnTo>
                  <a:pt x="615904" y="10562"/>
                </a:lnTo>
                <a:lnTo>
                  <a:pt x="516535" y="18694"/>
                </a:lnTo>
                <a:lnTo>
                  <a:pt x="326041" y="32921"/>
                </a:lnTo>
                <a:lnTo>
                  <a:pt x="284785" y="35211"/>
                </a:lnTo>
                <a:lnTo>
                  <a:pt x="206522" y="37755"/>
                </a:lnTo>
                <a:lnTo>
                  <a:pt x="109948" y="39188"/>
                </a:lnTo>
                <a:lnTo>
                  <a:pt x="84352" y="40494"/>
                </a:lnTo>
                <a:lnTo>
                  <a:pt x="61761" y="42470"/>
                </a:lnTo>
                <a:lnTo>
                  <a:pt x="0" y="4973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59686" y="2009451"/>
            <a:ext cx="504152" cy="339001"/>
          </a:xfrm>
          <a:custGeom>
            <a:avLst/>
            <a:gdLst/>
            <a:ahLst/>
            <a:cxnLst/>
            <a:rect l="0" t="0" r="0" b="0"/>
            <a:pathLst>
              <a:path w="504152" h="339001">
                <a:moveTo>
                  <a:pt x="0" y="0"/>
                </a:moveTo>
                <a:lnTo>
                  <a:pt x="10562" y="10562"/>
                </a:lnTo>
                <a:lnTo>
                  <a:pt x="16989" y="15884"/>
                </a:lnTo>
                <a:lnTo>
                  <a:pt x="24590" y="21642"/>
                </a:lnTo>
                <a:lnTo>
                  <a:pt x="41878" y="33936"/>
                </a:lnTo>
                <a:lnTo>
                  <a:pt x="60614" y="46768"/>
                </a:lnTo>
                <a:lnTo>
                  <a:pt x="69147" y="53285"/>
                </a:lnTo>
                <a:lnTo>
                  <a:pt x="77047" y="59840"/>
                </a:lnTo>
                <a:lnTo>
                  <a:pt x="84524" y="66421"/>
                </a:lnTo>
                <a:lnTo>
                  <a:pt x="98727" y="79628"/>
                </a:lnTo>
                <a:lnTo>
                  <a:pt x="105609" y="86245"/>
                </a:lnTo>
                <a:lnTo>
                  <a:pt x="113513" y="92866"/>
                </a:lnTo>
                <a:lnTo>
                  <a:pt x="122098" y="99492"/>
                </a:lnTo>
                <a:lnTo>
                  <a:pt x="131138" y="106119"/>
                </a:lnTo>
                <a:lnTo>
                  <a:pt x="150024" y="119377"/>
                </a:lnTo>
                <a:lnTo>
                  <a:pt x="218899" y="165797"/>
                </a:lnTo>
                <a:lnTo>
                  <a:pt x="228831" y="171323"/>
                </a:lnTo>
                <a:lnTo>
                  <a:pt x="238768" y="176113"/>
                </a:lnTo>
                <a:lnTo>
                  <a:pt x="248709" y="180411"/>
                </a:lnTo>
                <a:lnTo>
                  <a:pt x="258652" y="185487"/>
                </a:lnTo>
                <a:lnTo>
                  <a:pt x="268596" y="191082"/>
                </a:lnTo>
                <a:lnTo>
                  <a:pt x="278542" y="197023"/>
                </a:lnTo>
                <a:lnTo>
                  <a:pt x="298435" y="209518"/>
                </a:lnTo>
                <a:lnTo>
                  <a:pt x="368068" y="255363"/>
                </a:lnTo>
                <a:lnTo>
                  <a:pt x="379121" y="261982"/>
                </a:lnTo>
                <a:lnTo>
                  <a:pt x="390911" y="268606"/>
                </a:lnTo>
                <a:lnTo>
                  <a:pt x="403192" y="275233"/>
                </a:lnTo>
                <a:lnTo>
                  <a:pt x="413590" y="281861"/>
                </a:lnTo>
                <a:lnTo>
                  <a:pt x="422733" y="288491"/>
                </a:lnTo>
                <a:lnTo>
                  <a:pt x="431039" y="295121"/>
                </a:lnTo>
                <a:lnTo>
                  <a:pt x="439892" y="301752"/>
                </a:lnTo>
                <a:lnTo>
                  <a:pt x="458571" y="315014"/>
                </a:lnTo>
                <a:lnTo>
                  <a:pt x="467089" y="317225"/>
                </a:lnTo>
                <a:lnTo>
                  <a:pt x="474979" y="316488"/>
                </a:lnTo>
                <a:lnTo>
                  <a:pt x="482449" y="313786"/>
                </a:lnTo>
                <a:lnTo>
                  <a:pt x="486324" y="308668"/>
                </a:lnTo>
                <a:lnTo>
                  <a:pt x="487802" y="301941"/>
                </a:lnTo>
                <a:lnTo>
                  <a:pt x="487682" y="294140"/>
                </a:lnTo>
                <a:lnTo>
                  <a:pt x="485391" y="285623"/>
                </a:lnTo>
                <a:lnTo>
                  <a:pt x="481653" y="276630"/>
                </a:lnTo>
                <a:lnTo>
                  <a:pt x="476951" y="267318"/>
                </a:lnTo>
                <a:lnTo>
                  <a:pt x="471605" y="257794"/>
                </a:lnTo>
                <a:lnTo>
                  <a:pt x="465831" y="248129"/>
                </a:lnTo>
                <a:lnTo>
                  <a:pt x="459771" y="238370"/>
                </a:lnTo>
                <a:lnTo>
                  <a:pt x="454625" y="227443"/>
                </a:lnTo>
                <a:lnTo>
                  <a:pt x="450090" y="215736"/>
                </a:lnTo>
                <a:lnTo>
                  <a:pt x="445961" y="203511"/>
                </a:lnTo>
                <a:lnTo>
                  <a:pt x="440997" y="192045"/>
                </a:lnTo>
                <a:lnTo>
                  <a:pt x="435478" y="181085"/>
                </a:lnTo>
                <a:lnTo>
                  <a:pt x="429588" y="170462"/>
                </a:lnTo>
                <a:lnTo>
                  <a:pt x="423450" y="161170"/>
                </a:lnTo>
                <a:lnTo>
                  <a:pt x="417148" y="152764"/>
                </a:lnTo>
                <a:lnTo>
                  <a:pt x="410736" y="144950"/>
                </a:lnTo>
                <a:lnTo>
                  <a:pt x="407566" y="143056"/>
                </a:lnTo>
                <a:lnTo>
                  <a:pt x="406559" y="145110"/>
                </a:lnTo>
                <a:lnTo>
                  <a:pt x="406992" y="149795"/>
                </a:lnTo>
                <a:lnTo>
                  <a:pt x="409492" y="157339"/>
                </a:lnTo>
                <a:lnTo>
                  <a:pt x="413369" y="166790"/>
                </a:lnTo>
                <a:lnTo>
                  <a:pt x="418164" y="177512"/>
                </a:lnTo>
                <a:lnTo>
                  <a:pt x="429387" y="201215"/>
                </a:lnTo>
                <a:lnTo>
                  <a:pt x="435475" y="213726"/>
                </a:lnTo>
                <a:lnTo>
                  <a:pt x="440639" y="226487"/>
                </a:lnTo>
                <a:lnTo>
                  <a:pt x="445187" y="239416"/>
                </a:lnTo>
                <a:lnTo>
                  <a:pt x="449324" y="252457"/>
                </a:lnTo>
                <a:lnTo>
                  <a:pt x="454292" y="264467"/>
                </a:lnTo>
                <a:lnTo>
                  <a:pt x="459816" y="275789"/>
                </a:lnTo>
                <a:lnTo>
                  <a:pt x="465708" y="286653"/>
                </a:lnTo>
                <a:lnTo>
                  <a:pt x="471847" y="296107"/>
                </a:lnTo>
                <a:lnTo>
                  <a:pt x="478151" y="304619"/>
                </a:lnTo>
                <a:lnTo>
                  <a:pt x="484564" y="312505"/>
                </a:lnTo>
                <a:lnTo>
                  <a:pt x="491049" y="319973"/>
                </a:lnTo>
                <a:lnTo>
                  <a:pt x="497584" y="327162"/>
                </a:lnTo>
                <a:lnTo>
                  <a:pt x="504151" y="334166"/>
                </a:lnTo>
                <a:lnTo>
                  <a:pt x="504108" y="337729"/>
                </a:lnTo>
                <a:lnTo>
                  <a:pt x="499658" y="339000"/>
                </a:lnTo>
                <a:lnTo>
                  <a:pt x="492270" y="338741"/>
                </a:lnTo>
                <a:lnTo>
                  <a:pt x="460748" y="338378"/>
                </a:lnTo>
                <a:lnTo>
                  <a:pt x="447540" y="337222"/>
                </a:lnTo>
                <a:lnTo>
                  <a:pt x="433208" y="335345"/>
                </a:lnTo>
                <a:lnTo>
                  <a:pt x="418126" y="332989"/>
                </a:lnTo>
                <a:lnTo>
                  <a:pt x="401440" y="331418"/>
                </a:lnTo>
                <a:lnTo>
                  <a:pt x="383684" y="330371"/>
                </a:lnTo>
                <a:lnTo>
                  <a:pt x="346271" y="329208"/>
                </a:lnTo>
                <a:lnTo>
                  <a:pt x="307536" y="328691"/>
                </a:lnTo>
                <a:lnTo>
                  <a:pt x="291238" y="327448"/>
                </a:lnTo>
                <a:lnTo>
                  <a:pt x="277057" y="325513"/>
                </a:lnTo>
                <a:lnTo>
                  <a:pt x="264287" y="323119"/>
                </a:lnTo>
                <a:lnTo>
                  <a:pt x="256879" y="317101"/>
                </a:lnTo>
                <a:lnTo>
                  <a:pt x="253046" y="308668"/>
                </a:lnTo>
                <a:lnTo>
                  <a:pt x="251595" y="298624"/>
                </a:lnTo>
                <a:lnTo>
                  <a:pt x="252839" y="289718"/>
                </a:lnTo>
                <a:lnTo>
                  <a:pt x="255879" y="281570"/>
                </a:lnTo>
                <a:lnTo>
                  <a:pt x="260116" y="273928"/>
                </a:lnTo>
                <a:lnTo>
                  <a:pt x="265151" y="266622"/>
                </a:lnTo>
                <a:lnTo>
                  <a:pt x="270719" y="259541"/>
                </a:lnTo>
                <a:lnTo>
                  <a:pt x="276641" y="252610"/>
                </a:lnTo>
                <a:lnTo>
                  <a:pt x="283905" y="244673"/>
                </a:lnTo>
                <a:lnTo>
                  <a:pt x="300819" y="227012"/>
                </a:lnTo>
                <a:lnTo>
                  <a:pt x="349765" y="177521"/>
                </a:lnTo>
                <a:lnTo>
                  <a:pt x="359182" y="169191"/>
                </a:lnTo>
                <a:lnTo>
                  <a:pt x="368776" y="161428"/>
                </a:lnTo>
                <a:lnTo>
                  <a:pt x="378488" y="154042"/>
                </a:lnTo>
                <a:lnTo>
                  <a:pt x="383857" y="153539"/>
                </a:lnTo>
                <a:lnTo>
                  <a:pt x="386331" y="157625"/>
                </a:lnTo>
                <a:lnTo>
                  <a:pt x="386875" y="164770"/>
                </a:lnTo>
                <a:lnTo>
                  <a:pt x="385027" y="171744"/>
                </a:lnTo>
                <a:lnTo>
                  <a:pt x="381585" y="178604"/>
                </a:lnTo>
                <a:lnTo>
                  <a:pt x="377079" y="185388"/>
                </a:lnTo>
                <a:lnTo>
                  <a:pt x="370760" y="193226"/>
                </a:lnTo>
                <a:lnTo>
                  <a:pt x="363231" y="201768"/>
                </a:lnTo>
                <a:lnTo>
                  <a:pt x="354895" y="210779"/>
                </a:lnTo>
                <a:lnTo>
                  <a:pt x="346023" y="218996"/>
                </a:lnTo>
                <a:lnTo>
                  <a:pt x="336791" y="226685"/>
                </a:lnTo>
                <a:lnTo>
                  <a:pt x="324324" y="236702"/>
                </a:lnTo>
                <a:lnTo>
                  <a:pt x="325642" y="236278"/>
                </a:lnTo>
                <a:lnTo>
                  <a:pt x="335948" y="231018"/>
                </a:lnTo>
                <a:lnTo>
                  <a:pt x="351582" y="224996"/>
                </a:lnTo>
                <a:lnTo>
                  <a:pt x="366636" y="215687"/>
                </a:lnTo>
                <a:lnTo>
                  <a:pt x="373745" y="210110"/>
                </a:lnTo>
                <a:lnTo>
                  <a:pt x="380695" y="208603"/>
                </a:lnTo>
                <a:lnTo>
                  <a:pt x="387539" y="209808"/>
                </a:lnTo>
                <a:lnTo>
                  <a:pt x="394313" y="212823"/>
                </a:lnTo>
                <a:lnTo>
                  <a:pt x="396618" y="218148"/>
                </a:lnTo>
                <a:lnTo>
                  <a:pt x="395944" y="225014"/>
                </a:lnTo>
                <a:lnTo>
                  <a:pt x="393284" y="232908"/>
                </a:lnTo>
                <a:lnTo>
                  <a:pt x="390405" y="242591"/>
                </a:lnTo>
                <a:lnTo>
                  <a:pt x="387381" y="253469"/>
                </a:lnTo>
                <a:lnTo>
                  <a:pt x="378016" y="2984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0" name="Group 129"/>
          <p:cNvGrpSpPr/>
          <p:nvPr/>
        </p:nvGrpSpPr>
        <p:grpSpPr>
          <a:xfrm>
            <a:off x="3591149" y="6038303"/>
            <a:ext cx="448330" cy="497389"/>
            <a:chOff x="3591149" y="6038303"/>
            <a:chExt cx="448330" cy="497389"/>
          </a:xfrm>
        </p:grpSpPr>
        <p:sp>
          <p:nvSpPr>
            <p:cNvPr id="126" name="Freeform 125"/>
            <p:cNvSpPr/>
            <p:nvPr/>
          </p:nvSpPr>
          <p:spPr>
            <a:xfrm>
              <a:off x="3591149" y="6117885"/>
              <a:ext cx="79582" cy="139270"/>
            </a:xfrm>
            <a:custGeom>
              <a:avLst/>
              <a:gdLst/>
              <a:ahLst/>
              <a:cxnLst/>
              <a:rect l="0" t="0" r="0" b="0"/>
              <a:pathLst>
                <a:path w="79582" h="139270">
                  <a:moveTo>
                    <a:pt x="0" y="0"/>
                  </a:moveTo>
                  <a:lnTo>
                    <a:pt x="13846" y="55383"/>
                  </a:lnTo>
                  <a:lnTo>
                    <a:pt x="19178" y="67871"/>
                  </a:lnTo>
                  <a:lnTo>
                    <a:pt x="26049" y="80617"/>
                  </a:lnTo>
                  <a:lnTo>
                    <a:pt x="33946" y="93536"/>
                  </a:lnTo>
                  <a:lnTo>
                    <a:pt x="41420" y="104359"/>
                  </a:lnTo>
                  <a:lnTo>
                    <a:pt x="48614" y="113785"/>
                  </a:lnTo>
                  <a:lnTo>
                    <a:pt x="79581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3640887" y="6068146"/>
              <a:ext cx="119375" cy="467546"/>
            </a:xfrm>
            <a:custGeom>
              <a:avLst/>
              <a:gdLst/>
              <a:ahLst/>
              <a:cxnLst/>
              <a:rect l="0" t="0" r="0" b="0"/>
              <a:pathLst>
                <a:path w="119375" h="467546">
                  <a:moveTo>
                    <a:pt x="119374" y="0"/>
                  </a:moveTo>
                  <a:lnTo>
                    <a:pt x="108812" y="21124"/>
                  </a:lnTo>
                  <a:lnTo>
                    <a:pt x="104595" y="30662"/>
                  </a:lnTo>
                  <a:lnTo>
                    <a:pt x="100679" y="40337"/>
                  </a:lnTo>
                  <a:lnTo>
                    <a:pt x="96963" y="50103"/>
                  </a:lnTo>
                  <a:lnTo>
                    <a:pt x="93380" y="62140"/>
                  </a:lnTo>
                  <a:lnTo>
                    <a:pt x="89886" y="75691"/>
                  </a:lnTo>
                  <a:lnTo>
                    <a:pt x="76337" y="131868"/>
                  </a:lnTo>
                  <a:lnTo>
                    <a:pt x="72997" y="147599"/>
                  </a:lnTo>
                  <a:lnTo>
                    <a:pt x="66340" y="182762"/>
                  </a:lnTo>
                  <a:lnTo>
                    <a:pt x="61911" y="200319"/>
                  </a:lnTo>
                  <a:lnTo>
                    <a:pt x="56749" y="217549"/>
                  </a:lnTo>
                  <a:lnTo>
                    <a:pt x="51096" y="234563"/>
                  </a:lnTo>
                  <a:lnTo>
                    <a:pt x="46223" y="251432"/>
                  </a:lnTo>
                  <a:lnTo>
                    <a:pt x="41868" y="268204"/>
                  </a:lnTo>
                  <a:lnTo>
                    <a:pt x="34082" y="301577"/>
                  </a:lnTo>
                  <a:lnTo>
                    <a:pt x="26938" y="334832"/>
                  </a:lnTo>
                  <a:lnTo>
                    <a:pt x="23485" y="349227"/>
                  </a:lnTo>
                  <a:lnTo>
                    <a:pt x="20078" y="362139"/>
                  </a:lnTo>
                  <a:lnTo>
                    <a:pt x="13345" y="386434"/>
                  </a:lnTo>
                  <a:lnTo>
                    <a:pt x="10002" y="399102"/>
                  </a:lnTo>
                  <a:lnTo>
                    <a:pt x="0" y="46754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3806940" y="6056349"/>
              <a:ext cx="130789" cy="170962"/>
            </a:xfrm>
            <a:custGeom>
              <a:avLst/>
              <a:gdLst/>
              <a:ahLst/>
              <a:cxnLst/>
              <a:rect l="0" t="0" r="0" b="0"/>
              <a:pathLst>
                <a:path w="130789" h="170962">
                  <a:moveTo>
                    <a:pt x="13007" y="91379"/>
                  </a:moveTo>
                  <a:lnTo>
                    <a:pt x="54545" y="77533"/>
                  </a:lnTo>
                  <a:lnTo>
                    <a:pt x="65016" y="74411"/>
                  </a:lnTo>
                  <a:lnTo>
                    <a:pt x="99771" y="64737"/>
                  </a:lnTo>
                  <a:lnTo>
                    <a:pt x="121203" y="58169"/>
                  </a:lnTo>
                  <a:lnTo>
                    <a:pt x="127140" y="52659"/>
                  </a:lnTo>
                  <a:lnTo>
                    <a:pt x="129992" y="45670"/>
                  </a:lnTo>
                  <a:lnTo>
                    <a:pt x="130788" y="37695"/>
                  </a:lnTo>
                  <a:lnTo>
                    <a:pt x="129108" y="30167"/>
                  </a:lnTo>
                  <a:lnTo>
                    <a:pt x="125778" y="22938"/>
                  </a:lnTo>
                  <a:lnTo>
                    <a:pt x="121347" y="15909"/>
                  </a:lnTo>
                  <a:lnTo>
                    <a:pt x="115077" y="10117"/>
                  </a:lnTo>
                  <a:lnTo>
                    <a:pt x="107581" y="5150"/>
                  </a:lnTo>
                  <a:lnTo>
                    <a:pt x="99268" y="733"/>
                  </a:lnTo>
                  <a:lnTo>
                    <a:pt x="89305" y="0"/>
                  </a:lnTo>
                  <a:lnTo>
                    <a:pt x="78241" y="1721"/>
                  </a:lnTo>
                  <a:lnTo>
                    <a:pt x="66445" y="5080"/>
                  </a:lnTo>
                  <a:lnTo>
                    <a:pt x="56369" y="10635"/>
                  </a:lnTo>
                  <a:lnTo>
                    <a:pt x="47442" y="17654"/>
                  </a:lnTo>
                  <a:lnTo>
                    <a:pt x="17230" y="47464"/>
                  </a:lnTo>
                  <a:lnTo>
                    <a:pt x="11401" y="57681"/>
                  </a:lnTo>
                  <a:lnTo>
                    <a:pt x="6410" y="70019"/>
                  </a:lnTo>
                  <a:lnTo>
                    <a:pt x="1977" y="83771"/>
                  </a:lnTo>
                  <a:lnTo>
                    <a:pt x="128" y="98466"/>
                  </a:lnTo>
                  <a:lnTo>
                    <a:pt x="0" y="113788"/>
                  </a:lnTo>
                  <a:lnTo>
                    <a:pt x="1020" y="129530"/>
                  </a:lnTo>
                  <a:lnTo>
                    <a:pt x="5016" y="141130"/>
                  </a:lnTo>
                  <a:lnTo>
                    <a:pt x="10995" y="149969"/>
                  </a:lnTo>
                  <a:lnTo>
                    <a:pt x="62746" y="1709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3949269" y="6038303"/>
              <a:ext cx="90210" cy="218852"/>
            </a:xfrm>
            <a:custGeom>
              <a:avLst/>
              <a:gdLst/>
              <a:ahLst/>
              <a:cxnLst/>
              <a:rect l="0" t="0" r="0" b="0"/>
              <a:pathLst>
                <a:path w="90210" h="218852">
                  <a:moveTo>
                    <a:pt x="69634" y="0"/>
                  </a:moveTo>
                  <a:lnTo>
                    <a:pt x="36661" y="32972"/>
                  </a:lnTo>
                  <a:lnTo>
                    <a:pt x="28862" y="41877"/>
                  </a:lnTo>
                  <a:lnTo>
                    <a:pt x="21452" y="51129"/>
                  </a:lnTo>
                  <a:lnTo>
                    <a:pt x="14301" y="60614"/>
                  </a:lnTo>
                  <a:lnTo>
                    <a:pt x="11745" y="69147"/>
                  </a:lnTo>
                  <a:lnTo>
                    <a:pt x="12251" y="77046"/>
                  </a:lnTo>
                  <a:lnTo>
                    <a:pt x="14799" y="84523"/>
                  </a:lnTo>
                  <a:lnTo>
                    <a:pt x="20919" y="90613"/>
                  </a:lnTo>
                  <a:lnTo>
                    <a:pt x="29420" y="95779"/>
                  </a:lnTo>
                  <a:lnTo>
                    <a:pt x="39509" y="100328"/>
                  </a:lnTo>
                  <a:lnTo>
                    <a:pt x="49550" y="104465"/>
                  </a:lnTo>
                  <a:lnTo>
                    <a:pt x="59561" y="108329"/>
                  </a:lnTo>
                  <a:lnTo>
                    <a:pt x="69550" y="112010"/>
                  </a:lnTo>
                  <a:lnTo>
                    <a:pt x="77315" y="117780"/>
                  </a:lnTo>
                  <a:lnTo>
                    <a:pt x="83597" y="124943"/>
                  </a:lnTo>
                  <a:lnTo>
                    <a:pt x="88891" y="133034"/>
                  </a:lnTo>
                  <a:lnTo>
                    <a:pt x="90209" y="140639"/>
                  </a:lnTo>
                  <a:lnTo>
                    <a:pt x="88877" y="147919"/>
                  </a:lnTo>
                  <a:lnTo>
                    <a:pt x="85779" y="154983"/>
                  </a:lnTo>
                  <a:lnTo>
                    <a:pt x="81502" y="163008"/>
                  </a:lnTo>
                  <a:lnTo>
                    <a:pt x="76441" y="171675"/>
                  </a:lnTo>
                  <a:lnTo>
                    <a:pt x="70856" y="180768"/>
                  </a:lnTo>
                  <a:lnTo>
                    <a:pt x="63817" y="189041"/>
                  </a:lnTo>
                  <a:lnTo>
                    <a:pt x="55808" y="196767"/>
                  </a:lnTo>
                  <a:lnTo>
                    <a:pt x="0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7162402" y="5013681"/>
            <a:ext cx="1929870" cy="517286"/>
            <a:chOff x="7162402" y="5013681"/>
            <a:chExt cx="1929870" cy="517286"/>
          </a:xfrm>
        </p:grpSpPr>
        <p:sp>
          <p:nvSpPr>
            <p:cNvPr id="131" name="Freeform 130"/>
            <p:cNvSpPr/>
            <p:nvPr/>
          </p:nvSpPr>
          <p:spPr>
            <a:xfrm>
              <a:off x="7162402" y="5143002"/>
              <a:ext cx="49740" cy="89531"/>
            </a:xfrm>
            <a:custGeom>
              <a:avLst/>
              <a:gdLst/>
              <a:ahLst/>
              <a:cxnLst/>
              <a:rect l="0" t="0" r="0" b="0"/>
              <a:pathLst>
                <a:path w="49740" h="89531">
                  <a:moveTo>
                    <a:pt x="49739" y="0"/>
                  </a:moveTo>
                  <a:lnTo>
                    <a:pt x="39177" y="15843"/>
                  </a:lnTo>
                  <a:lnTo>
                    <a:pt x="33854" y="24931"/>
                  </a:lnTo>
                  <a:lnTo>
                    <a:pt x="28096" y="35411"/>
                  </a:lnTo>
                  <a:lnTo>
                    <a:pt x="0" y="89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7212141" y="5143002"/>
              <a:ext cx="29844" cy="79584"/>
            </a:xfrm>
            <a:custGeom>
              <a:avLst/>
              <a:gdLst/>
              <a:ahLst/>
              <a:cxnLst/>
              <a:rect l="0" t="0" r="0" b="0"/>
              <a:pathLst>
                <a:path w="29844" h="79584">
                  <a:moveTo>
                    <a:pt x="29843" y="0"/>
                  </a:moveTo>
                  <a:lnTo>
                    <a:pt x="24562" y="21124"/>
                  </a:lnTo>
                  <a:lnTo>
                    <a:pt x="20795" y="30662"/>
                  </a:lnTo>
                  <a:lnTo>
                    <a:pt x="16075" y="40337"/>
                  </a:lnTo>
                  <a:lnTo>
                    <a:pt x="0" y="795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7818956" y="5053472"/>
              <a:ext cx="19895" cy="69636"/>
            </a:xfrm>
            <a:custGeom>
              <a:avLst/>
              <a:gdLst/>
              <a:ahLst/>
              <a:cxnLst/>
              <a:rect l="0" t="0" r="0" b="0"/>
              <a:pathLst>
                <a:path w="19895" h="69636">
                  <a:moveTo>
                    <a:pt x="0" y="0"/>
                  </a:moveTo>
                  <a:lnTo>
                    <a:pt x="5895" y="11790"/>
                  </a:lnTo>
                  <a:lnTo>
                    <a:pt x="19894" y="696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7918433" y="5013681"/>
              <a:ext cx="9949" cy="59688"/>
            </a:xfrm>
            <a:custGeom>
              <a:avLst/>
              <a:gdLst/>
              <a:ahLst/>
              <a:cxnLst/>
              <a:rect l="0" t="0" r="0" b="0"/>
              <a:pathLst>
                <a:path w="9949" h="59688">
                  <a:moveTo>
                    <a:pt x="9948" y="0"/>
                  </a:moveTo>
                  <a:lnTo>
                    <a:pt x="7001" y="11790"/>
                  </a:lnTo>
                  <a:lnTo>
                    <a:pt x="0" y="596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7992557" y="5284721"/>
              <a:ext cx="124833" cy="164508"/>
            </a:xfrm>
            <a:custGeom>
              <a:avLst/>
              <a:gdLst/>
              <a:ahLst/>
              <a:cxnLst/>
              <a:rect l="0" t="0" r="0" b="0"/>
              <a:pathLst>
                <a:path w="124833" h="164508">
                  <a:moveTo>
                    <a:pt x="15406" y="17446"/>
                  </a:moveTo>
                  <a:lnTo>
                    <a:pt x="15406" y="81394"/>
                  </a:lnTo>
                  <a:lnTo>
                    <a:pt x="14301" y="94343"/>
                  </a:lnTo>
                  <a:lnTo>
                    <a:pt x="12459" y="107396"/>
                  </a:lnTo>
                  <a:lnTo>
                    <a:pt x="10125" y="120520"/>
                  </a:lnTo>
                  <a:lnTo>
                    <a:pt x="8570" y="133690"/>
                  </a:lnTo>
                  <a:lnTo>
                    <a:pt x="7532" y="146892"/>
                  </a:lnTo>
                  <a:lnTo>
                    <a:pt x="6841" y="160114"/>
                  </a:lnTo>
                  <a:lnTo>
                    <a:pt x="5274" y="164507"/>
                  </a:lnTo>
                  <a:lnTo>
                    <a:pt x="3125" y="163015"/>
                  </a:lnTo>
                  <a:lnTo>
                    <a:pt x="587" y="157599"/>
                  </a:lnTo>
                  <a:lnTo>
                    <a:pt x="0" y="148462"/>
                  </a:lnTo>
                  <a:lnTo>
                    <a:pt x="714" y="136844"/>
                  </a:lnTo>
                  <a:lnTo>
                    <a:pt x="2296" y="123572"/>
                  </a:lnTo>
                  <a:lnTo>
                    <a:pt x="4455" y="111408"/>
                  </a:lnTo>
                  <a:lnTo>
                    <a:pt x="7001" y="99983"/>
                  </a:lnTo>
                  <a:lnTo>
                    <a:pt x="9802" y="89050"/>
                  </a:lnTo>
                  <a:lnTo>
                    <a:pt x="12776" y="78446"/>
                  </a:lnTo>
                  <a:lnTo>
                    <a:pt x="19027" y="57821"/>
                  </a:lnTo>
                  <a:lnTo>
                    <a:pt x="23346" y="47678"/>
                  </a:lnTo>
                  <a:lnTo>
                    <a:pt x="28437" y="37601"/>
                  </a:lnTo>
                  <a:lnTo>
                    <a:pt x="34042" y="27567"/>
                  </a:lnTo>
                  <a:lnTo>
                    <a:pt x="41093" y="18666"/>
                  </a:lnTo>
                  <a:lnTo>
                    <a:pt x="49111" y="10522"/>
                  </a:lnTo>
                  <a:lnTo>
                    <a:pt x="57771" y="2882"/>
                  </a:lnTo>
                  <a:lnTo>
                    <a:pt x="66861" y="0"/>
                  </a:lnTo>
                  <a:lnTo>
                    <a:pt x="76237" y="288"/>
                  </a:lnTo>
                  <a:lnTo>
                    <a:pt x="85803" y="2692"/>
                  </a:lnTo>
                  <a:lnTo>
                    <a:pt x="93286" y="7610"/>
                  </a:lnTo>
                  <a:lnTo>
                    <a:pt x="99380" y="14204"/>
                  </a:lnTo>
                  <a:lnTo>
                    <a:pt x="104548" y="21917"/>
                  </a:lnTo>
                  <a:lnTo>
                    <a:pt x="109098" y="32585"/>
                  </a:lnTo>
                  <a:lnTo>
                    <a:pt x="113238" y="45223"/>
                  </a:lnTo>
                  <a:lnTo>
                    <a:pt x="117103" y="59176"/>
                  </a:lnTo>
                  <a:lnTo>
                    <a:pt x="119678" y="72898"/>
                  </a:lnTo>
                  <a:lnTo>
                    <a:pt x="121396" y="86468"/>
                  </a:lnTo>
                  <a:lnTo>
                    <a:pt x="124832" y="1268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8197381" y="5312114"/>
              <a:ext cx="66998" cy="145712"/>
            </a:xfrm>
            <a:custGeom>
              <a:avLst/>
              <a:gdLst/>
              <a:ahLst/>
              <a:cxnLst/>
              <a:rect l="0" t="0" r="0" b="0"/>
              <a:pathLst>
                <a:path w="66998" h="145712">
                  <a:moveTo>
                    <a:pt x="9538" y="0"/>
                  </a:moveTo>
                  <a:lnTo>
                    <a:pt x="4257" y="15843"/>
                  </a:lnTo>
                  <a:lnTo>
                    <a:pt x="2701" y="24931"/>
                  </a:lnTo>
                  <a:lnTo>
                    <a:pt x="1664" y="35411"/>
                  </a:lnTo>
                  <a:lnTo>
                    <a:pt x="972" y="46819"/>
                  </a:lnTo>
                  <a:lnTo>
                    <a:pt x="205" y="74232"/>
                  </a:lnTo>
                  <a:lnTo>
                    <a:pt x="0" y="89279"/>
                  </a:lnTo>
                  <a:lnTo>
                    <a:pt x="2074" y="103732"/>
                  </a:lnTo>
                  <a:lnTo>
                    <a:pt x="5667" y="117788"/>
                  </a:lnTo>
                  <a:lnTo>
                    <a:pt x="10273" y="131581"/>
                  </a:lnTo>
                  <a:lnTo>
                    <a:pt x="16660" y="139670"/>
                  </a:lnTo>
                  <a:lnTo>
                    <a:pt x="24234" y="143958"/>
                  </a:lnTo>
                  <a:lnTo>
                    <a:pt x="32598" y="145711"/>
                  </a:lnTo>
                  <a:lnTo>
                    <a:pt x="39281" y="142458"/>
                  </a:lnTo>
                  <a:lnTo>
                    <a:pt x="44841" y="135869"/>
                  </a:lnTo>
                  <a:lnTo>
                    <a:pt x="49652" y="127055"/>
                  </a:lnTo>
                  <a:lnTo>
                    <a:pt x="53966" y="117863"/>
                  </a:lnTo>
                  <a:lnTo>
                    <a:pt x="57947" y="108418"/>
                  </a:lnTo>
                  <a:lnTo>
                    <a:pt x="61707" y="98806"/>
                  </a:lnTo>
                  <a:lnTo>
                    <a:pt x="64213" y="86872"/>
                  </a:lnTo>
                  <a:lnTo>
                    <a:pt x="65883" y="73389"/>
                  </a:lnTo>
                  <a:lnTo>
                    <a:pt x="66997" y="58874"/>
                  </a:lnTo>
                  <a:lnTo>
                    <a:pt x="66634" y="45882"/>
                  </a:lnTo>
                  <a:lnTo>
                    <a:pt x="65287" y="33904"/>
                  </a:lnTo>
                  <a:lnTo>
                    <a:pt x="2943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8346188" y="5262376"/>
              <a:ext cx="1" cy="228799"/>
            </a:xfrm>
            <a:custGeom>
              <a:avLst/>
              <a:gdLst/>
              <a:ahLst/>
              <a:cxnLst/>
              <a:rect l="0" t="0" r="0" b="0"/>
              <a:pathLst>
                <a:path w="1" h="228799">
                  <a:moveTo>
                    <a:pt x="0" y="0"/>
                  </a:moveTo>
                  <a:lnTo>
                    <a:pt x="0" y="2287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8296449" y="5411592"/>
              <a:ext cx="89531" cy="1"/>
            </a:xfrm>
            <a:custGeom>
              <a:avLst/>
              <a:gdLst/>
              <a:ahLst/>
              <a:cxnLst/>
              <a:rect l="0" t="0" r="0" b="0"/>
              <a:pathLst>
                <a:path w="89531" h="1">
                  <a:moveTo>
                    <a:pt x="0" y="0"/>
                  </a:moveTo>
                  <a:lnTo>
                    <a:pt x="8953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8459274" y="5302167"/>
              <a:ext cx="75923" cy="159165"/>
            </a:xfrm>
            <a:custGeom>
              <a:avLst/>
              <a:gdLst/>
              <a:ahLst/>
              <a:cxnLst/>
              <a:rect l="0" t="0" r="0" b="0"/>
              <a:pathLst>
                <a:path w="75923" h="159165">
                  <a:moveTo>
                    <a:pt x="65973" y="0"/>
                  </a:moveTo>
                  <a:lnTo>
                    <a:pt x="44850" y="5281"/>
                  </a:lnTo>
                  <a:lnTo>
                    <a:pt x="37522" y="11257"/>
                  </a:lnTo>
                  <a:lnTo>
                    <a:pt x="31532" y="19663"/>
                  </a:lnTo>
                  <a:lnTo>
                    <a:pt x="26433" y="29688"/>
                  </a:lnTo>
                  <a:lnTo>
                    <a:pt x="20823" y="41899"/>
                  </a:lnTo>
                  <a:lnTo>
                    <a:pt x="8695" y="70203"/>
                  </a:lnTo>
                  <a:lnTo>
                    <a:pt x="4576" y="85487"/>
                  </a:lnTo>
                  <a:lnTo>
                    <a:pt x="1831" y="101204"/>
                  </a:lnTo>
                  <a:lnTo>
                    <a:pt x="0" y="117208"/>
                  </a:lnTo>
                  <a:lnTo>
                    <a:pt x="990" y="130088"/>
                  </a:lnTo>
                  <a:lnTo>
                    <a:pt x="3861" y="140886"/>
                  </a:lnTo>
                  <a:lnTo>
                    <a:pt x="7985" y="150294"/>
                  </a:lnTo>
                  <a:lnTo>
                    <a:pt x="12946" y="152146"/>
                  </a:lnTo>
                  <a:lnTo>
                    <a:pt x="18463" y="148959"/>
                  </a:lnTo>
                  <a:lnTo>
                    <a:pt x="24353" y="142413"/>
                  </a:lnTo>
                  <a:lnTo>
                    <a:pt x="29384" y="133627"/>
                  </a:lnTo>
                  <a:lnTo>
                    <a:pt x="33844" y="123349"/>
                  </a:lnTo>
                  <a:lnTo>
                    <a:pt x="37922" y="112076"/>
                  </a:lnTo>
                  <a:lnTo>
                    <a:pt x="41746" y="100140"/>
                  </a:lnTo>
                  <a:lnTo>
                    <a:pt x="45400" y="87760"/>
                  </a:lnTo>
                  <a:lnTo>
                    <a:pt x="52409" y="63321"/>
                  </a:lnTo>
                  <a:lnTo>
                    <a:pt x="59208" y="41406"/>
                  </a:lnTo>
                  <a:lnTo>
                    <a:pt x="61463" y="39763"/>
                  </a:lnTo>
                  <a:lnTo>
                    <a:pt x="62967" y="44193"/>
                  </a:lnTo>
                  <a:lnTo>
                    <a:pt x="63969" y="52673"/>
                  </a:lnTo>
                  <a:lnTo>
                    <a:pt x="65742" y="63853"/>
                  </a:lnTo>
                  <a:lnTo>
                    <a:pt x="70661" y="91013"/>
                  </a:lnTo>
                  <a:lnTo>
                    <a:pt x="72414" y="104888"/>
                  </a:lnTo>
                  <a:lnTo>
                    <a:pt x="73584" y="118559"/>
                  </a:lnTo>
                  <a:lnTo>
                    <a:pt x="75922" y="1591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8614778" y="5302167"/>
              <a:ext cx="5732" cy="198956"/>
            </a:xfrm>
            <a:custGeom>
              <a:avLst/>
              <a:gdLst/>
              <a:ahLst/>
              <a:cxnLst/>
              <a:rect l="0" t="0" r="0" b="0"/>
              <a:pathLst>
                <a:path w="5732" h="198956">
                  <a:moveTo>
                    <a:pt x="0" y="0"/>
                  </a:moveTo>
                  <a:lnTo>
                    <a:pt x="0" y="69229"/>
                  </a:lnTo>
                  <a:lnTo>
                    <a:pt x="1105" y="82628"/>
                  </a:lnTo>
                  <a:lnTo>
                    <a:pt x="2947" y="94876"/>
                  </a:lnTo>
                  <a:lnTo>
                    <a:pt x="5281" y="106358"/>
                  </a:lnTo>
                  <a:lnTo>
                    <a:pt x="5731" y="119539"/>
                  </a:lnTo>
                  <a:lnTo>
                    <a:pt x="4926" y="133853"/>
                  </a:lnTo>
                  <a:lnTo>
                    <a:pt x="0" y="1989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8555091" y="5391697"/>
              <a:ext cx="119375" cy="39792"/>
            </a:xfrm>
            <a:custGeom>
              <a:avLst/>
              <a:gdLst/>
              <a:ahLst/>
              <a:cxnLst/>
              <a:rect l="0" t="0" r="0" b="0"/>
              <a:pathLst>
                <a:path w="119375" h="39792">
                  <a:moveTo>
                    <a:pt x="0" y="39791"/>
                  </a:moveTo>
                  <a:lnTo>
                    <a:pt x="21124" y="39791"/>
                  </a:lnTo>
                  <a:lnTo>
                    <a:pt x="30662" y="38685"/>
                  </a:lnTo>
                  <a:lnTo>
                    <a:pt x="40337" y="36843"/>
                  </a:lnTo>
                  <a:lnTo>
                    <a:pt x="50103" y="34510"/>
                  </a:lnTo>
                  <a:lnTo>
                    <a:pt x="61035" y="30744"/>
                  </a:lnTo>
                  <a:lnTo>
                    <a:pt x="72744" y="26022"/>
                  </a:lnTo>
                  <a:lnTo>
                    <a:pt x="11937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8763995" y="5322062"/>
              <a:ext cx="9948" cy="208905"/>
            </a:xfrm>
            <a:custGeom>
              <a:avLst/>
              <a:gdLst/>
              <a:ahLst/>
              <a:cxnLst/>
              <a:rect l="0" t="0" r="0" b="0"/>
              <a:pathLst>
                <a:path w="9948" h="208905">
                  <a:moveTo>
                    <a:pt x="9947" y="0"/>
                  </a:moveTo>
                  <a:lnTo>
                    <a:pt x="4666" y="15843"/>
                  </a:lnTo>
                  <a:lnTo>
                    <a:pt x="3110" y="24931"/>
                  </a:lnTo>
                  <a:lnTo>
                    <a:pt x="2073" y="35411"/>
                  </a:lnTo>
                  <a:lnTo>
                    <a:pt x="1382" y="46819"/>
                  </a:lnTo>
                  <a:lnTo>
                    <a:pt x="614" y="77179"/>
                  </a:lnTo>
                  <a:lnTo>
                    <a:pt x="0" y="2089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8823681" y="5361853"/>
              <a:ext cx="76944" cy="128388"/>
            </a:xfrm>
            <a:custGeom>
              <a:avLst/>
              <a:gdLst/>
              <a:ahLst/>
              <a:cxnLst/>
              <a:rect l="0" t="0" r="0" b="0"/>
              <a:pathLst>
                <a:path w="76944" h="128388">
                  <a:moveTo>
                    <a:pt x="0" y="9948"/>
                  </a:moveTo>
                  <a:lnTo>
                    <a:pt x="0" y="70613"/>
                  </a:lnTo>
                  <a:lnTo>
                    <a:pt x="2211" y="83551"/>
                  </a:lnTo>
                  <a:lnTo>
                    <a:pt x="5896" y="95492"/>
                  </a:lnTo>
                  <a:lnTo>
                    <a:pt x="10562" y="106768"/>
                  </a:lnTo>
                  <a:lnTo>
                    <a:pt x="16990" y="115391"/>
                  </a:lnTo>
                  <a:lnTo>
                    <a:pt x="24590" y="122245"/>
                  </a:lnTo>
                  <a:lnTo>
                    <a:pt x="32973" y="127920"/>
                  </a:lnTo>
                  <a:lnTo>
                    <a:pt x="40772" y="128387"/>
                  </a:lnTo>
                  <a:lnTo>
                    <a:pt x="48182" y="125382"/>
                  </a:lnTo>
                  <a:lnTo>
                    <a:pt x="55333" y="120064"/>
                  </a:lnTo>
                  <a:lnTo>
                    <a:pt x="61206" y="113202"/>
                  </a:lnTo>
                  <a:lnTo>
                    <a:pt x="66225" y="105312"/>
                  </a:lnTo>
                  <a:lnTo>
                    <a:pt x="70678" y="96735"/>
                  </a:lnTo>
                  <a:lnTo>
                    <a:pt x="73646" y="85491"/>
                  </a:lnTo>
                  <a:lnTo>
                    <a:pt x="75624" y="72468"/>
                  </a:lnTo>
                  <a:lnTo>
                    <a:pt x="76943" y="58260"/>
                  </a:lnTo>
                  <a:lnTo>
                    <a:pt x="76718" y="45472"/>
                  </a:lnTo>
                  <a:lnTo>
                    <a:pt x="75462" y="33631"/>
                  </a:lnTo>
                  <a:lnTo>
                    <a:pt x="73520" y="22421"/>
                  </a:lnTo>
                  <a:lnTo>
                    <a:pt x="68908" y="13842"/>
                  </a:lnTo>
                  <a:lnTo>
                    <a:pt x="62519" y="7017"/>
                  </a:lnTo>
                  <a:lnTo>
                    <a:pt x="2984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8962950" y="5323327"/>
              <a:ext cx="129322" cy="197692"/>
            </a:xfrm>
            <a:custGeom>
              <a:avLst/>
              <a:gdLst/>
              <a:ahLst/>
              <a:cxnLst/>
              <a:rect l="0" t="0" r="0" b="0"/>
              <a:pathLst>
                <a:path w="129322" h="197692">
                  <a:moveTo>
                    <a:pt x="0" y="18631"/>
                  </a:moveTo>
                  <a:lnTo>
                    <a:pt x="0" y="39754"/>
                  </a:lnTo>
                  <a:lnTo>
                    <a:pt x="1105" y="51503"/>
                  </a:lnTo>
                  <a:lnTo>
                    <a:pt x="2948" y="64863"/>
                  </a:lnTo>
                  <a:lnTo>
                    <a:pt x="5281" y="79295"/>
                  </a:lnTo>
                  <a:lnTo>
                    <a:pt x="6836" y="94444"/>
                  </a:lnTo>
                  <a:lnTo>
                    <a:pt x="7873" y="110070"/>
                  </a:lnTo>
                  <a:lnTo>
                    <a:pt x="8565" y="126013"/>
                  </a:lnTo>
                  <a:lnTo>
                    <a:pt x="10131" y="133326"/>
                  </a:lnTo>
                  <a:lnTo>
                    <a:pt x="12281" y="134885"/>
                  </a:lnTo>
                  <a:lnTo>
                    <a:pt x="14819" y="132609"/>
                  </a:lnTo>
                  <a:lnTo>
                    <a:pt x="16511" y="125565"/>
                  </a:lnTo>
                  <a:lnTo>
                    <a:pt x="17639" y="115342"/>
                  </a:lnTo>
                  <a:lnTo>
                    <a:pt x="18391" y="103001"/>
                  </a:lnTo>
                  <a:lnTo>
                    <a:pt x="19998" y="91457"/>
                  </a:lnTo>
                  <a:lnTo>
                    <a:pt x="22174" y="80445"/>
                  </a:lnTo>
                  <a:lnTo>
                    <a:pt x="24730" y="69788"/>
                  </a:lnTo>
                  <a:lnTo>
                    <a:pt x="27540" y="59368"/>
                  </a:lnTo>
                  <a:lnTo>
                    <a:pt x="33610" y="38947"/>
                  </a:lnTo>
                  <a:lnTo>
                    <a:pt x="43241" y="8807"/>
                  </a:lnTo>
                  <a:lnTo>
                    <a:pt x="48723" y="3240"/>
                  </a:lnTo>
                  <a:lnTo>
                    <a:pt x="55693" y="633"/>
                  </a:lnTo>
                  <a:lnTo>
                    <a:pt x="63656" y="0"/>
                  </a:lnTo>
                  <a:lnTo>
                    <a:pt x="71175" y="5105"/>
                  </a:lnTo>
                  <a:lnTo>
                    <a:pt x="78398" y="14035"/>
                  </a:lnTo>
                  <a:lnTo>
                    <a:pt x="85425" y="25515"/>
                  </a:lnTo>
                  <a:lnTo>
                    <a:pt x="91215" y="36484"/>
                  </a:lnTo>
                  <a:lnTo>
                    <a:pt x="96179" y="47112"/>
                  </a:lnTo>
                  <a:lnTo>
                    <a:pt x="100595" y="57514"/>
                  </a:lnTo>
                  <a:lnTo>
                    <a:pt x="104644" y="72186"/>
                  </a:lnTo>
                  <a:lnTo>
                    <a:pt x="108449" y="89704"/>
                  </a:lnTo>
                  <a:lnTo>
                    <a:pt x="112090" y="109120"/>
                  </a:lnTo>
                  <a:lnTo>
                    <a:pt x="119084" y="142483"/>
                  </a:lnTo>
                  <a:lnTo>
                    <a:pt x="129321" y="1976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8744099" y="5113159"/>
              <a:ext cx="19897" cy="1"/>
            </a:xfrm>
            <a:custGeom>
              <a:avLst/>
              <a:gdLst/>
              <a:ahLst/>
              <a:cxnLst/>
              <a:rect l="0" t="0" r="0" b="0"/>
              <a:pathLst>
                <a:path w="19897" h="1">
                  <a:moveTo>
                    <a:pt x="19896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7" name="Freeform 146"/>
          <p:cNvSpPr/>
          <p:nvPr/>
        </p:nvSpPr>
        <p:spPr>
          <a:xfrm>
            <a:off x="7182298" y="5242480"/>
            <a:ext cx="159164" cy="271337"/>
          </a:xfrm>
          <a:custGeom>
            <a:avLst/>
            <a:gdLst/>
            <a:ahLst/>
            <a:cxnLst/>
            <a:rect l="0" t="0" r="0" b="0"/>
            <a:pathLst>
              <a:path w="159164" h="271337">
                <a:moveTo>
                  <a:pt x="159163" y="0"/>
                </a:moveTo>
                <a:lnTo>
                  <a:pt x="117626" y="13846"/>
                </a:lnTo>
                <a:lnTo>
                  <a:pt x="107155" y="16968"/>
                </a:lnTo>
                <a:lnTo>
                  <a:pt x="83731" y="23384"/>
                </a:lnTo>
                <a:lnTo>
                  <a:pt x="72400" y="27748"/>
                </a:lnTo>
                <a:lnTo>
                  <a:pt x="61530" y="32867"/>
                </a:lnTo>
                <a:lnTo>
                  <a:pt x="50968" y="38491"/>
                </a:lnTo>
                <a:lnTo>
                  <a:pt x="41716" y="44451"/>
                </a:lnTo>
                <a:lnTo>
                  <a:pt x="33337" y="50635"/>
                </a:lnTo>
                <a:lnTo>
                  <a:pt x="25540" y="56968"/>
                </a:lnTo>
                <a:lnTo>
                  <a:pt x="22553" y="63401"/>
                </a:lnTo>
                <a:lnTo>
                  <a:pt x="22772" y="69900"/>
                </a:lnTo>
                <a:lnTo>
                  <a:pt x="25129" y="76443"/>
                </a:lnTo>
                <a:lnTo>
                  <a:pt x="30016" y="83016"/>
                </a:lnTo>
                <a:lnTo>
                  <a:pt x="36590" y="89609"/>
                </a:lnTo>
                <a:lnTo>
                  <a:pt x="44289" y="96215"/>
                </a:lnTo>
                <a:lnTo>
                  <a:pt x="52737" y="102829"/>
                </a:lnTo>
                <a:lnTo>
                  <a:pt x="61685" y="109449"/>
                </a:lnTo>
                <a:lnTo>
                  <a:pt x="70967" y="116073"/>
                </a:lnTo>
                <a:lnTo>
                  <a:pt x="79364" y="122700"/>
                </a:lnTo>
                <a:lnTo>
                  <a:pt x="87174" y="129328"/>
                </a:lnTo>
                <a:lnTo>
                  <a:pt x="94591" y="135957"/>
                </a:lnTo>
                <a:lnTo>
                  <a:pt x="101746" y="143693"/>
                </a:lnTo>
                <a:lnTo>
                  <a:pt x="108726" y="152166"/>
                </a:lnTo>
                <a:lnTo>
                  <a:pt x="115591" y="161131"/>
                </a:lnTo>
                <a:lnTo>
                  <a:pt x="121273" y="170423"/>
                </a:lnTo>
                <a:lnTo>
                  <a:pt x="126166" y="179934"/>
                </a:lnTo>
                <a:lnTo>
                  <a:pt x="130533" y="189591"/>
                </a:lnTo>
                <a:lnTo>
                  <a:pt x="132340" y="200449"/>
                </a:lnTo>
                <a:lnTo>
                  <a:pt x="132439" y="212110"/>
                </a:lnTo>
                <a:lnTo>
                  <a:pt x="131399" y="224305"/>
                </a:lnTo>
                <a:lnTo>
                  <a:pt x="128496" y="234645"/>
                </a:lnTo>
                <a:lnTo>
                  <a:pt x="124349" y="243750"/>
                </a:lnTo>
                <a:lnTo>
                  <a:pt x="119374" y="252030"/>
                </a:lnTo>
                <a:lnTo>
                  <a:pt x="112741" y="258655"/>
                </a:lnTo>
                <a:lnTo>
                  <a:pt x="105005" y="264177"/>
                </a:lnTo>
                <a:lnTo>
                  <a:pt x="96530" y="268964"/>
                </a:lnTo>
                <a:lnTo>
                  <a:pt x="86459" y="271050"/>
                </a:lnTo>
                <a:lnTo>
                  <a:pt x="75324" y="271336"/>
                </a:lnTo>
                <a:lnTo>
                  <a:pt x="63479" y="270421"/>
                </a:lnTo>
                <a:lnTo>
                  <a:pt x="52267" y="268705"/>
                </a:lnTo>
                <a:lnTo>
                  <a:pt x="41476" y="266456"/>
                </a:lnTo>
                <a:lnTo>
                  <a:pt x="0" y="2486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1" name="Group 150"/>
          <p:cNvGrpSpPr/>
          <p:nvPr/>
        </p:nvGrpSpPr>
        <p:grpSpPr>
          <a:xfrm>
            <a:off x="7351410" y="5242480"/>
            <a:ext cx="318329" cy="328278"/>
            <a:chOff x="7351410" y="5242480"/>
            <a:chExt cx="318329" cy="328278"/>
          </a:xfrm>
        </p:grpSpPr>
        <p:sp>
          <p:nvSpPr>
            <p:cNvPr id="148" name="Freeform 147"/>
            <p:cNvSpPr/>
            <p:nvPr/>
          </p:nvSpPr>
          <p:spPr>
            <a:xfrm>
              <a:off x="7351410" y="5300917"/>
              <a:ext cx="159165" cy="246763"/>
            </a:xfrm>
            <a:custGeom>
              <a:avLst/>
              <a:gdLst/>
              <a:ahLst/>
              <a:cxnLst/>
              <a:rect l="0" t="0" r="0" b="0"/>
              <a:pathLst>
                <a:path w="159165" h="246763">
                  <a:moveTo>
                    <a:pt x="0" y="60936"/>
                  </a:moveTo>
                  <a:lnTo>
                    <a:pt x="15842" y="66217"/>
                  </a:lnTo>
                  <a:lnTo>
                    <a:pt x="24930" y="67773"/>
                  </a:lnTo>
                  <a:lnTo>
                    <a:pt x="35410" y="68810"/>
                  </a:lnTo>
                  <a:lnTo>
                    <a:pt x="46818" y="69501"/>
                  </a:lnTo>
                  <a:lnTo>
                    <a:pt x="57740" y="71067"/>
                  </a:lnTo>
                  <a:lnTo>
                    <a:pt x="68336" y="73217"/>
                  </a:lnTo>
                  <a:lnTo>
                    <a:pt x="78717" y="75755"/>
                  </a:lnTo>
                  <a:lnTo>
                    <a:pt x="84532" y="73026"/>
                  </a:lnTo>
                  <a:lnTo>
                    <a:pt x="87303" y="66786"/>
                  </a:lnTo>
                  <a:lnTo>
                    <a:pt x="88045" y="58204"/>
                  </a:lnTo>
                  <a:lnTo>
                    <a:pt x="86329" y="50273"/>
                  </a:lnTo>
                  <a:lnTo>
                    <a:pt x="82975" y="42774"/>
                  </a:lnTo>
                  <a:lnTo>
                    <a:pt x="78528" y="35565"/>
                  </a:lnTo>
                  <a:lnTo>
                    <a:pt x="73353" y="28548"/>
                  </a:lnTo>
                  <a:lnTo>
                    <a:pt x="67692" y="21659"/>
                  </a:lnTo>
                  <a:lnTo>
                    <a:pt x="61708" y="14856"/>
                  </a:lnTo>
                  <a:lnTo>
                    <a:pt x="54402" y="9215"/>
                  </a:lnTo>
                  <a:lnTo>
                    <a:pt x="46215" y="4349"/>
                  </a:lnTo>
                  <a:lnTo>
                    <a:pt x="37442" y="0"/>
                  </a:lnTo>
                  <a:lnTo>
                    <a:pt x="30488" y="417"/>
                  </a:lnTo>
                  <a:lnTo>
                    <a:pt x="24746" y="4010"/>
                  </a:lnTo>
                  <a:lnTo>
                    <a:pt x="19813" y="9722"/>
                  </a:lnTo>
                  <a:lnTo>
                    <a:pt x="15419" y="16846"/>
                  </a:lnTo>
                  <a:lnTo>
                    <a:pt x="11385" y="24911"/>
                  </a:lnTo>
                  <a:lnTo>
                    <a:pt x="7590" y="33603"/>
                  </a:lnTo>
                  <a:lnTo>
                    <a:pt x="5060" y="44925"/>
                  </a:lnTo>
                  <a:lnTo>
                    <a:pt x="3373" y="58000"/>
                  </a:lnTo>
                  <a:lnTo>
                    <a:pt x="2248" y="72242"/>
                  </a:lnTo>
                  <a:lnTo>
                    <a:pt x="1499" y="86159"/>
                  </a:lnTo>
                  <a:lnTo>
                    <a:pt x="666" y="113411"/>
                  </a:lnTo>
                  <a:lnTo>
                    <a:pt x="1549" y="126868"/>
                  </a:lnTo>
                  <a:lnTo>
                    <a:pt x="3244" y="140261"/>
                  </a:lnTo>
                  <a:lnTo>
                    <a:pt x="5478" y="153610"/>
                  </a:lnTo>
                  <a:lnTo>
                    <a:pt x="9178" y="165826"/>
                  </a:lnTo>
                  <a:lnTo>
                    <a:pt x="13855" y="177286"/>
                  </a:lnTo>
                  <a:lnTo>
                    <a:pt x="19185" y="188242"/>
                  </a:lnTo>
                  <a:lnTo>
                    <a:pt x="23843" y="198862"/>
                  </a:lnTo>
                  <a:lnTo>
                    <a:pt x="28054" y="209257"/>
                  </a:lnTo>
                  <a:lnTo>
                    <a:pt x="31966" y="219504"/>
                  </a:lnTo>
                  <a:lnTo>
                    <a:pt x="37890" y="227440"/>
                  </a:lnTo>
                  <a:lnTo>
                    <a:pt x="45156" y="233836"/>
                  </a:lnTo>
                  <a:lnTo>
                    <a:pt x="53315" y="239206"/>
                  </a:lnTo>
                  <a:lnTo>
                    <a:pt x="63176" y="242785"/>
                  </a:lnTo>
                  <a:lnTo>
                    <a:pt x="74171" y="245171"/>
                  </a:lnTo>
                  <a:lnTo>
                    <a:pt x="85922" y="246762"/>
                  </a:lnTo>
                  <a:lnTo>
                    <a:pt x="95967" y="245612"/>
                  </a:lnTo>
                  <a:lnTo>
                    <a:pt x="104875" y="242635"/>
                  </a:lnTo>
                  <a:lnTo>
                    <a:pt x="113023" y="238440"/>
                  </a:lnTo>
                  <a:lnTo>
                    <a:pt x="120667" y="233432"/>
                  </a:lnTo>
                  <a:lnTo>
                    <a:pt x="127973" y="227883"/>
                  </a:lnTo>
                  <a:lnTo>
                    <a:pt x="159164" y="1902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7604321" y="5242480"/>
              <a:ext cx="5732" cy="328278"/>
            </a:xfrm>
            <a:custGeom>
              <a:avLst/>
              <a:gdLst/>
              <a:ahLst/>
              <a:cxnLst/>
              <a:rect l="0" t="0" r="0" b="0"/>
              <a:pathLst>
                <a:path w="5732" h="328278">
                  <a:moveTo>
                    <a:pt x="5731" y="0"/>
                  </a:moveTo>
                  <a:lnTo>
                    <a:pt x="450" y="15843"/>
                  </a:lnTo>
                  <a:lnTo>
                    <a:pt x="0" y="26036"/>
                  </a:lnTo>
                  <a:lnTo>
                    <a:pt x="805" y="38358"/>
                  </a:lnTo>
                  <a:lnTo>
                    <a:pt x="2447" y="52099"/>
                  </a:lnTo>
                  <a:lnTo>
                    <a:pt x="3541" y="65682"/>
                  </a:lnTo>
                  <a:lnTo>
                    <a:pt x="4271" y="79157"/>
                  </a:lnTo>
                  <a:lnTo>
                    <a:pt x="4757" y="92563"/>
                  </a:lnTo>
                  <a:lnTo>
                    <a:pt x="5443" y="148396"/>
                  </a:lnTo>
                  <a:lnTo>
                    <a:pt x="5731" y="328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7550365" y="5381749"/>
              <a:ext cx="119374" cy="9949"/>
            </a:xfrm>
            <a:custGeom>
              <a:avLst/>
              <a:gdLst/>
              <a:ahLst/>
              <a:cxnLst/>
              <a:rect l="0" t="0" r="0" b="0"/>
              <a:pathLst>
                <a:path w="119374" h="9949">
                  <a:moveTo>
                    <a:pt x="0" y="0"/>
                  </a:moveTo>
                  <a:lnTo>
                    <a:pt x="26405" y="0"/>
                  </a:lnTo>
                  <a:lnTo>
                    <a:pt x="39709" y="1105"/>
                  </a:lnTo>
                  <a:lnTo>
                    <a:pt x="54105" y="2947"/>
                  </a:lnTo>
                  <a:lnTo>
                    <a:pt x="119373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2" name="Freeform 151"/>
          <p:cNvSpPr/>
          <p:nvPr/>
        </p:nvSpPr>
        <p:spPr>
          <a:xfrm>
            <a:off x="4946165" y="6207415"/>
            <a:ext cx="176943" cy="767419"/>
          </a:xfrm>
          <a:custGeom>
            <a:avLst/>
            <a:gdLst/>
            <a:ahLst/>
            <a:cxnLst/>
            <a:rect l="0" t="0" r="0" b="0"/>
            <a:pathLst>
              <a:path w="176943" h="767419">
                <a:moveTo>
                  <a:pt x="176942" y="0"/>
                </a:moveTo>
                <a:lnTo>
                  <a:pt x="166380" y="10562"/>
                </a:lnTo>
                <a:lnTo>
                  <a:pt x="159953" y="15884"/>
                </a:lnTo>
                <a:lnTo>
                  <a:pt x="152352" y="21642"/>
                </a:lnTo>
                <a:lnTo>
                  <a:pt x="143969" y="27692"/>
                </a:lnTo>
                <a:lnTo>
                  <a:pt x="136170" y="33936"/>
                </a:lnTo>
                <a:lnTo>
                  <a:pt x="128759" y="40309"/>
                </a:lnTo>
                <a:lnTo>
                  <a:pt x="121609" y="46768"/>
                </a:lnTo>
                <a:lnTo>
                  <a:pt x="114631" y="55495"/>
                </a:lnTo>
                <a:lnTo>
                  <a:pt x="107768" y="65735"/>
                </a:lnTo>
                <a:lnTo>
                  <a:pt x="94249" y="87797"/>
                </a:lnTo>
                <a:lnTo>
                  <a:pt x="74209" y="118860"/>
                </a:lnTo>
                <a:lnTo>
                  <a:pt x="60911" y="139041"/>
                </a:lnTo>
                <a:lnTo>
                  <a:pt x="55375" y="150170"/>
                </a:lnTo>
                <a:lnTo>
                  <a:pt x="50580" y="162010"/>
                </a:lnTo>
                <a:lnTo>
                  <a:pt x="46277" y="174325"/>
                </a:lnTo>
                <a:lnTo>
                  <a:pt x="44445" y="196851"/>
                </a:lnTo>
                <a:lnTo>
                  <a:pt x="47314" y="217916"/>
                </a:lnTo>
                <a:lnTo>
                  <a:pt x="52274" y="238331"/>
                </a:lnTo>
                <a:lnTo>
                  <a:pt x="55144" y="248417"/>
                </a:lnTo>
                <a:lnTo>
                  <a:pt x="61281" y="268467"/>
                </a:lnTo>
                <a:lnTo>
                  <a:pt x="70949" y="298397"/>
                </a:lnTo>
                <a:lnTo>
                  <a:pt x="73121" y="310567"/>
                </a:lnTo>
                <a:lnTo>
                  <a:pt x="74568" y="324208"/>
                </a:lnTo>
                <a:lnTo>
                  <a:pt x="75534" y="338828"/>
                </a:lnTo>
                <a:lnTo>
                  <a:pt x="75072" y="351890"/>
                </a:lnTo>
                <a:lnTo>
                  <a:pt x="71611" y="375246"/>
                </a:lnTo>
                <a:lnTo>
                  <a:pt x="68035" y="386117"/>
                </a:lnTo>
                <a:lnTo>
                  <a:pt x="63441" y="396681"/>
                </a:lnTo>
                <a:lnTo>
                  <a:pt x="58167" y="407038"/>
                </a:lnTo>
                <a:lnTo>
                  <a:pt x="51336" y="416155"/>
                </a:lnTo>
                <a:lnTo>
                  <a:pt x="43466" y="424442"/>
                </a:lnTo>
                <a:lnTo>
                  <a:pt x="34903" y="432178"/>
                </a:lnTo>
                <a:lnTo>
                  <a:pt x="19493" y="446668"/>
                </a:lnTo>
                <a:lnTo>
                  <a:pt x="12290" y="453628"/>
                </a:lnTo>
                <a:lnTo>
                  <a:pt x="11908" y="458267"/>
                </a:lnTo>
                <a:lnTo>
                  <a:pt x="16075" y="461360"/>
                </a:lnTo>
                <a:lnTo>
                  <a:pt x="23274" y="463422"/>
                </a:lnTo>
                <a:lnTo>
                  <a:pt x="31390" y="467007"/>
                </a:lnTo>
                <a:lnTo>
                  <a:pt x="40116" y="471608"/>
                </a:lnTo>
                <a:lnTo>
                  <a:pt x="49249" y="476886"/>
                </a:lnTo>
                <a:lnTo>
                  <a:pt x="56443" y="483720"/>
                </a:lnTo>
                <a:lnTo>
                  <a:pt x="62345" y="491592"/>
                </a:lnTo>
                <a:lnTo>
                  <a:pt x="67385" y="500156"/>
                </a:lnTo>
                <a:lnTo>
                  <a:pt x="69639" y="509182"/>
                </a:lnTo>
                <a:lnTo>
                  <a:pt x="69196" y="528052"/>
                </a:lnTo>
                <a:lnTo>
                  <a:pt x="65315" y="547492"/>
                </a:lnTo>
                <a:lnTo>
                  <a:pt x="62733" y="557318"/>
                </a:lnTo>
                <a:lnTo>
                  <a:pt x="58801" y="567185"/>
                </a:lnTo>
                <a:lnTo>
                  <a:pt x="53968" y="577079"/>
                </a:lnTo>
                <a:lnTo>
                  <a:pt x="48537" y="586991"/>
                </a:lnTo>
                <a:lnTo>
                  <a:pt x="30330" y="622065"/>
                </a:lnTo>
                <a:lnTo>
                  <a:pt x="25040" y="634666"/>
                </a:lnTo>
                <a:lnTo>
                  <a:pt x="20408" y="647488"/>
                </a:lnTo>
                <a:lnTo>
                  <a:pt x="16215" y="660458"/>
                </a:lnTo>
                <a:lnTo>
                  <a:pt x="12315" y="673525"/>
                </a:lnTo>
                <a:lnTo>
                  <a:pt x="5033" y="699835"/>
                </a:lnTo>
                <a:lnTo>
                  <a:pt x="2649" y="713040"/>
                </a:lnTo>
                <a:lnTo>
                  <a:pt x="1060" y="726265"/>
                </a:lnTo>
                <a:lnTo>
                  <a:pt x="0" y="739503"/>
                </a:lnTo>
                <a:lnTo>
                  <a:pt x="2610" y="749434"/>
                </a:lnTo>
                <a:lnTo>
                  <a:pt x="7666" y="757159"/>
                </a:lnTo>
                <a:lnTo>
                  <a:pt x="14352" y="763415"/>
                </a:lnTo>
                <a:lnTo>
                  <a:pt x="24337" y="766481"/>
                </a:lnTo>
                <a:lnTo>
                  <a:pt x="36519" y="767418"/>
                </a:lnTo>
                <a:lnTo>
                  <a:pt x="77464" y="76597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0" name="Group 179"/>
          <p:cNvGrpSpPr/>
          <p:nvPr/>
        </p:nvGrpSpPr>
        <p:grpSpPr>
          <a:xfrm>
            <a:off x="5252428" y="6286997"/>
            <a:ext cx="2950549" cy="1024364"/>
            <a:chOff x="5252428" y="6286997"/>
            <a:chExt cx="2950549" cy="1024364"/>
          </a:xfrm>
        </p:grpSpPr>
        <p:sp>
          <p:nvSpPr>
            <p:cNvPr id="153" name="Freeform 152"/>
            <p:cNvSpPr/>
            <p:nvPr/>
          </p:nvSpPr>
          <p:spPr>
            <a:xfrm>
              <a:off x="5252428" y="6525744"/>
              <a:ext cx="19896" cy="198956"/>
            </a:xfrm>
            <a:custGeom>
              <a:avLst/>
              <a:gdLst/>
              <a:ahLst/>
              <a:cxnLst/>
              <a:rect l="0" t="0" r="0" b="0"/>
              <a:pathLst>
                <a:path w="19896" h="198956">
                  <a:moveTo>
                    <a:pt x="19895" y="0"/>
                  </a:moveTo>
                  <a:lnTo>
                    <a:pt x="14614" y="15842"/>
                  </a:lnTo>
                  <a:lnTo>
                    <a:pt x="11954" y="24930"/>
                  </a:lnTo>
                  <a:lnTo>
                    <a:pt x="6049" y="46819"/>
                  </a:lnTo>
                  <a:lnTo>
                    <a:pt x="4033" y="59950"/>
                  </a:lnTo>
                  <a:lnTo>
                    <a:pt x="2688" y="74232"/>
                  </a:lnTo>
                  <a:lnTo>
                    <a:pt x="1792" y="89279"/>
                  </a:lnTo>
                  <a:lnTo>
                    <a:pt x="797" y="120736"/>
                  </a:lnTo>
                  <a:lnTo>
                    <a:pt x="0" y="1989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5351906" y="6655065"/>
              <a:ext cx="19896" cy="89531"/>
            </a:xfrm>
            <a:custGeom>
              <a:avLst/>
              <a:gdLst/>
              <a:ahLst/>
              <a:cxnLst/>
              <a:rect l="0" t="0" r="0" b="0"/>
              <a:pathLst>
                <a:path w="19896" h="89531">
                  <a:moveTo>
                    <a:pt x="19895" y="0"/>
                  </a:moveTo>
                  <a:lnTo>
                    <a:pt x="14614" y="26404"/>
                  </a:lnTo>
                  <a:lnTo>
                    <a:pt x="9074" y="51158"/>
                  </a:lnTo>
                  <a:lnTo>
                    <a:pt x="0" y="89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5421540" y="6520012"/>
              <a:ext cx="119375" cy="184203"/>
            </a:xfrm>
            <a:custGeom>
              <a:avLst/>
              <a:gdLst/>
              <a:ahLst/>
              <a:cxnLst/>
              <a:rect l="0" t="0" r="0" b="0"/>
              <a:pathLst>
                <a:path w="119375" h="184203">
                  <a:moveTo>
                    <a:pt x="0" y="5732"/>
                  </a:moveTo>
                  <a:lnTo>
                    <a:pt x="15843" y="451"/>
                  </a:lnTo>
                  <a:lnTo>
                    <a:pt x="24931" y="0"/>
                  </a:lnTo>
                  <a:lnTo>
                    <a:pt x="35411" y="806"/>
                  </a:lnTo>
                  <a:lnTo>
                    <a:pt x="46819" y="2448"/>
                  </a:lnTo>
                  <a:lnTo>
                    <a:pt x="56634" y="5753"/>
                  </a:lnTo>
                  <a:lnTo>
                    <a:pt x="65389" y="10167"/>
                  </a:lnTo>
                  <a:lnTo>
                    <a:pt x="73436" y="15321"/>
                  </a:lnTo>
                  <a:lnTo>
                    <a:pt x="79906" y="23177"/>
                  </a:lnTo>
                  <a:lnTo>
                    <a:pt x="85325" y="32837"/>
                  </a:lnTo>
                  <a:lnTo>
                    <a:pt x="90042" y="43698"/>
                  </a:lnTo>
                  <a:lnTo>
                    <a:pt x="93188" y="55359"/>
                  </a:lnTo>
                  <a:lnTo>
                    <a:pt x="95284" y="67554"/>
                  </a:lnTo>
                  <a:lnTo>
                    <a:pt x="96682" y="80106"/>
                  </a:lnTo>
                  <a:lnTo>
                    <a:pt x="95403" y="92895"/>
                  </a:lnTo>
                  <a:lnTo>
                    <a:pt x="92340" y="105843"/>
                  </a:lnTo>
                  <a:lnTo>
                    <a:pt x="88088" y="118895"/>
                  </a:lnTo>
                  <a:lnTo>
                    <a:pt x="83042" y="132019"/>
                  </a:lnTo>
                  <a:lnTo>
                    <a:pt x="77468" y="145188"/>
                  </a:lnTo>
                  <a:lnTo>
                    <a:pt x="71541" y="158389"/>
                  </a:lnTo>
                  <a:lnTo>
                    <a:pt x="64273" y="168296"/>
                  </a:lnTo>
                  <a:lnTo>
                    <a:pt x="56113" y="176004"/>
                  </a:lnTo>
                  <a:lnTo>
                    <a:pt x="47356" y="182250"/>
                  </a:lnTo>
                  <a:lnTo>
                    <a:pt x="39308" y="184202"/>
                  </a:lnTo>
                  <a:lnTo>
                    <a:pt x="31732" y="183294"/>
                  </a:lnTo>
                  <a:lnTo>
                    <a:pt x="24470" y="180477"/>
                  </a:lnTo>
                  <a:lnTo>
                    <a:pt x="20735" y="173073"/>
                  </a:lnTo>
                  <a:lnTo>
                    <a:pt x="19350" y="162610"/>
                  </a:lnTo>
                  <a:lnTo>
                    <a:pt x="19532" y="150108"/>
                  </a:lnTo>
                  <a:lnTo>
                    <a:pt x="20758" y="138459"/>
                  </a:lnTo>
                  <a:lnTo>
                    <a:pt x="22681" y="127376"/>
                  </a:lnTo>
                  <a:lnTo>
                    <a:pt x="25069" y="116671"/>
                  </a:lnTo>
                  <a:lnTo>
                    <a:pt x="29976" y="108429"/>
                  </a:lnTo>
                  <a:lnTo>
                    <a:pt x="36564" y="101830"/>
                  </a:lnTo>
                  <a:lnTo>
                    <a:pt x="44272" y="96325"/>
                  </a:lnTo>
                  <a:lnTo>
                    <a:pt x="52726" y="94865"/>
                  </a:lnTo>
                  <a:lnTo>
                    <a:pt x="61678" y="96102"/>
                  </a:lnTo>
                  <a:lnTo>
                    <a:pt x="70962" y="99138"/>
                  </a:lnTo>
                  <a:lnTo>
                    <a:pt x="80467" y="103372"/>
                  </a:lnTo>
                  <a:lnTo>
                    <a:pt x="90120" y="108406"/>
                  </a:lnTo>
                  <a:lnTo>
                    <a:pt x="119374" y="1251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5610548" y="6645117"/>
              <a:ext cx="19896" cy="79583"/>
            </a:xfrm>
            <a:custGeom>
              <a:avLst/>
              <a:gdLst/>
              <a:ahLst/>
              <a:cxnLst/>
              <a:rect l="0" t="0" r="0" b="0"/>
              <a:pathLst>
                <a:path w="19896" h="79583">
                  <a:moveTo>
                    <a:pt x="0" y="0"/>
                  </a:moveTo>
                  <a:lnTo>
                    <a:pt x="10821" y="32463"/>
                  </a:lnTo>
                  <a:lnTo>
                    <a:pt x="19895" y="795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5670235" y="6529960"/>
              <a:ext cx="63187" cy="135054"/>
            </a:xfrm>
            <a:custGeom>
              <a:avLst/>
              <a:gdLst/>
              <a:ahLst/>
              <a:cxnLst/>
              <a:rect l="0" t="0" r="0" b="0"/>
              <a:pathLst>
                <a:path w="63187" h="135054">
                  <a:moveTo>
                    <a:pt x="0" y="5731"/>
                  </a:moveTo>
                  <a:lnTo>
                    <a:pt x="15843" y="450"/>
                  </a:lnTo>
                  <a:lnTo>
                    <a:pt x="23825" y="0"/>
                  </a:lnTo>
                  <a:lnTo>
                    <a:pt x="32463" y="805"/>
                  </a:lnTo>
                  <a:lnTo>
                    <a:pt x="41538" y="2447"/>
                  </a:lnTo>
                  <a:lnTo>
                    <a:pt x="46482" y="6858"/>
                  </a:lnTo>
                  <a:lnTo>
                    <a:pt x="48673" y="13115"/>
                  </a:lnTo>
                  <a:lnTo>
                    <a:pt x="49028" y="20601"/>
                  </a:lnTo>
                  <a:lnTo>
                    <a:pt x="47054" y="27803"/>
                  </a:lnTo>
                  <a:lnTo>
                    <a:pt x="43528" y="34815"/>
                  </a:lnTo>
                  <a:lnTo>
                    <a:pt x="38966" y="41700"/>
                  </a:lnTo>
                  <a:lnTo>
                    <a:pt x="39241" y="47395"/>
                  </a:lnTo>
                  <a:lnTo>
                    <a:pt x="42740" y="52298"/>
                  </a:lnTo>
                  <a:lnTo>
                    <a:pt x="48389" y="56672"/>
                  </a:lnTo>
                  <a:lnTo>
                    <a:pt x="53260" y="62903"/>
                  </a:lnTo>
                  <a:lnTo>
                    <a:pt x="57613" y="70373"/>
                  </a:lnTo>
                  <a:lnTo>
                    <a:pt x="61620" y="78669"/>
                  </a:lnTo>
                  <a:lnTo>
                    <a:pt x="63186" y="87516"/>
                  </a:lnTo>
                  <a:lnTo>
                    <a:pt x="63125" y="96730"/>
                  </a:lnTo>
                  <a:lnTo>
                    <a:pt x="61979" y="106188"/>
                  </a:lnTo>
                  <a:lnTo>
                    <a:pt x="57899" y="113599"/>
                  </a:lnTo>
                  <a:lnTo>
                    <a:pt x="51863" y="119645"/>
                  </a:lnTo>
                  <a:lnTo>
                    <a:pt x="29843" y="1350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5829399" y="6665013"/>
              <a:ext cx="9949" cy="79583"/>
            </a:xfrm>
            <a:custGeom>
              <a:avLst/>
              <a:gdLst/>
              <a:ahLst/>
              <a:cxnLst/>
              <a:rect l="0" t="0" r="0" b="0"/>
              <a:pathLst>
                <a:path w="9949" h="79583">
                  <a:moveTo>
                    <a:pt x="9948" y="0"/>
                  </a:moveTo>
                  <a:lnTo>
                    <a:pt x="9948" y="26404"/>
                  </a:lnTo>
                  <a:lnTo>
                    <a:pt x="8843" y="37498"/>
                  </a:lnTo>
                  <a:lnTo>
                    <a:pt x="7000" y="48211"/>
                  </a:lnTo>
                  <a:lnTo>
                    <a:pt x="0" y="795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5863909" y="6535691"/>
              <a:ext cx="104760" cy="84740"/>
            </a:xfrm>
            <a:custGeom>
              <a:avLst/>
              <a:gdLst/>
              <a:ahLst/>
              <a:cxnLst/>
              <a:rect l="0" t="0" r="0" b="0"/>
              <a:pathLst>
                <a:path w="104760" h="84740">
                  <a:moveTo>
                    <a:pt x="5281" y="0"/>
                  </a:moveTo>
                  <a:lnTo>
                    <a:pt x="5281" y="26405"/>
                  </a:lnTo>
                  <a:lnTo>
                    <a:pt x="4176" y="38604"/>
                  </a:lnTo>
                  <a:lnTo>
                    <a:pt x="2334" y="51159"/>
                  </a:lnTo>
                  <a:lnTo>
                    <a:pt x="0" y="63949"/>
                  </a:lnTo>
                  <a:lnTo>
                    <a:pt x="1760" y="71371"/>
                  </a:lnTo>
                  <a:lnTo>
                    <a:pt x="6250" y="75214"/>
                  </a:lnTo>
                  <a:lnTo>
                    <a:pt x="31359" y="81236"/>
                  </a:lnTo>
                  <a:lnTo>
                    <a:pt x="42561" y="84001"/>
                  </a:lnTo>
                  <a:lnTo>
                    <a:pt x="53346" y="84739"/>
                  </a:lnTo>
                  <a:lnTo>
                    <a:pt x="63852" y="84125"/>
                  </a:lnTo>
                  <a:lnTo>
                    <a:pt x="104759" y="795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5939234" y="6545639"/>
              <a:ext cx="19487" cy="179061"/>
            </a:xfrm>
            <a:custGeom>
              <a:avLst/>
              <a:gdLst/>
              <a:ahLst/>
              <a:cxnLst/>
              <a:rect l="0" t="0" r="0" b="0"/>
              <a:pathLst>
                <a:path w="19487" h="179061">
                  <a:moveTo>
                    <a:pt x="9538" y="0"/>
                  </a:moveTo>
                  <a:lnTo>
                    <a:pt x="4257" y="15843"/>
                  </a:lnTo>
                  <a:lnTo>
                    <a:pt x="2702" y="24931"/>
                  </a:lnTo>
                  <a:lnTo>
                    <a:pt x="1665" y="35412"/>
                  </a:lnTo>
                  <a:lnTo>
                    <a:pt x="973" y="46819"/>
                  </a:lnTo>
                  <a:lnTo>
                    <a:pt x="205" y="74232"/>
                  </a:lnTo>
                  <a:lnTo>
                    <a:pt x="0" y="89280"/>
                  </a:lnTo>
                  <a:lnTo>
                    <a:pt x="969" y="103732"/>
                  </a:lnTo>
                  <a:lnTo>
                    <a:pt x="2720" y="117789"/>
                  </a:lnTo>
                  <a:lnTo>
                    <a:pt x="19486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6048250" y="6635170"/>
              <a:ext cx="9949" cy="99478"/>
            </a:xfrm>
            <a:custGeom>
              <a:avLst/>
              <a:gdLst/>
              <a:ahLst/>
              <a:cxnLst/>
              <a:rect l="0" t="0" r="0" b="0"/>
              <a:pathLst>
                <a:path w="9949" h="99478">
                  <a:moveTo>
                    <a:pt x="9948" y="0"/>
                  </a:moveTo>
                  <a:lnTo>
                    <a:pt x="9948" y="26404"/>
                  </a:lnTo>
                  <a:lnTo>
                    <a:pt x="8843" y="37498"/>
                  </a:lnTo>
                  <a:lnTo>
                    <a:pt x="7000" y="48210"/>
                  </a:lnTo>
                  <a:lnTo>
                    <a:pt x="0" y="994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6088342" y="6446161"/>
              <a:ext cx="94222" cy="179061"/>
            </a:xfrm>
            <a:custGeom>
              <a:avLst/>
              <a:gdLst/>
              <a:ahLst/>
              <a:cxnLst/>
              <a:rect l="0" t="0" r="0" b="0"/>
              <a:pathLst>
                <a:path w="94222" h="179061">
                  <a:moveTo>
                    <a:pt x="39490" y="0"/>
                  </a:moveTo>
                  <a:lnTo>
                    <a:pt x="28929" y="10563"/>
                  </a:lnTo>
                  <a:lnTo>
                    <a:pt x="22502" y="14779"/>
                  </a:lnTo>
                  <a:lnTo>
                    <a:pt x="14901" y="18695"/>
                  </a:lnTo>
                  <a:lnTo>
                    <a:pt x="6518" y="22411"/>
                  </a:lnTo>
                  <a:lnTo>
                    <a:pt x="2034" y="28205"/>
                  </a:lnTo>
                  <a:lnTo>
                    <a:pt x="151" y="35383"/>
                  </a:lnTo>
                  <a:lnTo>
                    <a:pt x="0" y="43485"/>
                  </a:lnTo>
                  <a:lnTo>
                    <a:pt x="1005" y="52201"/>
                  </a:lnTo>
                  <a:lnTo>
                    <a:pt x="2781" y="61328"/>
                  </a:lnTo>
                  <a:lnTo>
                    <a:pt x="5070" y="70729"/>
                  </a:lnTo>
                  <a:lnTo>
                    <a:pt x="9911" y="75891"/>
                  </a:lnTo>
                  <a:lnTo>
                    <a:pt x="16455" y="78226"/>
                  </a:lnTo>
                  <a:lnTo>
                    <a:pt x="24133" y="78678"/>
                  </a:lnTo>
                  <a:lnTo>
                    <a:pt x="32568" y="77874"/>
                  </a:lnTo>
                  <a:lnTo>
                    <a:pt x="41508" y="76233"/>
                  </a:lnTo>
                  <a:lnTo>
                    <a:pt x="50783" y="74034"/>
                  </a:lnTo>
                  <a:lnTo>
                    <a:pt x="60283" y="74778"/>
                  </a:lnTo>
                  <a:lnTo>
                    <a:pt x="69932" y="77485"/>
                  </a:lnTo>
                  <a:lnTo>
                    <a:pt x="79680" y="81501"/>
                  </a:lnTo>
                  <a:lnTo>
                    <a:pt x="86179" y="88599"/>
                  </a:lnTo>
                  <a:lnTo>
                    <a:pt x="90512" y="97751"/>
                  </a:lnTo>
                  <a:lnTo>
                    <a:pt x="93400" y="108275"/>
                  </a:lnTo>
                  <a:lnTo>
                    <a:pt x="94221" y="118606"/>
                  </a:lnTo>
                  <a:lnTo>
                    <a:pt x="93662" y="128809"/>
                  </a:lnTo>
                  <a:lnTo>
                    <a:pt x="79282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6251423" y="6615274"/>
              <a:ext cx="5732" cy="79583"/>
            </a:xfrm>
            <a:custGeom>
              <a:avLst/>
              <a:gdLst/>
              <a:ahLst/>
              <a:cxnLst/>
              <a:rect l="0" t="0" r="0" b="0"/>
              <a:pathLst>
                <a:path w="5732" h="79583">
                  <a:moveTo>
                    <a:pt x="5731" y="0"/>
                  </a:moveTo>
                  <a:lnTo>
                    <a:pt x="450" y="15842"/>
                  </a:lnTo>
                  <a:lnTo>
                    <a:pt x="0" y="26036"/>
                  </a:lnTo>
                  <a:lnTo>
                    <a:pt x="805" y="38358"/>
                  </a:lnTo>
                  <a:lnTo>
                    <a:pt x="5731" y="795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6336736" y="6436214"/>
              <a:ext cx="119958" cy="149217"/>
            </a:xfrm>
            <a:custGeom>
              <a:avLst/>
              <a:gdLst/>
              <a:ahLst/>
              <a:cxnLst/>
              <a:rect l="0" t="0" r="0" b="0"/>
              <a:pathLst>
                <a:path w="119958" h="149217">
                  <a:moveTo>
                    <a:pt x="0" y="0"/>
                  </a:moveTo>
                  <a:lnTo>
                    <a:pt x="5281" y="15842"/>
                  </a:lnTo>
                  <a:lnTo>
                    <a:pt x="7942" y="24931"/>
                  </a:lnTo>
                  <a:lnTo>
                    <a:pt x="16968" y="57740"/>
                  </a:lnTo>
                  <a:lnTo>
                    <a:pt x="26643" y="90058"/>
                  </a:lnTo>
                  <a:lnTo>
                    <a:pt x="33210" y="114449"/>
                  </a:lnTo>
                  <a:lnTo>
                    <a:pt x="37614" y="124933"/>
                  </a:lnTo>
                  <a:lnTo>
                    <a:pt x="42761" y="134133"/>
                  </a:lnTo>
                  <a:lnTo>
                    <a:pt x="48403" y="142477"/>
                  </a:lnTo>
                  <a:lnTo>
                    <a:pt x="56586" y="146934"/>
                  </a:lnTo>
                  <a:lnTo>
                    <a:pt x="66462" y="148801"/>
                  </a:lnTo>
                  <a:lnTo>
                    <a:pt x="77467" y="148939"/>
                  </a:lnTo>
                  <a:lnTo>
                    <a:pt x="87015" y="146821"/>
                  </a:lnTo>
                  <a:lnTo>
                    <a:pt x="95590" y="143198"/>
                  </a:lnTo>
                  <a:lnTo>
                    <a:pt x="103518" y="138573"/>
                  </a:lnTo>
                  <a:lnTo>
                    <a:pt x="109908" y="132172"/>
                  </a:lnTo>
                  <a:lnTo>
                    <a:pt x="115274" y="124590"/>
                  </a:lnTo>
                  <a:lnTo>
                    <a:pt x="119957" y="116220"/>
                  </a:lnTo>
                  <a:lnTo>
                    <a:pt x="119762" y="109533"/>
                  </a:lnTo>
                  <a:lnTo>
                    <a:pt x="116317" y="103971"/>
                  </a:lnTo>
                  <a:lnTo>
                    <a:pt x="110704" y="99157"/>
                  </a:lnTo>
                  <a:lnTo>
                    <a:pt x="104751" y="98159"/>
                  </a:lnTo>
                  <a:lnTo>
                    <a:pt x="98572" y="99704"/>
                  </a:lnTo>
                  <a:lnTo>
                    <a:pt x="92242" y="102944"/>
                  </a:lnTo>
                  <a:lnTo>
                    <a:pt x="85812" y="108421"/>
                  </a:lnTo>
                  <a:lnTo>
                    <a:pt x="79314" y="115387"/>
                  </a:lnTo>
                  <a:lnTo>
                    <a:pt x="59687" y="1492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6515796" y="6605326"/>
              <a:ext cx="5732" cy="89531"/>
            </a:xfrm>
            <a:custGeom>
              <a:avLst/>
              <a:gdLst/>
              <a:ahLst/>
              <a:cxnLst/>
              <a:rect l="0" t="0" r="0" b="0"/>
              <a:pathLst>
                <a:path w="5732" h="89531">
                  <a:moveTo>
                    <a:pt x="0" y="0"/>
                  </a:moveTo>
                  <a:lnTo>
                    <a:pt x="5281" y="15842"/>
                  </a:lnTo>
                  <a:lnTo>
                    <a:pt x="5731" y="24931"/>
                  </a:lnTo>
                  <a:lnTo>
                    <a:pt x="0" y="89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6565535" y="6457492"/>
              <a:ext cx="113166" cy="197574"/>
            </a:xfrm>
            <a:custGeom>
              <a:avLst/>
              <a:gdLst/>
              <a:ahLst/>
              <a:cxnLst/>
              <a:rect l="0" t="0" r="0" b="0"/>
              <a:pathLst>
                <a:path w="113166" h="197574">
                  <a:moveTo>
                    <a:pt x="0" y="8565"/>
                  </a:moveTo>
                  <a:lnTo>
                    <a:pt x="21124" y="3284"/>
                  </a:lnTo>
                  <a:lnTo>
                    <a:pt x="31767" y="1728"/>
                  </a:lnTo>
                  <a:lnTo>
                    <a:pt x="43284" y="691"/>
                  </a:lnTo>
                  <a:lnTo>
                    <a:pt x="55384" y="0"/>
                  </a:lnTo>
                  <a:lnTo>
                    <a:pt x="67871" y="644"/>
                  </a:lnTo>
                  <a:lnTo>
                    <a:pt x="80617" y="2179"/>
                  </a:lnTo>
                  <a:lnTo>
                    <a:pt x="93536" y="4308"/>
                  </a:lnTo>
                  <a:lnTo>
                    <a:pt x="102148" y="10148"/>
                  </a:lnTo>
                  <a:lnTo>
                    <a:pt x="107890" y="18463"/>
                  </a:lnTo>
                  <a:lnTo>
                    <a:pt x="111718" y="28427"/>
                  </a:lnTo>
                  <a:lnTo>
                    <a:pt x="113165" y="40597"/>
                  </a:lnTo>
                  <a:lnTo>
                    <a:pt x="113024" y="54236"/>
                  </a:lnTo>
                  <a:lnTo>
                    <a:pt x="111824" y="68856"/>
                  </a:lnTo>
                  <a:lnTo>
                    <a:pt x="109919" y="84128"/>
                  </a:lnTo>
                  <a:lnTo>
                    <a:pt x="107544" y="99837"/>
                  </a:lnTo>
                  <a:lnTo>
                    <a:pt x="104855" y="115837"/>
                  </a:lnTo>
                  <a:lnTo>
                    <a:pt x="101958" y="129818"/>
                  </a:lnTo>
                  <a:lnTo>
                    <a:pt x="98920" y="142455"/>
                  </a:lnTo>
                  <a:lnTo>
                    <a:pt x="89530" y="1975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6615274" y="6565535"/>
              <a:ext cx="89530" cy="9949"/>
            </a:xfrm>
            <a:custGeom>
              <a:avLst/>
              <a:gdLst/>
              <a:ahLst/>
              <a:cxnLst/>
              <a:rect l="0" t="0" r="0" b="0"/>
              <a:pathLst>
                <a:path w="89530" h="9949">
                  <a:moveTo>
                    <a:pt x="0" y="9948"/>
                  </a:moveTo>
                  <a:lnTo>
                    <a:pt x="21124" y="9948"/>
                  </a:lnTo>
                  <a:lnTo>
                    <a:pt x="30662" y="8842"/>
                  </a:lnTo>
                  <a:lnTo>
                    <a:pt x="40336" y="7000"/>
                  </a:lnTo>
                  <a:lnTo>
                    <a:pt x="8952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6794334" y="6635170"/>
              <a:ext cx="19896" cy="39791"/>
            </a:xfrm>
            <a:custGeom>
              <a:avLst/>
              <a:gdLst/>
              <a:ahLst/>
              <a:cxnLst/>
              <a:rect l="0" t="0" r="0" b="0"/>
              <a:pathLst>
                <a:path w="19896" h="39791">
                  <a:moveTo>
                    <a:pt x="19895" y="0"/>
                  </a:moveTo>
                  <a:lnTo>
                    <a:pt x="0" y="397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6910366" y="6436214"/>
              <a:ext cx="72976" cy="212350"/>
            </a:xfrm>
            <a:custGeom>
              <a:avLst/>
              <a:gdLst/>
              <a:ahLst/>
              <a:cxnLst/>
              <a:rect l="0" t="0" r="0" b="0"/>
              <a:pathLst>
                <a:path w="72976" h="212350">
                  <a:moveTo>
                    <a:pt x="43132" y="0"/>
                  </a:moveTo>
                  <a:lnTo>
                    <a:pt x="32570" y="10562"/>
                  </a:lnTo>
                  <a:lnTo>
                    <a:pt x="27249" y="16989"/>
                  </a:lnTo>
                  <a:lnTo>
                    <a:pt x="21490" y="24590"/>
                  </a:lnTo>
                  <a:lnTo>
                    <a:pt x="15440" y="32972"/>
                  </a:lnTo>
                  <a:lnTo>
                    <a:pt x="10302" y="41877"/>
                  </a:lnTo>
                  <a:lnTo>
                    <a:pt x="5771" y="51130"/>
                  </a:lnTo>
                  <a:lnTo>
                    <a:pt x="1645" y="60614"/>
                  </a:lnTo>
                  <a:lnTo>
                    <a:pt x="0" y="70253"/>
                  </a:lnTo>
                  <a:lnTo>
                    <a:pt x="8" y="79994"/>
                  </a:lnTo>
                  <a:lnTo>
                    <a:pt x="1119" y="89805"/>
                  </a:lnTo>
                  <a:lnTo>
                    <a:pt x="5176" y="97450"/>
                  </a:lnTo>
                  <a:lnTo>
                    <a:pt x="11196" y="103652"/>
                  </a:lnTo>
                  <a:lnTo>
                    <a:pt x="26728" y="114596"/>
                  </a:lnTo>
                  <a:lnTo>
                    <a:pt x="44683" y="126829"/>
                  </a:lnTo>
                  <a:lnTo>
                    <a:pt x="51904" y="134291"/>
                  </a:lnTo>
                  <a:lnTo>
                    <a:pt x="57822" y="142582"/>
                  </a:lnTo>
                  <a:lnTo>
                    <a:pt x="62873" y="151426"/>
                  </a:lnTo>
                  <a:lnTo>
                    <a:pt x="65136" y="160637"/>
                  </a:lnTo>
                  <a:lnTo>
                    <a:pt x="65539" y="170094"/>
                  </a:lnTo>
                  <a:lnTo>
                    <a:pt x="64702" y="179714"/>
                  </a:lnTo>
                  <a:lnTo>
                    <a:pt x="61933" y="189444"/>
                  </a:lnTo>
                  <a:lnTo>
                    <a:pt x="57876" y="199246"/>
                  </a:lnTo>
                  <a:lnTo>
                    <a:pt x="52962" y="209097"/>
                  </a:lnTo>
                  <a:lnTo>
                    <a:pt x="48580" y="212349"/>
                  </a:lnTo>
                  <a:lnTo>
                    <a:pt x="44554" y="211200"/>
                  </a:lnTo>
                  <a:lnTo>
                    <a:pt x="40764" y="207119"/>
                  </a:lnTo>
                  <a:lnTo>
                    <a:pt x="40448" y="199976"/>
                  </a:lnTo>
                  <a:lnTo>
                    <a:pt x="42448" y="190793"/>
                  </a:lnTo>
                  <a:lnTo>
                    <a:pt x="45992" y="180251"/>
                  </a:lnTo>
                  <a:lnTo>
                    <a:pt x="49460" y="168800"/>
                  </a:lnTo>
                  <a:lnTo>
                    <a:pt x="59621" y="132667"/>
                  </a:lnTo>
                  <a:lnTo>
                    <a:pt x="66304" y="110912"/>
                  </a:lnTo>
                  <a:lnTo>
                    <a:pt x="72958" y="90190"/>
                  </a:lnTo>
                  <a:lnTo>
                    <a:pt x="72975" y="397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7082819" y="6645117"/>
              <a:ext cx="19897" cy="99479"/>
            </a:xfrm>
            <a:custGeom>
              <a:avLst/>
              <a:gdLst/>
              <a:ahLst/>
              <a:cxnLst/>
              <a:rect l="0" t="0" r="0" b="0"/>
              <a:pathLst>
                <a:path w="19897" h="99479">
                  <a:moveTo>
                    <a:pt x="19896" y="0"/>
                  </a:moveTo>
                  <a:lnTo>
                    <a:pt x="14615" y="15843"/>
                  </a:lnTo>
                  <a:lnTo>
                    <a:pt x="11954" y="24931"/>
                  </a:lnTo>
                  <a:lnTo>
                    <a:pt x="9075" y="35411"/>
                  </a:lnTo>
                  <a:lnTo>
                    <a:pt x="0" y="994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7129674" y="6485952"/>
              <a:ext cx="72520" cy="169114"/>
            </a:xfrm>
            <a:custGeom>
              <a:avLst/>
              <a:gdLst/>
              <a:ahLst/>
              <a:cxnLst/>
              <a:rect l="0" t="0" r="0" b="0"/>
              <a:pathLst>
                <a:path w="72520" h="169114">
                  <a:moveTo>
                    <a:pt x="42675" y="0"/>
                  </a:moveTo>
                  <a:lnTo>
                    <a:pt x="26833" y="10563"/>
                  </a:lnTo>
                  <a:lnTo>
                    <a:pt x="21061" y="16989"/>
                  </a:lnTo>
                  <a:lnTo>
                    <a:pt x="16107" y="24590"/>
                  </a:lnTo>
                  <a:lnTo>
                    <a:pt x="11700" y="32974"/>
                  </a:lnTo>
                  <a:lnTo>
                    <a:pt x="7656" y="41878"/>
                  </a:lnTo>
                  <a:lnTo>
                    <a:pt x="3854" y="51131"/>
                  </a:lnTo>
                  <a:lnTo>
                    <a:pt x="215" y="60615"/>
                  </a:lnTo>
                  <a:lnTo>
                    <a:pt x="0" y="69148"/>
                  </a:lnTo>
                  <a:lnTo>
                    <a:pt x="2067" y="77048"/>
                  </a:lnTo>
                  <a:lnTo>
                    <a:pt x="5655" y="84525"/>
                  </a:lnTo>
                  <a:lnTo>
                    <a:pt x="10258" y="85088"/>
                  </a:lnTo>
                  <a:lnTo>
                    <a:pt x="15537" y="81042"/>
                  </a:lnTo>
                  <a:lnTo>
                    <a:pt x="21268" y="73924"/>
                  </a:lnTo>
                  <a:lnTo>
                    <a:pt x="26193" y="65862"/>
                  </a:lnTo>
                  <a:lnTo>
                    <a:pt x="30581" y="57173"/>
                  </a:lnTo>
                  <a:lnTo>
                    <a:pt x="34613" y="48063"/>
                  </a:lnTo>
                  <a:lnTo>
                    <a:pt x="38406" y="38674"/>
                  </a:lnTo>
                  <a:lnTo>
                    <a:pt x="45567" y="19400"/>
                  </a:lnTo>
                  <a:lnTo>
                    <a:pt x="47919" y="17354"/>
                  </a:lnTo>
                  <a:lnTo>
                    <a:pt x="49487" y="20412"/>
                  </a:lnTo>
                  <a:lnTo>
                    <a:pt x="50533" y="26872"/>
                  </a:lnTo>
                  <a:lnTo>
                    <a:pt x="57284" y="62368"/>
                  </a:lnTo>
                  <a:lnTo>
                    <a:pt x="59046" y="75843"/>
                  </a:lnTo>
                  <a:lnTo>
                    <a:pt x="60222" y="89248"/>
                  </a:lnTo>
                  <a:lnTo>
                    <a:pt x="61004" y="102607"/>
                  </a:lnTo>
                  <a:lnTo>
                    <a:pt x="62632" y="114828"/>
                  </a:lnTo>
                  <a:lnTo>
                    <a:pt x="72519" y="1691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7271827" y="6615274"/>
              <a:ext cx="19897" cy="89530"/>
            </a:xfrm>
            <a:custGeom>
              <a:avLst/>
              <a:gdLst/>
              <a:ahLst/>
              <a:cxnLst/>
              <a:rect l="0" t="0" r="0" b="0"/>
              <a:pathLst>
                <a:path w="19897" h="89530">
                  <a:moveTo>
                    <a:pt x="19896" y="0"/>
                  </a:moveTo>
                  <a:lnTo>
                    <a:pt x="14615" y="15842"/>
                  </a:lnTo>
                  <a:lnTo>
                    <a:pt x="11953" y="24931"/>
                  </a:lnTo>
                  <a:lnTo>
                    <a:pt x="9075" y="35411"/>
                  </a:lnTo>
                  <a:lnTo>
                    <a:pt x="0" y="895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7361357" y="6446161"/>
              <a:ext cx="9949" cy="189010"/>
            </a:xfrm>
            <a:custGeom>
              <a:avLst/>
              <a:gdLst/>
              <a:ahLst/>
              <a:cxnLst/>
              <a:rect l="0" t="0" r="0" b="0"/>
              <a:pathLst>
                <a:path w="9949" h="189010">
                  <a:moveTo>
                    <a:pt x="0" y="0"/>
                  </a:moveTo>
                  <a:lnTo>
                    <a:pt x="0" y="21124"/>
                  </a:lnTo>
                  <a:lnTo>
                    <a:pt x="1106" y="30663"/>
                  </a:lnTo>
                  <a:lnTo>
                    <a:pt x="2947" y="40337"/>
                  </a:lnTo>
                  <a:lnTo>
                    <a:pt x="5281" y="50103"/>
                  </a:lnTo>
                  <a:lnTo>
                    <a:pt x="6837" y="61035"/>
                  </a:lnTo>
                  <a:lnTo>
                    <a:pt x="7874" y="72744"/>
                  </a:lnTo>
                  <a:lnTo>
                    <a:pt x="8566" y="84972"/>
                  </a:lnTo>
                  <a:lnTo>
                    <a:pt x="9334" y="116243"/>
                  </a:lnTo>
                  <a:lnTo>
                    <a:pt x="9948" y="1890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7392584" y="6436214"/>
              <a:ext cx="84442" cy="137965"/>
            </a:xfrm>
            <a:custGeom>
              <a:avLst/>
              <a:gdLst/>
              <a:ahLst/>
              <a:cxnLst/>
              <a:rect l="0" t="0" r="0" b="0"/>
              <a:pathLst>
                <a:path w="84442" h="137965">
                  <a:moveTo>
                    <a:pt x="8565" y="19895"/>
                  </a:moveTo>
                  <a:lnTo>
                    <a:pt x="3283" y="35738"/>
                  </a:lnTo>
                  <a:lnTo>
                    <a:pt x="1728" y="44826"/>
                  </a:lnTo>
                  <a:lnTo>
                    <a:pt x="691" y="55306"/>
                  </a:lnTo>
                  <a:lnTo>
                    <a:pt x="0" y="66713"/>
                  </a:lnTo>
                  <a:lnTo>
                    <a:pt x="644" y="77635"/>
                  </a:lnTo>
                  <a:lnTo>
                    <a:pt x="2179" y="88231"/>
                  </a:lnTo>
                  <a:lnTo>
                    <a:pt x="4307" y="98612"/>
                  </a:lnTo>
                  <a:lnTo>
                    <a:pt x="6831" y="108848"/>
                  </a:lnTo>
                  <a:lnTo>
                    <a:pt x="9620" y="118988"/>
                  </a:lnTo>
                  <a:lnTo>
                    <a:pt x="12584" y="129065"/>
                  </a:lnTo>
                  <a:lnTo>
                    <a:pt x="18981" y="134677"/>
                  </a:lnTo>
                  <a:lnTo>
                    <a:pt x="27667" y="137312"/>
                  </a:lnTo>
                  <a:lnTo>
                    <a:pt x="37880" y="137964"/>
                  </a:lnTo>
                  <a:lnTo>
                    <a:pt x="45792" y="135083"/>
                  </a:lnTo>
                  <a:lnTo>
                    <a:pt x="52173" y="129847"/>
                  </a:lnTo>
                  <a:lnTo>
                    <a:pt x="57532" y="123039"/>
                  </a:lnTo>
                  <a:lnTo>
                    <a:pt x="63315" y="114080"/>
                  </a:lnTo>
                  <a:lnTo>
                    <a:pt x="69382" y="103686"/>
                  </a:lnTo>
                  <a:lnTo>
                    <a:pt x="75637" y="92335"/>
                  </a:lnTo>
                  <a:lnTo>
                    <a:pt x="79807" y="80347"/>
                  </a:lnTo>
                  <a:lnTo>
                    <a:pt x="82587" y="67933"/>
                  </a:lnTo>
                  <a:lnTo>
                    <a:pt x="84441" y="55237"/>
                  </a:lnTo>
                  <a:lnTo>
                    <a:pt x="83465" y="43456"/>
                  </a:lnTo>
                  <a:lnTo>
                    <a:pt x="80604" y="32286"/>
                  </a:lnTo>
                  <a:lnTo>
                    <a:pt x="6825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7540418" y="6555587"/>
              <a:ext cx="1" cy="129323"/>
            </a:xfrm>
            <a:custGeom>
              <a:avLst/>
              <a:gdLst/>
              <a:ahLst/>
              <a:cxnLst/>
              <a:rect l="0" t="0" r="0" b="0"/>
              <a:pathLst>
                <a:path w="1" h="129323">
                  <a:moveTo>
                    <a:pt x="0" y="0"/>
                  </a:moveTo>
                  <a:lnTo>
                    <a:pt x="0" y="1293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7659791" y="6426266"/>
              <a:ext cx="72413" cy="208905"/>
            </a:xfrm>
            <a:custGeom>
              <a:avLst/>
              <a:gdLst/>
              <a:ahLst/>
              <a:cxnLst/>
              <a:rect l="0" t="0" r="0" b="0"/>
              <a:pathLst>
                <a:path w="72413" h="208905">
                  <a:moveTo>
                    <a:pt x="0" y="0"/>
                  </a:moveTo>
                  <a:lnTo>
                    <a:pt x="21123" y="5281"/>
                  </a:lnTo>
                  <a:lnTo>
                    <a:pt x="31768" y="6837"/>
                  </a:lnTo>
                  <a:lnTo>
                    <a:pt x="43284" y="7874"/>
                  </a:lnTo>
                  <a:lnTo>
                    <a:pt x="55383" y="8565"/>
                  </a:lnTo>
                  <a:lnTo>
                    <a:pt x="63449" y="14552"/>
                  </a:lnTo>
                  <a:lnTo>
                    <a:pt x="68827" y="24070"/>
                  </a:lnTo>
                  <a:lnTo>
                    <a:pt x="72412" y="35943"/>
                  </a:lnTo>
                  <a:lnTo>
                    <a:pt x="71486" y="44963"/>
                  </a:lnTo>
                  <a:lnTo>
                    <a:pt x="67553" y="52081"/>
                  </a:lnTo>
                  <a:lnTo>
                    <a:pt x="61615" y="57932"/>
                  </a:lnTo>
                  <a:lnTo>
                    <a:pt x="54340" y="62938"/>
                  </a:lnTo>
                  <a:lnTo>
                    <a:pt x="46175" y="67381"/>
                  </a:lnTo>
                  <a:lnTo>
                    <a:pt x="37415" y="71448"/>
                  </a:lnTo>
                  <a:lnTo>
                    <a:pt x="33785" y="76370"/>
                  </a:lnTo>
                  <a:lnTo>
                    <a:pt x="33578" y="81862"/>
                  </a:lnTo>
                  <a:lnTo>
                    <a:pt x="35649" y="87734"/>
                  </a:lnTo>
                  <a:lnTo>
                    <a:pt x="39240" y="93859"/>
                  </a:lnTo>
                  <a:lnTo>
                    <a:pt x="43845" y="100154"/>
                  </a:lnTo>
                  <a:lnTo>
                    <a:pt x="49126" y="106560"/>
                  </a:lnTo>
                  <a:lnTo>
                    <a:pt x="54856" y="113042"/>
                  </a:lnTo>
                  <a:lnTo>
                    <a:pt x="67119" y="126139"/>
                  </a:lnTo>
                  <a:lnTo>
                    <a:pt x="70168" y="134937"/>
                  </a:lnTo>
                  <a:lnTo>
                    <a:pt x="71095" y="145223"/>
                  </a:lnTo>
                  <a:lnTo>
                    <a:pt x="70608" y="156501"/>
                  </a:lnTo>
                  <a:lnTo>
                    <a:pt x="68073" y="166232"/>
                  </a:lnTo>
                  <a:lnTo>
                    <a:pt x="64173" y="174929"/>
                  </a:lnTo>
                  <a:lnTo>
                    <a:pt x="59361" y="182938"/>
                  </a:lnTo>
                  <a:lnTo>
                    <a:pt x="53943" y="190488"/>
                  </a:lnTo>
                  <a:lnTo>
                    <a:pt x="48120" y="197732"/>
                  </a:lnTo>
                  <a:lnTo>
                    <a:pt x="19896" y="2089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7858746" y="6476005"/>
              <a:ext cx="93055" cy="129040"/>
            </a:xfrm>
            <a:custGeom>
              <a:avLst/>
              <a:gdLst/>
              <a:ahLst/>
              <a:cxnLst/>
              <a:rect l="0" t="0" r="0" b="0"/>
              <a:pathLst>
                <a:path w="93055" h="129040">
                  <a:moveTo>
                    <a:pt x="0" y="0"/>
                  </a:moveTo>
                  <a:lnTo>
                    <a:pt x="0" y="26405"/>
                  </a:lnTo>
                  <a:lnTo>
                    <a:pt x="1106" y="37498"/>
                  </a:lnTo>
                  <a:lnTo>
                    <a:pt x="2947" y="48210"/>
                  </a:lnTo>
                  <a:lnTo>
                    <a:pt x="7942" y="70060"/>
                  </a:lnTo>
                  <a:lnTo>
                    <a:pt x="13847" y="94509"/>
                  </a:lnTo>
                  <a:lnTo>
                    <a:pt x="18073" y="105008"/>
                  </a:lnTo>
                  <a:lnTo>
                    <a:pt x="23102" y="114218"/>
                  </a:lnTo>
                  <a:lnTo>
                    <a:pt x="28665" y="122568"/>
                  </a:lnTo>
                  <a:lnTo>
                    <a:pt x="36796" y="127029"/>
                  </a:lnTo>
                  <a:lnTo>
                    <a:pt x="46637" y="128898"/>
                  </a:lnTo>
                  <a:lnTo>
                    <a:pt x="57619" y="129039"/>
                  </a:lnTo>
                  <a:lnTo>
                    <a:pt x="66046" y="125817"/>
                  </a:lnTo>
                  <a:lnTo>
                    <a:pt x="72769" y="120353"/>
                  </a:lnTo>
                  <a:lnTo>
                    <a:pt x="78356" y="113395"/>
                  </a:lnTo>
                  <a:lnTo>
                    <a:pt x="83186" y="105440"/>
                  </a:lnTo>
                  <a:lnTo>
                    <a:pt x="87512" y="96820"/>
                  </a:lnTo>
                  <a:lnTo>
                    <a:pt x="91500" y="87758"/>
                  </a:lnTo>
                  <a:lnTo>
                    <a:pt x="93054" y="78401"/>
                  </a:lnTo>
                  <a:lnTo>
                    <a:pt x="92985" y="68847"/>
                  </a:lnTo>
                  <a:lnTo>
                    <a:pt x="91833" y="59161"/>
                  </a:lnTo>
                  <a:lnTo>
                    <a:pt x="88855" y="50494"/>
                  </a:lnTo>
                  <a:lnTo>
                    <a:pt x="84659" y="42505"/>
                  </a:lnTo>
                  <a:lnTo>
                    <a:pt x="79651" y="34968"/>
                  </a:lnTo>
                  <a:lnTo>
                    <a:pt x="70786" y="29944"/>
                  </a:lnTo>
                  <a:lnTo>
                    <a:pt x="59349" y="26594"/>
                  </a:lnTo>
                  <a:lnTo>
                    <a:pt x="0" y="198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7998015" y="6286997"/>
              <a:ext cx="204962" cy="527233"/>
            </a:xfrm>
            <a:custGeom>
              <a:avLst/>
              <a:gdLst/>
              <a:ahLst/>
              <a:cxnLst/>
              <a:rect l="0" t="0" r="0" b="0"/>
              <a:pathLst>
                <a:path w="204962" h="527233">
                  <a:moveTo>
                    <a:pt x="0" y="0"/>
                  </a:moveTo>
                  <a:lnTo>
                    <a:pt x="26405" y="0"/>
                  </a:lnTo>
                  <a:lnTo>
                    <a:pt x="37499" y="2210"/>
                  </a:lnTo>
                  <a:lnTo>
                    <a:pt x="48211" y="5895"/>
                  </a:lnTo>
                  <a:lnTo>
                    <a:pt x="58668" y="10562"/>
                  </a:lnTo>
                  <a:lnTo>
                    <a:pt x="68956" y="15884"/>
                  </a:lnTo>
                  <a:lnTo>
                    <a:pt x="79130" y="21642"/>
                  </a:lnTo>
                  <a:lnTo>
                    <a:pt x="89229" y="27691"/>
                  </a:lnTo>
                  <a:lnTo>
                    <a:pt x="98172" y="36146"/>
                  </a:lnTo>
                  <a:lnTo>
                    <a:pt x="106344" y="46204"/>
                  </a:lnTo>
                  <a:lnTo>
                    <a:pt x="114003" y="57330"/>
                  </a:lnTo>
                  <a:lnTo>
                    <a:pt x="120215" y="68063"/>
                  </a:lnTo>
                  <a:lnTo>
                    <a:pt x="125461" y="78535"/>
                  </a:lnTo>
                  <a:lnTo>
                    <a:pt x="130064" y="88832"/>
                  </a:lnTo>
                  <a:lnTo>
                    <a:pt x="133132" y="101223"/>
                  </a:lnTo>
                  <a:lnTo>
                    <a:pt x="135178" y="115010"/>
                  </a:lnTo>
                  <a:lnTo>
                    <a:pt x="136541" y="129729"/>
                  </a:lnTo>
                  <a:lnTo>
                    <a:pt x="136345" y="143962"/>
                  </a:lnTo>
                  <a:lnTo>
                    <a:pt x="135110" y="157872"/>
                  </a:lnTo>
                  <a:lnTo>
                    <a:pt x="133180" y="171567"/>
                  </a:lnTo>
                  <a:lnTo>
                    <a:pt x="129684" y="184012"/>
                  </a:lnTo>
                  <a:lnTo>
                    <a:pt x="125141" y="195625"/>
                  </a:lnTo>
                  <a:lnTo>
                    <a:pt x="119903" y="206683"/>
                  </a:lnTo>
                  <a:lnTo>
                    <a:pt x="113095" y="215161"/>
                  </a:lnTo>
                  <a:lnTo>
                    <a:pt x="105239" y="221917"/>
                  </a:lnTo>
                  <a:lnTo>
                    <a:pt x="96687" y="227527"/>
                  </a:lnTo>
                  <a:lnTo>
                    <a:pt x="92091" y="234583"/>
                  </a:lnTo>
                  <a:lnTo>
                    <a:pt x="90133" y="242602"/>
                  </a:lnTo>
                  <a:lnTo>
                    <a:pt x="89932" y="251265"/>
                  </a:lnTo>
                  <a:lnTo>
                    <a:pt x="93114" y="259250"/>
                  </a:lnTo>
                  <a:lnTo>
                    <a:pt x="98551" y="266785"/>
                  </a:lnTo>
                  <a:lnTo>
                    <a:pt x="105491" y="274018"/>
                  </a:lnTo>
                  <a:lnTo>
                    <a:pt x="113435" y="279946"/>
                  </a:lnTo>
                  <a:lnTo>
                    <a:pt x="122046" y="285003"/>
                  </a:lnTo>
                  <a:lnTo>
                    <a:pt x="131103" y="289480"/>
                  </a:lnTo>
                  <a:lnTo>
                    <a:pt x="138246" y="295781"/>
                  </a:lnTo>
                  <a:lnTo>
                    <a:pt x="144114" y="303296"/>
                  </a:lnTo>
                  <a:lnTo>
                    <a:pt x="149131" y="311623"/>
                  </a:lnTo>
                  <a:lnTo>
                    <a:pt x="155791" y="318280"/>
                  </a:lnTo>
                  <a:lnTo>
                    <a:pt x="163548" y="323822"/>
                  </a:lnTo>
                  <a:lnTo>
                    <a:pt x="172035" y="328623"/>
                  </a:lnTo>
                  <a:lnTo>
                    <a:pt x="179903" y="334034"/>
                  </a:lnTo>
                  <a:lnTo>
                    <a:pt x="187359" y="339852"/>
                  </a:lnTo>
                  <a:lnTo>
                    <a:pt x="194540" y="345942"/>
                  </a:lnTo>
                  <a:lnTo>
                    <a:pt x="199328" y="354423"/>
                  </a:lnTo>
                  <a:lnTo>
                    <a:pt x="202520" y="364497"/>
                  </a:lnTo>
                  <a:lnTo>
                    <a:pt x="204647" y="375635"/>
                  </a:lnTo>
                  <a:lnTo>
                    <a:pt x="204961" y="387482"/>
                  </a:lnTo>
                  <a:lnTo>
                    <a:pt x="204064" y="399801"/>
                  </a:lnTo>
                  <a:lnTo>
                    <a:pt x="202361" y="412435"/>
                  </a:lnTo>
                  <a:lnTo>
                    <a:pt x="199016" y="425278"/>
                  </a:lnTo>
                  <a:lnTo>
                    <a:pt x="194574" y="438263"/>
                  </a:lnTo>
                  <a:lnTo>
                    <a:pt x="189403" y="451339"/>
                  </a:lnTo>
                  <a:lnTo>
                    <a:pt x="181534" y="462268"/>
                  </a:lnTo>
                  <a:lnTo>
                    <a:pt x="171867" y="471764"/>
                  </a:lnTo>
                  <a:lnTo>
                    <a:pt x="161001" y="480306"/>
                  </a:lnTo>
                  <a:lnTo>
                    <a:pt x="148231" y="488211"/>
                  </a:lnTo>
                  <a:lnTo>
                    <a:pt x="134190" y="495692"/>
                  </a:lnTo>
                  <a:lnTo>
                    <a:pt x="119304" y="502890"/>
                  </a:lnTo>
                  <a:lnTo>
                    <a:pt x="106063" y="508793"/>
                  </a:lnTo>
                  <a:lnTo>
                    <a:pt x="93921" y="513835"/>
                  </a:lnTo>
                  <a:lnTo>
                    <a:pt x="59687" y="5272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5529584" y="6854021"/>
              <a:ext cx="80965" cy="457340"/>
            </a:xfrm>
            <a:custGeom>
              <a:avLst/>
              <a:gdLst/>
              <a:ahLst/>
              <a:cxnLst/>
              <a:rect l="0" t="0" r="0" b="0"/>
              <a:pathLst>
                <a:path w="80965" h="457340">
                  <a:moveTo>
                    <a:pt x="80964" y="0"/>
                  </a:moveTo>
                  <a:lnTo>
                    <a:pt x="53272" y="27692"/>
                  </a:lnTo>
                  <a:lnTo>
                    <a:pt x="47028" y="36146"/>
                  </a:lnTo>
                  <a:lnTo>
                    <a:pt x="40655" y="46203"/>
                  </a:lnTo>
                  <a:lnTo>
                    <a:pt x="34196" y="57330"/>
                  </a:lnTo>
                  <a:lnTo>
                    <a:pt x="27679" y="66958"/>
                  </a:lnTo>
                  <a:lnTo>
                    <a:pt x="21124" y="75587"/>
                  </a:lnTo>
                  <a:lnTo>
                    <a:pt x="14543" y="83550"/>
                  </a:lnTo>
                  <a:lnTo>
                    <a:pt x="9051" y="92175"/>
                  </a:lnTo>
                  <a:lnTo>
                    <a:pt x="4284" y="101241"/>
                  </a:lnTo>
                  <a:lnTo>
                    <a:pt x="0" y="110601"/>
                  </a:lnTo>
                  <a:lnTo>
                    <a:pt x="461" y="119051"/>
                  </a:lnTo>
                  <a:lnTo>
                    <a:pt x="4084" y="126896"/>
                  </a:lnTo>
                  <a:lnTo>
                    <a:pt x="9815" y="134336"/>
                  </a:lnTo>
                  <a:lnTo>
                    <a:pt x="15846" y="141507"/>
                  </a:lnTo>
                  <a:lnTo>
                    <a:pt x="22078" y="148498"/>
                  </a:lnTo>
                  <a:lnTo>
                    <a:pt x="34897" y="162160"/>
                  </a:lnTo>
                  <a:lnTo>
                    <a:pt x="47963" y="175601"/>
                  </a:lnTo>
                  <a:lnTo>
                    <a:pt x="53437" y="183386"/>
                  </a:lnTo>
                  <a:lnTo>
                    <a:pt x="58191" y="191892"/>
                  </a:lnTo>
                  <a:lnTo>
                    <a:pt x="62466" y="200878"/>
                  </a:lnTo>
                  <a:lnTo>
                    <a:pt x="63106" y="210185"/>
                  </a:lnTo>
                  <a:lnTo>
                    <a:pt x="61321" y="219706"/>
                  </a:lnTo>
                  <a:lnTo>
                    <a:pt x="57921" y="229369"/>
                  </a:lnTo>
                  <a:lnTo>
                    <a:pt x="52338" y="236915"/>
                  </a:lnTo>
                  <a:lnTo>
                    <a:pt x="45300" y="243052"/>
                  </a:lnTo>
                  <a:lnTo>
                    <a:pt x="37293" y="248249"/>
                  </a:lnTo>
                  <a:lnTo>
                    <a:pt x="36375" y="252818"/>
                  </a:lnTo>
                  <a:lnTo>
                    <a:pt x="40185" y="256971"/>
                  </a:lnTo>
                  <a:lnTo>
                    <a:pt x="47146" y="260843"/>
                  </a:lnTo>
                  <a:lnTo>
                    <a:pt x="51787" y="268952"/>
                  </a:lnTo>
                  <a:lnTo>
                    <a:pt x="54881" y="279884"/>
                  </a:lnTo>
                  <a:lnTo>
                    <a:pt x="56943" y="292699"/>
                  </a:lnTo>
                  <a:lnTo>
                    <a:pt x="57213" y="305663"/>
                  </a:lnTo>
                  <a:lnTo>
                    <a:pt x="56287" y="318728"/>
                  </a:lnTo>
                  <a:lnTo>
                    <a:pt x="54565" y="331858"/>
                  </a:lnTo>
                  <a:lnTo>
                    <a:pt x="52312" y="343928"/>
                  </a:lnTo>
                  <a:lnTo>
                    <a:pt x="49704" y="355290"/>
                  </a:lnTo>
                  <a:lnTo>
                    <a:pt x="46860" y="366181"/>
                  </a:lnTo>
                  <a:lnTo>
                    <a:pt x="43859" y="376758"/>
                  </a:lnTo>
                  <a:lnTo>
                    <a:pt x="37577" y="397352"/>
                  </a:lnTo>
                  <a:lnTo>
                    <a:pt x="35460" y="408591"/>
                  </a:lnTo>
                  <a:lnTo>
                    <a:pt x="34048" y="420505"/>
                  </a:lnTo>
                  <a:lnTo>
                    <a:pt x="33107" y="432869"/>
                  </a:lnTo>
                  <a:lnTo>
                    <a:pt x="35796" y="442217"/>
                  </a:lnTo>
                  <a:lnTo>
                    <a:pt x="40904" y="449554"/>
                  </a:lnTo>
                  <a:lnTo>
                    <a:pt x="47625" y="455552"/>
                  </a:lnTo>
                  <a:lnTo>
                    <a:pt x="54317" y="457339"/>
                  </a:lnTo>
                  <a:lnTo>
                    <a:pt x="60989" y="456320"/>
                  </a:lnTo>
                  <a:lnTo>
                    <a:pt x="80964" y="4476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0" name="Group 199"/>
          <p:cNvGrpSpPr/>
          <p:nvPr/>
        </p:nvGrpSpPr>
        <p:grpSpPr>
          <a:xfrm>
            <a:off x="5674451" y="6873916"/>
            <a:ext cx="1812044" cy="378017"/>
            <a:chOff x="5674451" y="6873916"/>
            <a:chExt cx="1812044" cy="378017"/>
          </a:xfrm>
        </p:grpSpPr>
        <p:sp>
          <p:nvSpPr>
            <p:cNvPr id="181" name="Freeform 180"/>
            <p:cNvSpPr/>
            <p:nvPr/>
          </p:nvSpPr>
          <p:spPr>
            <a:xfrm>
              <a:off x="5674451" y="6963446"/>
              <a:ext cx="95262" cy="228800"/>
            </a:xfrm>
            <a:custGeom>
              <a:avLst/>
              <a:gdLst/>
              <a:ahLst/>
              <a:cxnLst/>
              <a:rect l="0" t="0" r="0" b="0"/>
              <a:pathLst>
                <a:path w="95262" h="228800">
                  <a:moveTo>
                    <a:pt x="5731" y="0"/>
                  </a:moveTo>
                  <a:lnTo>
                    <a:pt x="450" y="15843"/>
                  </a:lnTo>
                  <a:lnTo>
                    <a:pt x="0" y="26036"/>
                  </a:lnTo>
                  <a:lnTo>
                    <a:pt x="805" y="38359"/>
                  </a:lnTo>
                  <a:lnTo>
                    <a:pt x="2447" y="52100"/>
                  </a:lnTo>
                  <a:lnTo>
                    <a:pt x="4647" y="65682"/>
                  </a:lnTo>
                  <a:lnTo>
                    <a:pt x="7219" y="79158"/>
                  </a:lnTo>
                  <a:lnTo>
                    <a:pt x="10039" y="92562"/>
                  </a:lnTo>
                  <a:lnTo>
                    <a:pt x="14130" y="99289"/>
                  </a:lnTo>
                  <a:lnTo>
                    <a:pt x="19068" y="101563"/>
                  </a:lnTo>
                  <a:lnTo>
                    <a:pt x="24570" y="100867"/>
                  </a:lnTo>
                  <a:lnTo>
                    <a:pt x="30449" y="98194"/>
                  </a:lnTo>
                  <a:lnTo>
                    <a:pt x="36579" y="94201"/>
                  </a:lnTo>
                  <a:lnTo>
                    <a:pt x="42876" y="89328"/>
                  </a:lnTo>
                  <a:lnTo>
                    <a:pt x="49285" y="88291"/>
                  </a:lnTo>
                  <a:lnTo>
                    <a:pt x="55768" y="89809"/>
                  </a:lnTo>
                  <a:lnTo>
                    <a:pt x="62301" y="93032"/>
                  </a:lnTo>
                  <a:lnTo>
                    <a:pt x="67761" y="99602"/>
                  </a:lnTo>
                  <a:lnTo>
                    <a:pt x="72507" y="108403"/>
                  </a:lnTo>
                  <a:lnTo>
                    <a:pt x="76776" y="118692"/>
                  </a:lnTo>
                  <a:lnTo>
                    <a:pt x="80727" y="128866"/>
                  </a:lnTo>
                  <a:lnTo>
                    <a:pt x="88065" y="149015"/>
                  </a:lnTo>
                  <a:lnTo>
                    <a:pt x="90464" y="160135"/>
                  </a:lnTo>
                  <a:lnTo>
                    <a:pt x="92063" y="171970"/>
                  </a:lnTo>
                  <a:lnTo>
                    <a:pt x="95261" y="228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5680182" y="6963446"/>
              <a:ext cx="39793" cy="49740"/>
            </a:xfrm>
            <a:custGeom>
              <a:avLst/>
              <a:gdLst/>
              <a:ahLst/>
              <a:cxnLst/>
              <a:rect l="0" t="0" r="0" b="0"/>
              <a:pathLst>
                <a:path w="39793" h="49740">
                  <a:moveTo>
                    <a:pt x="0" y="49739"/>
                  </a:moveTo>
                  <a:lnTo>
                    <a:pt x="10562" y="33897"/>
                  </a:lnTo>
                  <a:lnTo>
                    <a:pt x="15884" y="27019"/>
                  </a:lnTo>
                  <a:lnTo>
                    <a:pt x="21643" y="20223"/>
                  </a:lnTo>
                  <a:lnTo>
                    <a:pt x="3979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5799556" y="6943551"/>
              <a:ext cx="103250" cy="179060"/>
            </a:xfrm>
            <a:custGeom>
              <a:avLst/>
              <a:gdLst/>
              <a:ahLst/>
              <a:cxnLst/>
              <a:rect l="0" t="0" r="0" b="0"/>
              <a:pathLst>
                <a:path w="103250" h="179060">
                  <a:moveTo>
                    <a:pt x="0" y="0"/>
                  </a:moveTo>
                  <a:lnTo>
                    <a:pt x="5281" y="21123"/>
                  </a:lnTo>
                  <a:lnTo>
                    <a:pt x="10821" y="46232"/>
                  </a:lnTo>
                  <a:lnTo>
                    <a:pt x="13846" y="60664"/>
                  </a:lnTo>
                  <a:lnTo>
                    <a:pt x="18073" y="68076"/>
                  </a:lnTo>
                  <a:lnTo>
                    <a:pt x="23101" y="70806"/>
                  </a:lnTo>
                  <a:lnTo>
                    <a:pt x="28664" y="70415"/>
                  </a:lnTo>
                  <a:lnTo>
                    <a:pt x="34584" y="67945"/>
                  </a:lnTo>
                  <a:lnTo>
                    <a:pt x="40741" y="64086"/>
                  </a:lnTo>
                  <a:lnTo>
                    <a:pt x="47056" y="59304"/>
                  </a:lnTo>
                  <a:lnTo>
                    <a:pt x="54582" y="58326"/>
                  </a:lnTo>
                  <a:lnTo>
                    <a:pt x="62916" y="59885"/>
                  </a:lnTo>
                  <a:lnTo>
                    <a:pt x="71787" y="63135"/>
                  </a:lnTo>
                  <a:lnTo>
                    <a:pt x="78806" y="68617"/>
                  </a:lnTo>
                  <a:lnTo>
                    <a:pt x="84591" y="75588"/>
                  </a:lnTo>
                  <a:lnTo>
                    <a:pt x="89553" y="83551"/>
                  </a:lnTo>
                  <a:lnTo>
                    <a:pt x="93967" y="93281"/>
                  </a:lnTo>
                  <a:lnTo>
                    <a:pt x="98014" y="104189"/>
                  </a:lnTo>
                  <a:lnTo>
                    <a:pt x="101818" y="115882"/>
                  </a:lnTo>
                  <a:lnTo>
                    <a:pt x="103249" y="128098"/>
                  </a:lnTo>
                  <a:lnTo>
                    <a:pt x="103097" y="140664"/>
                  </a:lnTo>
                  <a:lnTo>
                    <a:pt x="99478" y="1790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5799556" y="6923655"/>
              <a:ext cx="59687" cy="39792"/>
            </a:xfrm>
            <a:custGeom>
              <a:avLst/>
              <a:gdLst/>
              <a:ahLst/>
              <a:cxnLst/>
              <a:rect l="0" t="0" r="0" b="0"/>
              <a:pathLst>
                <a:path w="59687" h="39792">
                  <a:moveTo>
                    <a:pt x="0" y="39791"/>
                  </a:moveTo>
                  <a:lnTo>
                    <a:pt x="5968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5988563" y="7092767"/>
              <a:ext cx="9949" cy="109427"/>
            </a:xfrm>
            <a:custGeom>
              <a:avLst/>
              <a:gdLst/>
              <a:ahLst/>
              <a:cxnLst/>
              <a:rect l="0" t="0" r="0" b="0"/>
              <a:pathLst>
                <a:path w="9949" h="109427">
                  <a:moveTo>
                    <a:pt x="0" y="0"/>
                  </a:moveTo>
                  <a:lnTo>
                    <a:pt x="0" y="26405"/>
                  </a:lnTo>
                  <a:lnTo>
                    <a:pt x="1106" y="38604"/>
                  </a:lnTo>
                  <a:lnTo>
                    <a:pt x="2948" y="51159"/>
                  </a:lnTo>
                  <a:lnTo>
                    <a:pt x="9948" y="1094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6028355" y="6973394"/>
              <a:ext cx="133717" cy="209105"/>
            </a:xfrm>
            <a:custGeom>
              <a:avLst/>
              <a:gdLst/>
              <a:ahLst/>
              <a:cxnLst/>
              <a:rect l="0" t="0" r="0" b="0"/>
              <a:pathLst>
                <a:path w="133717" h="209105">
                  <a:moveTo>
                    <a:pt x="0" y="0"/>
                  </a:moveTo>
                  <a:lnTo>
                    <a:pt x="10561" y="15842"/>
                  </a:lnTo>
                  <a:lnTo>
                    <a:pt x="14778" y="23825"/>
                  </a:lnTo>
                  <a:lnTo>
                    <a:pt x="18694" y="32463"/>
                  </a:lnTo>
                  <a:lnTo>
                    <a:pt x="38202" y="80714"/>
                  </a:lnTo>
                  <a:lnTo>
                    <a:pt x="47559" y="105507"/>
                  </a:lnTo>
                  <a:lnTo>
                    <a:pt x="59041" y="138108"/>
                  </a:lnTo>
                  <a:lnTo>
                    <a:pt x="72823" y="178830"/>
                  </a:lnTo>
                  <a:lnTo>
                    <a:pt x="78392" y="187749"/>
                  </a:lnTo>
                  <a:lnTo>
                    <a:pt x="85421" y="195906"/>
                  </a:lnTo>
                  <a:lnTo>
                    <a:pt x="93422" y="203554"/>
                  </a:lnTo>
                  <a:lnTo>
                    <a:pt x="102072" y="207548"/>
                  </a:lnTo>
                  <a:lnTo>
                    <a:pt x="111155" y="209104"/>
                  </a:lnTo>
                  <a:lnTo>
                    <a:pt x="120527" y="209038"/>
                  </a:lnTo>
                  <a:lnTo>
                    <a:pt x="126774" y="203466"/>
                  </a:lnTo>
                  <a:lnTo>
                    <a:pt x="130939" y="194225"/>
                  </a:lnTo>
                  <a:lnTo>
                    <a:pt x="133716" y="182538"/>
                  </a:lnTo>
                  <a:lnTo>
                    <a:pt x="133356" y="171431"/>
                  </a:lnTo>
                  <a:lnTo>
                    <a:pt x="130906" y="160710"/>
                  </a:lnTo>
                  <a:lnTo>
                    <a:pt x="127062" y="150247"/>
                  </a:lnTo>
                  <a:lnTo>
                    <a:pt x="121183" y="145483"/>
                  </a:lnTo>
                  <a:lnTo>
                    <a:pt x="113948" y="144517"/>
                  </a:lnTo>
                  <a:lnTo>
                    <a:pt x="105808" y="146083"/>
                  </a:lnTo>
                  <a:lnTo>
                    <a:pt x="99277" y="150444"/>
                  </a:lnTo>
                  <a:lnTo>
                    <a:pt x="93818" y="156666"/>
                  </a:lnTo>
                  <a:lnTo>
                    <a:pt x="89530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6157676" y="6985571"/>
              <a:ext cx="76682" cy="156275"/>
            </a:xfrm>
            <a:custGeom>
              <a:avLst/>
              <a:gdLst/>
              <a:ahLst/>
              <a:cxnLst/>
              <a:rect l="0" t="0" r="0" b="0"/>
              <a:pathLst>
                <a:path w="76682" h="156275">
                  <a:moveTo>
                    <a:pt x="0" y="47509"/>
                  </a:moveTo>
                  <a:lnTo>
                    <a:pt x="13846" y="102894"/>
                  </a:lnTo>
                  <a:lnTo>
                    <a:pt x="18073" y="114276"/>
                  </a:lnTo>
                  <a:lnTo>
                    <a:pt x="23102" y="125179"/>
                  </a:lnTo>
                  <a:lnTo>
                    <a:pt x="28665" y="135764"/>
                  </a:lnTo>
                  <a:lnTo>
                    <a:pt x="35690" y="143927"/>
                  </a:lnTo>
                  <a:lnTo>
                    <a:pt x="43689" y="150474"/>
                  </a:lnTo>
                  <a:lnTo>
                    <a:pt x="52337" y="155944"/>
                  </a:lnTo>
                  <a:lnTo>
                    <a:pt x="59208" y="156274"/>
                  </a:lnTo>
                  <a:lnTo>
                    <a:pt x="64894" y="153178"/>
                  </a:lnTo>
                  <a:lnTo>
                    <a:pt x="69790" y="147799"/>
                  </a:lnTo>
                  <a:lnTo>
                    <a:pt x="73054" y="139791"/>
                  </a:lnTo>
                  <a:lnTo>
                    <a:pt x="75230" y="130031"/>
                  </a:lnTo>
                  <a:lnTo>
                    <a:pt x="76681" y="119103"/>
                  </a:lnTo>
                  <a:lnTo>
                    <a:pt x="76543" y="106292"/>
                  </a:lnTo>
                  <a:lnTo>
                    <a:pt x="75345" y="92224"/>
                  </a:lnTo>
                  <a:lnTo>
                    <a:pt x="73442" y="77319"/>
                  </a:lnTo>
                  <a:lnTo>
                    <a:pt x="71067" y="64067"/>
                  </a:lnTo>
                  <a:lnTo>
                    <a:pt x="68379" y="51916"/>
                  </a:lnTo>
                  <a:lnTo>
                    <a:pt x="65482" y="40500"/>
                  </a:lnTo>
                  <a:lnTo>
                    <a:pt x="61339" y="29572"/>
                  </a:lnTo>
                  <a:lnTo>
                    <a:pt x="56367" y="18971"/>
                  </a:lnTo>
                  <a:lnTo>
                    <a:pt x="50842" y="8588"/>
                  </a:lnTo>
                  <a:lnTo>
                    <a:pt x="42737" y="2772"/>
                  </a:lnTo>
                  <a:lnTo>
                    <a:pt x="32913" y="0"/>
                  </a:lnTo>
                  <a:lnTo>
                    <a:pt x="0" y="77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6356632" y="7142506"/>
              <a:ext cx="39792" cy="109427"/>
            </a:xfrm>
            <a:custGeom>
              <a:avLst/>
              <a:gdLst/>
              <a:ahLst/>
              <a:cxnLst/>
              <a:rect l="0" t="0" r="0" b="0"/>
              <a:pathLst>
                <a:path w="39792" h="109427">
                  <a:moveTo>
                    <a:pt x="0" y="0"/>
                  </a:moveTo>
                  <a:lnTo>
                    <a:pt x="5281" y="21124"/>
                  </a:lnTo>
                  <a:lnTo>
                    <a:pt x="9047" y="31768"/>
                  </a:lnTo>
                  <a:lnTo>
                    <a:pt x="13768" y="43284"/>
                  </a:lnTo>
                  <a:lnTo>
                    <a:pt x="19126" y="55384"/>
                  </a:lnTo>
                  <a:lnTo>
                    <a:pt x="23804" y="66766"/>
                  </a:lnTo>
                  <a:lnTo>
                    <a:pt x="28027" y="77670"/>
                  </a:lnTo>
                  <a:lnTo>
                    <a:pt x="39791" y="1094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6416318" y="6943551"/>
              <a:ext cx="105705" cy="159165"/>
            </a:xfrm>
            <a:custGeom>
              <a:avLst/>
              <a:gdLst/>
              <a:ahLst/>
              <a:cxnLst/>
              <a:rect l="0" t="0" r="0" b="0"/>
              <a:pathLst>
                <a:path w="105705" h="159165">
                  <a:moveTo>
                    <a:pt x="0" y="0"/>
                  </a:moveTo>
                  <a:lnTo>
                    <a:pt x="5281" y="26404"/>
                  </a:lnTo>
                  <a:lnTo>
                    <a:pt x="9047" y="38604"/>
                  </a:lnTo>
                  <a:lnTo>
                    <a:pt x="13769" y="51158"/>
                  </a:lnTo>
                  <a:lnTo>
                    <a:pt x="19127" y="63949"/>
                  </a:lnTo>
                  <a:lnTo>
                    <a:pt x="24910" y="75791"/>
                  </a:lnTo>
                  <a:lnTo>
                    <a:pt x="30976" y="87003"/>
                  </a:lnTo>
                  <a:lnTo>
                    <a:pt x="37230" y="97793"/>
                  </a:lnTo>
                  <a:lnTo>
                    <a:pt x="43610" y="107197"/>
                  </a:lnTo>
                  <a:lnTo>
                    <a:pt x="50075" y="115677"/>
                  </a:lnTo>
                  <a:lnTo>
                    <a:pt x="56595" y="123540"/>
                  </a:lnTo>
                  <a:lnTo>
                    <a:pt x="63152" y="130993"/>
                  </a:lnTo>
                  <a:lnTo>
                    <a:pt x="76332" y="145170"/>
                  </a:lnTo>
                  <a:lnTo>
                    <a:pt x="82942" y="147624"/>
                  </a:lnTo>
                  <a:lnTo>
                    <a:pt x="89560" y="147049"/>
                  </a:lnTo>
                  <a:lnTo>
                    <a:pt x="96182" y="144455"/>
                  </a:lnTo>
                  <a:lnTo>
                    <a:pt x="100596" y="138305"/>
                  </a:lnTo>
                  <a:lnTo>
                    <a:pt x="103539" y="129783"/>
                  </a:lnTo>
                  <a:lnTo>
                    <a:pt x="105501" y="119682"/>
                  </a:lnTo>
                  <a:lnTo>
                    <a:pt x="105704" y="109631"/>
                  </a:lnTo>
                  <a:lnTo>
                    <a:pt x="104734" y="99615"/>
                  </a:lnTo>
                  <a:lnTo>
                    <a:pt x="102982" y="89622"/>
                  </a:lnTo>
                  <a:lnTo>
                    <a:pt x="97392" y="84065"/>
                  </a:lnTo>
                  <a:lnTo>
                    <a:pt x="89246" y="81465"/>
                  </a:lnTo>
                  <a:lnTo>
                    <a:pt x="79393" y="80837"/>
                  </a:lnTo>
                  <a:lnTo>
                    <a:pt x="71719" y="84840"/>
                  </a:lnTo>
                  <a:lnTo>
                    <a:pt x="65498" y="91929"/>
                  </a:lnTo>
                  <a:lnTo>
                    <a:pt x="60245" y="101077"/>
                  </a:lnTo>
                  <a:lnTo>
                    <a:pt x="56743" y="111597"/>
                  </a:lnTo>
                  <a:lnTo>
                    <a:pt x="54409" y="123032"/>
                  </a:lnTo>
                  <a:lnTo>
                    <a:pt x="49739" y="1591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6520012" y="6913707"/>
              <a:ext cx="72366" cy="179061"/>
            </a:xfrm>
            <a:custGeom>
              <a:avLst/>
              <a:gdLst/>
              <a:ahLst/>
              <a:cxnLst/>
              <a:rect l="0" t="0" r="0" b="0"/>
              <a:pathLst>
                <a:path w="72366" h="179061">
                  <a:moveTo>
                    <a:pt x="5732" y="0"/>
                  </a:moveTo>
                  <a:lnTo>
                    <a:pt x="451" y="15843"/>
                  </a:lnTo>
                  <a:lnTo>
                    <a:pt x="0" y="23826"/>
                  </a:lnTo>
                  <a:lnTo>
                    <a:pt x="806" y="32464"/>
                  </a:lnTo>
                  <a:lnTo>
                    <a:pt x="2448" y="41538"/>
                  </a:lnTo>
                  <a:lnTo>
                    <a:pt x="6858" y="48693"/>
                  </a:lnTo>
                  <a:lnTo>
                    <a:pt x="13114" y="54568"/>
                  </a:lnTo>
                  <a:lnTo>
                    <a:pt x="20601" y="59590"/>
                  </a:lnTo>
                  <a:lnTo>
                    <a:pt x="28909" y="64043"/>
                  </a:lnTo>
                  <a:lnTo>
                    <a:pt x="37762" y="68118"/>
                  </a:lnTo>
                  <a:lnTo>
                    <a:pt x="46981" y="71940"/>
                  </a:lnTo>
                  <a:lnTo>
                    <a:pt x="54232" y="77803"/>
                  </a:lnTo>
                  <a:lnTo>
                    <a:pt x="60172" y="85028"/>
                  </a:lnTo>
                  <a:lnTo>
                    <a:pt x="65237" y="93161"/>
                  </a:lnTo>
                  <a:lnTo>
                    <a:pt x="68613" y="103004"/>
                  </a:lnTo>
                  <a:lnTo>
                    <a:pt x="70864" y="113987"/>
                  </a:lnTo>
                  <a:lnTo>
                    <a:pt x="72365" y="125730"/>
                  </a:lnTo>
                  <a:lnTo>
                    <a:pt x="72260" y="136875"/>
                  </a:lnTo>
                  <a:lnTo>
                    <a:pt x="71085" y="147621"/>
                  </a:lnTo>
                  <a:lnTo>
                    <a:pt x="65418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6515796" y="6903759"/>
              <a:ext cx="59688" cy="29845"/>
            </a:xfrm>
            <a:custGeom>
              <a:avLst/>
              <a:gdLst/>
              <a:ahLst/>
              <a:cxnLst/>
              <a:rect l="0" t="0" r="0" b="0"/>
              <a:pathLst>
                <a:path w="59688" h="29845">
                  <a:moveTo>
                    <a:pt x="0" y="29844"/>
                  </a:moveTo>
                  <a:lnTo>
                    <a:pt x="10562" y="19281"/>
                  </a:lnTo>
                  <a:lnTo>
                    <a:pt x="16989" y="15065"/>
                  </a:lnTo>
                  <a:lnTo>
                    <a:pt x="24590" y="11149"/>
                  </a:lnTo>
                  <a:lnTo>
                    <a:pt x="5968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6744595" y="7072872"/>
              <a:ext cx="9949" cy="1"/>
            </a:xfrm>
            <a:custGeom>
              <a:avLst/>
              <a:gdLst/>
              <a:ahLst/>
              <a:cxnLst/>
              <a:rect l="0" t="0" r="0" b="0"/>
              <a:pathLst>
                <a:path w="9949" h="1">
                  <a:moveTo>
                    <a:pt x="994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6834125" y="7023133"/>
              <a:ext cx="9948" cy="19897"/>
            </a:xfrm>
            <a:custGeom>
              <a:avLst/>
              <a:gdLst/>
              <a:ahLst/>
              <a:cxnLst/>
              <a:rect l="0" t="0" r="0" b="0"/>
              <a:pathLst>
                <a:path w="9948" h="19897">
                  <a:moveTo>
                    <a:pt x="0" y="0"/>
                  </a:moveTo>
                  <a:lnTo>
                    <a:pt x="9947" y="19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6933603" y="7043029"/>
              <a:ext cx="1" cy="19896"/>
            </a:xfrm>
            <a:custGeom>
              <a:avLst/>
              <a:gdLst/>
              <a:ahLst/>
              <a:cxnLst/>
              <a:rect l="0" t="0" r="0" b="0"/>
              <a:pathLst>
                <a:path w="1" h="19896">
                  <a:moveTo>
                    <a:pt x="0" y="0"/>
                  </a:moveTo>
                  <a:lnTo>
                    <a:pt x="0" y="198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7060456" y="6983341"/>
              <a:ext cx="102793" cy="187061"/>
            </a:xfrm>
            <a:custGeom>
              <a:avLst/>
              <a:gdLst/>
              <a:ahLst/>
              <a:cxnLst/>
              <a:rect l="0" t="0" r="0" b="0"/>
              <a:pathLst>
                <a:path w="102793" h="187061">
                  <a:moveTo>
                    <a:pt x="42259" y="0"/>
                  </a:moveTo>
                  <a:lnTo>
                    <a:pt x="21135" y="10563"/>
                  </a:lnTo>
                  <a:lnTo>
                    <a:pt x="13808" y="16990"/>
                  </a:lnTo>
                  <a:lnTo>
                    <a:pt x="7817" y="24590"/>
                  </a:lnTo>
                  <a:lnTo>
                    <a:pt x="2718" y="32974"/>
                  </a:lnTo>
                  <a:lnTo>
                    <a:pt x="424" y="41879"/>
                  </a:lnTo>
                  <a:lnTo>
                    <a:pt x="0" y="51131"/>
                  </a:lnTo>
                  <a:lnTo>
                    <a:pt x="823" y="60615"/>
                  </a:lnTo>
                  <a:lnTo>
                    <a:pt x="3582" y="69148"/>
                  </a:lnTo>
                  <a:lnTo>
                    <a:pt x="7631" y="77048"/>
                  </a:lnTo>
                  <a:lnTo>
                    <a:pt x="12542" y="84524"/>
                  </a:lnTo>
                  <a:lnTo>
                    <a:pt x="19132" y="91720"/>
                  </a:lnTo>
                  <a:lnTo>
                    <a:pt x="26841" y="98727"/>
                  </a:lnTo>
                  <a:lnTo>
                    <a:pt x="35296" y="105610"/>
                  </a:lnTo>
                  <a:lnTo>
                    <a:pt x="44249" y="111303"/>
                  </a:lnTo>
                  <a:lnTo>
                    <a:pt x="53533" y="116203"/>
                  </a:lnTo>
                  <a:lnTo>
                    <a:pt x="63039" y="120577"/>
                  </a:lnTo>
                  <a:lnTo>
                    <a:pt x="71586" y="125702"/>
                  </a:lnTo>
                  <a:lnTo>
                    <a:pt x="79495" y="131330"/>
                  </a:lnTo>
                  <a:lnTo>
                    <a:pt x="86979" y="137292"/>
                  </a:lnTo>
                  <a:lnTo>
                    <a:pt x="93074" y="144583"/>
                  </a:lnTo>
                  <a:lnTo>
                    <a:pt x="98241" y="152759"/>
                  </a:lnTo>
                  <a:lnTo>
                    <a:pt x="102792" y="161527"/>
                  </a:lnTo>
                  <a:lnTo>
                    <a:pt x="102510" y="169582"/>
                  </a:lnTo>
                  <a:lnTo>
                    <a:pt x="99006" y="177163"/>
                  </a:lnTo>
                  <a:lnTo>
                    <a:pt x="93354" y="184427"/>
                  </a:lnTo>
                  <a:lnTo>
                    <a:pt x="87375" y="187060"/>
                  </a:lnTo>
                  <a:lnTo>
                    <a:pt x="81179" y="186605"/>
                  </a:lnTo>
                  <a:lnTo>
                    <a:pt x="74837" y="184090"/>
                  </a:lnTo>
                  <a:lnTo>
                    <a:pt x="70610" y="176887"/>
                  </a:lnTo>
                  <a:lnTo>
                    <a:pt x="67791" y="166559"/>
                  </a:lnTo>
                  <a:lnTo>
                    <a:pt x="65912" y="154146"/>
                  </a:lnTo>
                  <a:lnTo>
                    <a:pt x="65765" y="141451"/>
                  </a:lnTo>
                  <a:lnTo>
                    <a:pt x="66772" y="128565"/>
                  </a:lnTo>
                  <a:lnTo>
                    <a:pt x="68549" y="115553"/>
                  </a:lnTo>
                  <a:lnTo>
                    <a:pt x="70838" y="102458"/>
                  </a:lnTo>
                  <a:lnTo>
                    <a:pt x="73471" y="89307"/>
                  </a:lnTo>
                  <a:lnTo>
                    <a:pt x="76330" y="76118"/>
                  </a:lnTo>
                  <a:lnTo>
                    <a:pt x="78237" y="62904"/>
                  </a:lnTo>
                  <a:lnTo>
                    <a:pt x="79508" y="49673"/>
                  </a:lnTo>
                  <a:lnTo>
                    <a:pt x="8205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7017401" y="7062924"/>
              <a:ext cx="45524" cy="179061"/>
            </a:xfrm>
            <a:custGeom>
              <a:avLst/>
              <a:gdLst/>
              <a:ahLst/>
              <a:cxnLst/>
              <a:rect l="0" t="0" r="0" b="0"/>
              <a:pathLst>
                <a:path w="45524" h="179061">
                  <a:moveTo>
                    <a:pt x="5732" y="0"/>
                  </a:moveTo>
                  <a:lnTo>
                    <a:pt x="451" y="21124"/>
                  </a:lnTo>
                  <a:lnTo>
                    <a:pt x="0" y="31767"/>
                  </a:lnTo>
                  <a:lnTo>
                    <a:pt x="806" y="43284"/>
                  </a:lnTo>
                  <a:lnTo>
                    <a:pt x="4647" y="70082"/>
                  </a:lnTo>
                  <a:lnTo>
                    <a:pt x="10040" y="104098"/>
                  </a:lnTo>
                  <a:lnTo>
                    <a:pt x="15236" y="120243"/>
                  </a:lnTo>
                  <a:lnTo>
                    <a:pt x="22016" y="135428"/>
                  </a:lnTo>
                  <a:lnTo>
                    <a:pt x="45523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7082819" y="7013185"/>
              <a:ext cx="102319" cy="153159"/>
            </a:xfrm>
            <a:custGeom>
              <a:avLst/>
              <a:gdLst/>
              <a:ahLst/>
              <a:cxnLst/>
              <a:rect l="0" t="0" r="0" b="0"/>
              <a:pathLst>
                <a:path w="102319" h="153159">
                  <a:moveTo>
                    <a:pt x="0" y="19895"/>
                  </a:moveTo>
                  <a:lnTo>
                    <a:pt x="0" y="41019"/>
                  </a:lnTo>
                  <a:lnTo>
                    <a:pt x="1105" y="51663"/>
                  </a:lnTo>
                  <a:lnTo>
                    <a:pt x="2947" y="63179"/>
                  </a:lnTo>
                  <a:lnTo>
                    <a:pt x="5281" y="75280"/>
                  </a:lnTo>
                  <a:lnTo>
                    <a:pt x="7942" y="86662"/>
                  </a:lnTo>
                  <a:lnTo>
                    <a:pt x="10822" y="97565"/>
                  </a:lnTo>
                  <a:lnTo>
                    <a:pt x="13847" y="108150"/>
                  </a:lnTo>
                  <a:lnTo>
                    <a:pt x="18073" y="118523"/>
                  </a:lnTo>
                  <a:lnTo>
                    <a:pt x="23102" y="128755"/>
                  </a:lnTo>
                  <a:lnTo>
                    <a:pt x="28665" y="138891"/>
                  </a:lnTo>
                  <a:lnTo>
                    <a:pt x="36796" y="145649"/>
                  </a:lnTo>
                  <a:lnTo>
                    <a:pt x="46637" y="150154"/>
                  </a:lnTo>
                  <a:lnTo>
                    <a:pt x="57619" y="153158"/>
                  </a:lnTo>
                  <a:lnTo>
                    <a:pt x="67151" y="152949"/>
                  </a:lnTo>
                  <a:lnTo>
                    <a:pt x="75716" y="150600"/>
                  </a:lnTo>
                  <a:lnTo>
                    <a:pt x="83637" y="146823"/>
                  </a:lnTo>
                  <a:lnTo>
                    <a:pt x="90023" y="140989"/>
                  </a:lnTo>
                  <a:lnTo>
                    <a:pt x="95385" y="133784"/>
                  </a:lnTo>
                  <a:lnTo>
                    <a:pt x="100065" y="125664"/>
                  </a:lnTo>
                  <a:lnTo>
                    <a:pt x="102080" y="115830"/>
                  </a:lnTo>
                  <a:lnTo>
                    <a:pt x="102318" y="104852"/>
                  </a:lnTo>
                  <a:lnTo>
                    <a:pt x="101371" y="93113"/>
                  </a:lnTo>
                  <a:lnTo>
                    <a:pt x="99635" y="81971"/>
                  </a:lnTo>
                  <a:lnTo>
                    <a:pt x="97372" y="71227"/>
                  </a:lnTo>
                  <a:lnTo>
                    <a:pt x="94758" y="60749"/>
                  </a:lnTo>
                  <a:lnTo>
                    <a:pt x="90805" y="51552"/>
                  </a:lnTo>
                  <a:lnTo>
                    <a:pt x="85959" y="43211"/>
                  </a:lnTo>
                  <a:lnTo>
                    <a:pt x="80518" y="35439"/>
                  </a:lnTo>
                  <a:lnTo>
                    <a:pt x="73574" y="28048"/>
                  </a:lnTo>
                  <a:lnTo>
                    <a:pt x="65629" y="20909"/>
                  </a:lnTo>
                  <a:lnTo>
                    <a:pt x="994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7202193" y="6993290"/>
              <a:ext cx="103756" cy="149361"/>
            </a:xfrm>
            <a:custGeom>
              <a:avLst/>
              <a:gdLst/>
              <a:ahLst/>
              <a:cxnLst/>
              <a:rect l="0" t="0" r="0" b="0"/>
              <a:pathLst>
                <a:path w="103756" h="149361">
                  <a:moveTo>
                    <a:pt x="0" y="0"/>
                  </a:moveTo>
                  <a:lnTo>
                    <a:pt x="5281" y="15842"/>
                  </a:lnTo>
                  <a:lnTo>
                    <a:pt x="7942" y="26035"/>
                  </a:lnTo>
                  <a:lnTo>
                    <a:pt x="13846" y="52099"/>
                  </a:lnTo>
                  <a:lnTo>
                    <a:pt x="16968" y="64576"/>
                  </a:lnTo>
                  <a:lnTo>
                    <a:pt x="20154" y="76210"/>
                  </a:lnTo>
                  <a:lnTo>
                    <a:pt x="23384" y="87281"/>
                  </a:lnTo>
                  <a:lnTo>
                    <a:pt x="27747" y="97978"/>
                  </a:lnTo>
                  <a:lnTo>
                    <a:pt x="32867" y="108426"/>
                  </a:lnTo>
                  <a:lnTo>
                    <a:pt x="38492" y="118706"/>
                  </a:lnTo>
                  <a:lnTo>
                    <a:pt x="45556" y="127771"/>
                  </a:lnTo>
                  <a:lnTo>
                    <a:pt x="53583" y="136025"/>
                  </a:lnTo>
                  <a:lnTo>
                    <a:pt x="62249" y="143737"/>
                  </a:lnTo>
                  <a:lnTo>
                    <a:pt x="71342" y="147774"/>
                  </a:lnTo>
                  <a:lnTo>
                    <a:pt x="80721" y="149360"/>
                  </a:lnTo>
                  <a:lnTo>
                    <a:pt x="90289" y="149312"/>
                  </a:lnTo>
                  <a:lnTo>
                    <a:pt x="96668" y="144859"/>
                  </a:lnTo>
                  <a:lnTo>
                    <a:pt x="100920" y="137470"/>
                  </a:lnTo>
                  <a:lnTo>
                    <a:pt x="103755" y="128121"/>
                  </a:lnTo>
                  <a:lnTo>
                    <a:pt x="103434" y="117468"/>
                  </a:lnTo>
                  <a:lnTo>
                    <a:pt x="101010" y="105944"/>
                  </a:lnTo>
                  <a:lnTo>
                    <a:pt x="97183" y="93841"/>
                  </a:lnTo>
                  <a:lnTo>
                    <a:pt x="92422" y="82456"/>
                  </a:lnTo>
                  <a:lnTo>
                    <a:pt x="87036" y="71550"/>
                  </a:lnTo>
                  <a:lnTo>
                    <a:pt x="81236" y="60963"/>
                  </a:lnTo>
                  <a:lnTo>
                    <a:pt x="75158" y="50590"/>
                  </a:lnTo>
                  <a:lnTo>
                    <a:pt x="62510" y="30221"/>
                  </a:lnTo>
                  <a:lnTo>
                    <a:pt x="53832" y="24569"/>
                  </a:lnTo>
                  <a:lnTo>
                    <a:pt x="43625" y="21906"/>
                  </a:lnTo>
                  <a:lnTo>
                    <a:pt x="9948" y="198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7311618" y="6873916"/>
              <a:ext cx="174877" cy="368069"/>
            </a:xfrm>
            <a:custGeom>
              <a:avLst/>
              <a:gdLst/>
              <a:ahLst/>
              <a:cxnLst/>
              <a:rect l="0" t="0" r="0" b="0"/>
              <a:pathLst>
                <a:path w="174877" h="368069">
                  <a:moveTo>
                    <a:pt x="0" y="0"/>
                  </a:moveTo>
                  <a:lnTo>
                    <a:pt x="15843" y="5281"/>
                  </a:lnTo>
                  <a:lnTo>
                    <a:pt x="23825" y="9048"/>
                  </a:lnTo>
                  <a:lnTo>
                    <a:pt x="32463" y="13769"/>
                  </a:lnTo>
                  <a:lnTo>
                    <a:pt x="41538" y="19127"/>
                  </a:lnTo>
                  <a:lnTo>
                    <a:pt x="48693" y="27120"/>
                  </a:lnTo>
                  <a:lnTo>
                    <a:pt x="54569" y="36871"/>
                  </a:lnTo>
                  <a:lnTo>
                    <a:pt x="59591" y="47792"/>
                  </a:lnTo>
                  <a:lnTo>
                    <a:pt x="61834" y="59494"/>
                  </a:lnTo>
                  <a:lnTo>
                    <a:pt x="62224" y="71717"/>
                  </a:lnTo>
                  <a:lnTo>
                    <a:pt x="61379" y="84287"/>
                  </a:lnTo>
                  <a:lnTo>
                    <a:pt x="58604" y="94877"/>
                  </a:lnTo>
                  <a:lnTo>
                    <a:pt x="54544" y="104147"/>
                  </a:lnTo>
                  <a:lnTo>
                    <a:pt x="49627" y="112539"/>
                  </a:lnTo>
                  <a:lnTo>
                    <a:pt x="48559" y="120343"/>
                  </a:lnTo>
                  <a:lnTo>
                    <a:pt x="50058" y="127757"/>
                  </a:lnTo>
                  <a:lnTo>
                    <a:pt x="53268" y="134910"/>
                  </a:lnTo>
                  <a:lnTo>
                    <a:pt x="58724" y="140784"/>
                  </a:lnTo>
                  <a:lnTo>
                    <a:pt x="65677" y="145806"/>
                  </a:lnTo>
                  <a:lnTo>
                    <a:pt x="73628" y="150259"/>
                  </a:lnTo>
                  <a:lnTo>
                    <a:pt x="82245" y="154333"/>
                  </a:lnTo>
                  <a:lnTo>
                    <a:pt x="91306" y="158153"/>
                  </a:lnTo>
                  <a:lnTo>
                    <a:pt x="100662" y="161807"/>
                  </a:lnTo>
                  <a:lnTo>
                    <a:pt x="104689" y="167558"/>
                  </a:lnTo>
                  <a:lnTo>
                    <a:pt x="105162" y="174708"/>
                  </a:lnTo>
                  <a:lnTo>
                    <a:pt x="103268" y="182791"/>
                  </a:lnTo>
                  <a:lnTo>
                    <a:pt x="104215" y="190390"/>
                  </a:lnTo>
                  <a:lnTo>
                    <a:pt x="107057" y="197667"/>
                  </a:lnTo>
                  <a:lnTo>
                    <a:pt x="111163" y="204728"/>
                  </a:lnTo>
                  <a:lnTo>
                    <a:pt x="118321" y="210541"/>
                  </a:lnTo>
                  <a:lnTo>
                    <a:pt x="127515" y="215521"/>
                  </a:lnTo>
                  <a:lnTo>
                    <a:pt x="138065" y="219947"/>
                  </a:lnTo>
                  <a:lnTo>
                    <a:pt x="147308" y="226214"/>
                  </a:lnTo>
                  <a:lnTo>
                    <a:pt x="155682" y="233708"/>
                  </a:lnTo>
                  <a:lnTo>
                    <a:pt x="163475" y="242019"/>
                  </a:lnTo>
                  <a:lnTo>
                    <a:pt x="168670" y="253086"/>
                  </a:lnTo>
                  <a:lnTo>
                    <a:pt x="172133" y="265992"/>
                  </a:lnTo>
                  <a:lnTo>
                    <a:pt x="174442" y="280121"/>
                  </a:lnTo>
                  <a:lnTo>
                    <a:pt x="174876" y="293962"/>
                  </a:lnTo>
                  <a:lnTo>
                    <a:pt x="174061" y="307611"/>
                  </a:lnTo>
                  <a:lnTo>
                    <a:pt x="172412" y="321131"/>
                  </a:lnTo>
                  <a:lnTo>
                    <a:pt x="169101" y="332355"/>
                  </a:lnTo>
                  <a:lnTo>
                    <a:pt x="164684" y="342049"/>
                  </a:lnTo>
                  <a:lnTo>
                    <a:pt x="139269" y="3680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5600" y="571500"/>
            <a:ext cx="35560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00"/>
                </a:solidFill>
                <a:latin typeface="Arial - 28"/>
              </a:rPr>
              <a:t>Review homework!!</a:t>
            </a:r>
            <a:endParaRPr lang="en-US" sz="2100">
              <a:solidFill>
                <a:srgbClr val="000000"/>
              </a:solidFill>
              <a:latin typeface="Arial - 28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2887621" y="1277982"/>
            <a:ext cx="4006191" cy="452833"/>
            <a:chOff x="2887621" y="1277982"/>
            <a:chExt cx="4006191" cy="452833"/>
          </a:xfrm>
        </p:grpSpPr>
        <p:sp>
          <p:nvSpPr>
            <p:cNvPr id="3" name="Freeform 2"/>
            <p:cNvSpPr/>
            <p:nvPr/>
          </p:nvSpPr>
          <p:spPr>
            <a:xfrm>
              <a:off x="2887621" y="1372793"/>
              <a:ext cx="174297" cy="358022"/>
            </a:xfrm>
            <a:custGeom>
              <a:avLst/>
              <a:gdLst/>
              <a:ahLst/>
              <a:cxnLst/>
              <a:rect l="0" t="0" r="0" b="0"/>
              <a:pathLst>
                <a:path w="174297" h="358022">
                  <a:moveTo>
                    <a:pt x="17130" y="0"/>
                  </a:moveTo>
                  <a:lnTo>
                    <a:pt x="6569" y="15843"/>
                  </a:lnTo>
                  <a:lnTo>
                    <a:pt x="3457" y="24931"/>
                  </a:lnTo>
                  <a:lnTo>
                    <a:pt x="1383" y="35411"/>
                  </a:lnTo>
                  <a:lnTo>
                    <a:pt x="0" y="46819"/>
                  </a:lnTo>
                  <a:lnTo>
                    <a:pt x="184" y="57740"/>
                  </a:lnTo>
                  <a:lnTo>
                    <a:pt x="1412" y="68337"/>
                  </a:lnTo>
                  <a:lnTo>
                    <a:pt x="3335" y="78717"/>
                  </a:lnTo>
                  <a:lnTo>
                    <a:pt x="4618" y="91164"/>
                  </a:lnTo>
                  <a:lnTo>
                    <a:pt x="5473" y="104988"/>
                  </a:lnTo>
                  <a:lnTo>
                    <a:pt x="6043" y="119731"/>
                  </a:lnTo>
                  <a:lnTo>
                    <a:pt x="8633" y="132876"/>
                  </a:lnTo>
                  <a:lnTo>
                    <a:pt x="12571" y="144955"/>
                  </a:lnTo>
                  <a:lnTo>
                    <a:pt x="17407" y="156323"/>
                  </a:lnTo>
                  <a:lnTo>
                    <a:pt x="25052" y="165008"/>
                  </a:lnTo>
                  <a:lnTo>
                    <a:pt x="34570" y="171902"/>
                  </a:lnTo>
                  <a:lnTo>
                    <a:pt x="45336" y="177604"/>
                  </a:lnTo>
                  <a:lnTo>
                    <a:pt x="56935" y="179195"/>
                  </a:lnTo>
                  <a:lnTo>
                    <a:pt x="69089" y="178045"/>
                  </a:lnTo>
                  <a:lnTo>
                    <a:pt x="81613" y="175067"/>
                  </a:lnTo>
                  <a:lnTo>
                    <a:pt x="92173" y="168661"/>
                  </a:lnTo>
                  <a:lnTo>
                    <a:pt x="101423" y="159969"/>
                  </a:lnTo>
                  <a:lnTo>
                    <a:pt x="109801" y="149753"/>
                  </a:lnTo>
                  <a:lnTo>
                    <a:pt x="116491" y="139627"/>
                  </a:lnTo>
                  <a:lnTo>
                    <a:pt x="122057" y="129560"/>
                  </a:lnTo>
                  <a:lnTo>
                    <a:pt x="126873" y="119533"/>
                  </a:lnTo>
                  <a:lnTo>
                    <a:pt x="131188" y="108426"/>
                  </a:lnTo>
                  <a:lnTo>
                    <a:pt x="135171" y="96601"/>
                  </a:lnTo>
                  <a:lnTo>
                    <a:pt x="138931" y="84297"/>
                  </a:lnTo>
                  <a:lnTo>
                    <a:pt x="140333" y="71672"/>
                  </a:lnTo>
                  <a:lnTo>
                    <a:pt x="140162" y="58835"/>
                  </a:lnTo>
                  <a:lnTo>
                    <a:pt x="138942" y="45855"/>
                  </a:lnTo>
                  <a:lnTo>
                    <a:pt x="134814" y="36097"/>
                  </a:lnTo>
                  <a:lnTo>
                    <a:pt x="128745" y="28486"/>
                  </a:lnTo>
                  <a:lnTo>
                    <a:pt x="121383" y="22307"/>
                  </a:lnTo>
                  <a:lnTo>
                    <a:pt x="116476" y="22608"/>
                  </a:lnTo>
                  <a:lnTo>
                    <a:pt x="113204" y="27231"/>
                  </a:lnTo>
                  <a:lnTo>
                    <a:pt x="111023" y="34733"/>
                  </a:lnTo>
                  <a:lnTo>
                    <a:pt x="110674" y="45262"/>
                  </a:lnTo>
                  <a:lnTo>
                    <a:pt x="111547" y="57807"/>
                  </a:lnTo>
                  <a:lnTo>
                    <a:pt x="113234" y="71698"/>
                  </a:lnTo>
                  <a:lnTo>
                    <a:pt x="115464" y="85379"/>
                  </a:lnTo>
                  <a:lnTo>
                    <a:pt x="118056" y="98921"/>
                  </a:lnTo>
                  <a:lnTo>
                    <a:pt x="120890" y="112370"/>
                  </a:lnTo>
                  <a:lnTo>
                    <a:pt x="124989" y="124653"/>
                  </a:lnTo>
                  <a:lnTo>
                    <a:pt x="129933" y="136157"/>
                  </a:lnTo>
                  <a:lnTo>
                    <a:pt x="135439" y="147142"/>
                  </a:lnTo>
                  <a:lnTo>
                    <a:pt x="140215" y="157781"/>
                  </a:lnTo>
                  <a:lnTo>
                    <a:pt x="144504" y="168190"/>
                  </a:lnTo>
                  <a:lnTo>
                    <a:pt x="148470" y="178446"/>
                  </a:lnTo>
                  <a:lnTo>
                    <a:pt x="152218" y="189704"/>
                  </a:lnTo>
                  <a:lnTo>
                    <a:pt x="155823" y="201630"/>
                  </a:lnTo>
                  <a:lnTo>
                    <a:pt x="162775" y="225567"/>
                  </a:lnTo>
                  <a:lnTo>
                    <a:pt x="169549" y="247258"/>
                  </a:lnTo>
                  <a:lnTo>
                    <a:pt x="171798" y="259895"/>
                  </a:lnTo>
                  <a:lnTo>
                    <a:pt x="173297" y="273847"/>
                  </a:lnTo>
                  <a:lnTo>
                    <a:pt x="174296" y="288674"/>
                  </a:lnTo>
                  <a:lnTo>
                    <a:pt x="173857" y="301875"/>
                  </a:lnTo>
                  <a:lnTo>
                    <a:pt x="172459" y="313992"/>
                  </a:lnTo>
                  <a:lnTo>
                    <a:pt x="170422" y="325385"/>
                  </a:lnTo>
                  <a:lnTo>
                    <a:pt x="166853" y="335192"/>
                  </a:lnTo>
                  <a:lnTo>
                    <a:pt x="162263" y="343940"/>
                  </a:lnTo>
                  <a:lnTo>
                    <a:pt x="156993" y="351983"/>
                  </a:lnTo>
                  <a:lnTo>
                    <a:pt x="150163" y="356239"/>
                  </a:lnTo>
                  <a:lnTo>
                    <a:pt x="142294" y="357971"/>
                  </a:lnTo>
                  <a:lnTo>
                    <a:pt x="133732" y="358021"/>
                  </a:lnTo>
                  <a:lnTo>
                    <a:pt x="124708" y="356949"/>
                  </a:lnTo>
                  <a:lnTo>
                    <a:pt x="115377" y="355129"/>
                  </a:lnTo>
                  <a:lnTo>
                    <a:pt x="105839" y="352810"/>
                  </a:lnTo>
                  <a:lnTo>
                    <a:pt x="96165" y="347948"/>
                  </a:lnTo>
                  <a:lnTo>
                    <a:pt x="86400" y="341391"/>
                  </a:lnTo>
                  <a:lnTo>
                    <a:pt x="76574" y="333704"/>
                  </a:lnTo>
                  <a:lnTo>
                    <a:pt x="67812" y="326368"/>
                  </a:lnTo>
                  <a:lnTo>
                    <a:pt x="59761" y="319268"/>
                  </a:lnTo>
                  <a:lnTo>
                    <a:pt x="37026" y="2884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3392193" y="1402637"/>
              <a:ext cx="19897" cy="149217"/>
            </a:xfrm>
            <a:custGeom>
              <a:avLst/>
              <a:gdLst/>
              <a:ahLst/>
              <a:cxnLst/>
              <a:rect l="0" t="0" r="0" b="0"/>
              <a:pathLst>
                <a:path w="19897" h="149217">
                  <a:moveTo>
                    <a:pt x="0" y="0"/>
                  </a:moveTo>
                  <a:lnTo>
                    <a:pt x="5281" y="21123"/>
                  </a:lnTo>
                  <a:lnTo>
                    <a:pt x="7942" y="30662"/>
                  </a:lnTo>
                  <a:lnTo>
                    <a:pt x="13846" y="50102"/>
                  </a:lnTo>
                  <a:lnTo>
                    <a:pt x="15862" y="61034"/>
                  </a:lnTo>
                  <a:lnTo>
                    <a:pt x="17207" y="72743"/>
                  </a:lnTo>
                  <a:lnTo>
                    <a:pt x="18103" y="84971"/>
                  </a:lnTo>
                  <a:lnTo>
                    <a:pt x="18701" y="97543"/>
                  </a:lnTo>
                  <a:lnTo>
                    <a:pt x="19896" y="1492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3551357" y="1392689"/>
              <a:ext cx="119268" cy="181547"/>
            </a:xfrm>
            <a:custGeom>
              <a:avLst/>
              <a:gdLst/>
              <a:ahLst/>
              <a:cxnLst/>
              <a:rect l="0" t="0" r="0" b="0"/>
              <a:pathLst>
                <a:path w="119268" h="181547">
                  <a:moveTo>
                    <a:pt x="79582" y="0"/>
                  </a:moveTo>
                  <a:lnTo>
                    <a:pt x="63740" y="5281"/>
                  </a:lnTo>
                  <a:lnTo>
                    <a:pt x="56863" y="9047"/>
                  </a:lnTo>
                  <a:lnTo>
                    <a:pt x="50067" y="13768"/>
                  </a:lnTo>
                  <a:lnTo>
                    <a:pt x="43326" y="19127"/>
                  </a:lnTo>
                  <a:lnTo>
                    <a:pt x="39937" y="27120"/>
                  </a:lnTo>
                  <a:lnTo>
                    <a:pt x="38783" y="36870"/>
                  </a:lnTo>
                  <a:lnTo>
                    <a:pt x="39119" y="47792"/>
                  </a:lnTo>
                  <a:lnTo>
                    <a:pt x="42659" y="58388"/>
                  </a:lnTo>
                  <a:lnTo>
                    <a:pt x="48335" y="68769"/>
                  </a:lnTo>
                  <a:lnTo>
                    <a:pt x="55435" y="79005"/>
                  </a:lnTo>
                  <a:lnTo>
                    <a:pt x="64589" y="89145"/>
                  </a:lnTo>
                  <a:lnTo>
                    <a:pt x="75114" y="99221"/>
                  </a:lnTo>
                  <a:lnTo>
                    <a:pt x="86551" y="109254"/>
                  </a:lnTo>
                  <a:lnTo>
                    <a:pt x="105154" y="126298"/>
                  </a:lnTo>
                  <a:lnTo>
                    <a:pt x="113210" y="133937"/>
                  </a:lnTo>
                  <a:lnTo>
                    <a:pt x="117475" y="142346"/>
                  </a:lnTo>
                  <a:lnTo>
                    <a:pt x="119213" y="151268"/>
                  </a:lnTo>
                  <a:lnTo>
                    <a:pt x="119267" y="160532"/>
                  </a:lnTo>
                  <a:lnTo>
                    <a:pt x="113776" y="167813"/>
                  </a:lnTo>
                  <a:lnTo>
                    <a:pt x="104588" y="173773"/>
                  </a:lnTo>
                  <a:lnTo>
                    <a:pt x="92937" y="178851"/>
                  </a:lnTo>
                  <a:lnTo>
                    <a:pt x="80748" y="181131"/>
                  </a:lnTo>
                  <a:lnTo>
                    <a:pt x="68201" y="181546"/>
                  </a:lnTo>
                  <a:lnTo>
                    <a:pt x="55415" y="180717"/>
                  </a:lnTo>
                  <a:lnTo>
                    <a:pt x="43576" y="177954"/>
                  </a:lnTo>
                  <a:lnTo>
                    <a:pt x="32366" y="173902"/>
                  </a:lnTo>
                  <a:lnTo>
                    <a:pt x="0" y="1591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3928982" y="1432480"/>
              <a:ext cx="139661" cy="103987"/>
            </a:xfrm>
            <a:custGeom>
              <a:avLst/>
              <a:gdLst/>
              <a:ahLst/>
              <a:cxnLst/>
              <a:rect l="0" t="0" r="0" b="0"/>
              <a:pathLst>
                <a:path w="139661" h="103987">
                  <a:moveTo>
                    <a:pt x="99869" y="0"/>
                  </a:moveTo>
                  <a:lnTo>
                    <a:pt x="44485" y="41538"/>
                  </a:lnTo>
                  <a:lnTo>
                    <a:pt x="34208" y="49798"/>
                  </a:lnTo>
                  <a:lnTo>
                    <a:pt x="25146" y="57515"/>
                  </a:lnTo>
                  <a:lnTo>
                    <a:pt x="16894" y="64871"/>
                  </a:lnTo>
                  <a:lnTo>
                    <a:pt x="10288" y="73091"/>
                  </a:lnTo>
                  <a:lnTo>
                    <a:pt x="4778" y="81886"/>
                  </a:lnTo>
                  <a:lnTo>
                    <a:pt x="0" y="91066"/>
                  </a:lnTo>
                  <a:lnTo>
                    <a:pt x="1235" y="97186"/>
                  </a:lnTo>
                  <a:lnTo>
                    <a:pt x="6480" y="101266"/>
                  </a:lnTo>
                  <a:lnTo>
                    <a:pt x="14398" y="103986"/>
                  </a:lnTo>
                  <a:lnTo>
                    <a:pt x="24098" y="103588"/>
                  </a:lnTo>
                  <a:lnTo>
                    <a:pt x="34986" y="101113"/>
                  </a:lnTo>
                  <a:lnTo>
                    <a:pt x="46666" y="97252"/>
                  </a:lnTo>
                  <a:lnTo>
                    <a:pt x="57768" y="92467"/>
                  </a:lnTo>
                  <a:lnTo>
                    <a:pt x="68486" y="87067"/>
                  </a:lnTo>
                  <a:lnTo>
                    <a:pt x="78947" y="81256"/>
                  </a:lnTo>
                  <a:lnTo>
                    <a:pt x="88132" y="75172"/>
                  </a:lnTo>
                  <a:lnTo>
                    <a:pt x="96465" y="68905"/>
                  </a:lnTo>
                  <a:lnTo>
                    <a:pt x="104231" y="62516"/>
                  </a:lnTo>
                  <a:lnTo>
                    <a:pt x="110514" y="62678"/>
                  </a:lnTo>
                  <a:lnTo>
                    <a:pt x="115808" y="67207"/>
                  </a:lnTo>
                  <a:lnTo>
                    <a:pt x="139660" y="994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4310031" y="1283263"/>
              <a:ext cx="136628" cy="288487"/>
            </a:xfrm>
            <a:custGeom>
              <a:avLst/>
              <a:gdLst/>
              <a:ahLst/>
              <a:cxnLst/>
              <a:rect l="0" t="0" r="0" b="0"/>
              <a:pathLst>
                <a:path w="136628" h="288487">
                  <a:moveTo>
                    <a:pt x="136627" y="0"/>
                  </a:moveTo>
                  <a:lnTo>
                    <a:pt x="110222" y="5281"/>
                  </a:lnTo>
                  <a:lnTo>
                    <a:pt x="98023" y="11258"/>
                  </a:lnTo>
                  <a:lnTo>
                    <a:pt x="85469" y="19664"/>
                  </a:lnTo>
                  <a:lnTo>
                    <a:pt x="72678" y="29689"/>
                  </a:lnTo>
                  <a:lnTo>
                    <a:pt x="61940" y="38583"/>
                  </a:lnTo>
                  <a:lnTo>
                    <a:pt x="52571" y="46723"/>
                  </a:lnTo>
                  <a:lnTo>
                    <a:pt x="44114" y="54360"/>
                  </a:lnTo>
                  <a:lnTo>
                    <a:pt x="28823" y="68741"/>
                  </a:lnTo>
                  <a:lnTo>
                    <a:pt x="21651" y="75671"/>
                  </a:lnTo>
                  <a:lnTo>
                    <a:pt x="15763" y="83606"/>
                  </a:lnTo>
                  <a:lnTo>
                    <a:pt x="10733" y="92213"/>
                  </a:lnTo>
                  <a:lnTo>
                    <a:pt x="6275" y="101266"/>
                  </a:lnTo>
                  <a:lnTo>
                    <a:pt x="3303" y="113934"/>
                  </a:lnTo>
                  <a:lnTo>
                    <a:pt x="1321" y="129011"/>
                  </a:lnTo>
                  <a:lnTo>
                    <a:pt x="0" y="145694"/>
                  </a:lnTo>
                  <a:lnTo>
                    <a:pt x="224" y="160132"/>
                  </a:lnTo>
                  <a:lnTo>
                    <a:pt x="1479" y="173073"/>
                  </a:lnTo>
                  <a:lnTo>
                    <a:pt x="3421" y="185017"/>
                  </a:lnTo>
                  <a:lnTo>
                    <a:pt x="11435" y="228231"/>
                  </a:lnTo>
                  <a:lnTo>
                    <a:pt x="14480" y="241684"/>
                  </a:lnTo>
                  <a:lnTo>
                    <a:pt x="17615" y="253969"/>
                  </a:lnTo>
                  <a:lnTo>
                    <a:pt x="27201" y="2884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4178067" y="1482219"/>
              <a:ext cx="198957" cy="29844"/>
            </a:xfrm>
            <a:custGeom>
              <a:avLst/>
              <a:gdLst/>
              <a:ahLst/>
              <a:cxnLst/>
              <a:rect l="0" t="0" r="0" b="0"/>
              <a:pathLst>
                <a:path w="198957" h="29844">
                  <a:moveTo>
                    <a:pt x="0" y="29843"/>
                  </a:moveTo>
                  <a:lnTo>
                    <a:pt x="15843" y="24562"/>
                  </a:lnTo>
                  <a:lnTo>
                    <a:pt x="27142" y="21901"/>
                  </a:lnTo>
                  <a:lnTo>
                    <a:pt x="41306" y="19022"/>
                  </a:lnTo>
                  <a:lnTo>
                    <a:pt x="57381" y="15997"/>
                  </a:lnTo>
                  <a:lnTo>
                    <a:pt x="71413" y="12875"/>
                  </a:lnTo>
                  <a:lnTo>
                    <a:pt x="84084" y="9689"/>
                  </a:lnTo>
                  <a:lnTo>
                    <a:pt x="95847" y="6459"/>
                  </a:lnTo>
                  <a:lnTo>
                    <a:pt x="110321" y="4306"/>
                  </a:lnTo>
                  <a:lnTo>
                    <a:pt x="126602" y="2871"/>
                  </a:lnTo>
                  <a:lnTo>
                    <a:pt x="19895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4496396" y="1452375"/>
              <a:ext cx="161526" cy="105335"/>
            </a:xfrm>
            <a:custGeom>
              <a:avLst/>
              <a:gdLst/>
              <a:ahLst/>
              <a:cxnLst/>
              <a:rect l="0" t="0" r="0" b="0"/>
              <a:pathLst>
                <a:path w="161526" h="105335">
                  <a:moveTo>
                    <a:pt x="0" y="19896"/>
                  </a:moveTo>
                  <a:lnTo>
                    <a:pt x="0" y="41020"/>
                  </a:lnTo>
                  <a:lnTo>
                    <a:pt x="1106" y="50558"/>
                  </a:lnTo>
                  <a:lnTo>
                    <a:pt x="2948" y="60233"/>
                  </a:lnTo>
                  <a:lnTo>
                    <a:pt x="5281" y="69999"/>
                  </a:lnTo>
                  <a:lnTo>
                    <a:pt x="9047" y="78720"/>
                  </a:lnTo>
                  <a:lnTo>
                    <a:pt x="13769" y="86745"/>
                  </a:lnTo>
                  <a:lnTo>
                    <a:pt x="19127" y="94305"/>
                  </a:lnTo>
                  <a:lnTo>
                    <a:pt x="27121" y="99346"/>
                  </a:lnTo>
                  <a:lnTo>
                    <a:pt x="36871" y="102706"/>
                  </a:lnTo>
                  <a:lnTo>
                    <a:pt x="47792" y="104946"/>
                  </a:lnTo>
                  <a:lnTo>
                    <a:pt x="59494" y="105334"/>
                  </a:lnTo>
                  <a:lnTo>
                    <a:pt x="71717" y="104487"/>
                  </a:lnTo>
                  <a:lnTo>
                    <a:pt x="84287" y="102818"/>
                  </a:lnTo>
                  <a:lnTo>
                    <a:pt x="97087" y="98389"/>
                  </a:lnTo>
                  <a:lnTo>
                    <a:pt x="110043" y="92120"/>
                  </a:lnTo>
                  <a:lnTo>
                    <a:pt x="123101" y="84625"/>
                  </a:lnTo>
                  <a:lnTo>
                    <a:pt x="134017" y="76312"/>
                  </a:lnTo>
                  <a:lnTo>
                    <a:pt x="143505" y="67455"/>
                  </a:lnTo>
                  <a:lnTo>
                    <a:pt x="152041" y="58234"/>
                  </a:lnTo>
                  <a:lnTo>
                    <a:pt x="157732" y="47665"/>
                  </a:lnTo>
                  <a:lnTo>
                    <a:pt x="161525" y="36198"/>
                  </a:lnTo>
                  <a:lnTo>
                    <a:pt x="15916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4685404" y="1440768"/>
              <a:ext cx="149218" cy="121034"/>
            </a:xfrm>
            <a:custGeom>
              <a:avLst/>
              <a:gdLst/>
              <a:ahLst/>
              <a:cxnLst/>
              <a:rect l="0" t="0" r="0" b="0"/>
              <a:pathLst>
                <a:path w="149218" h="121034">
                  <a:moveTo>
                    <a:pt x="0" y="41451"/>
                  </a:moveTo>
                  <a:lnTo>
                    <a:pt x="10562" y="57294"/>
                  </a:lnTo>
                  <a:lnTo>
                    <a:pt x="14779" y="56434"/>
                  </a:lnTo>
                  <a:lnTo>
                    <a:pt x="18695" y="50334"/>
                  </a:lnTo>
                  <a:lnTo>
                    <a:pt x="22411" y="40741"/>
                  </a:lnTo>
                  <a:lnTo>
                    <a:pt x="28205" y="32135"/>
                  </a:lnTo>
                  <a:lnTo>
                    <a:pt x="35383" y="24187"/>
                  </a:lnTo>
                  <a:lnTo>
                    <a:pt x="43484" y="16678"/>
                  </a:lnTo>
                  <a:lnTo>
                    <a:pt x="53306" y="10567"/>
                  </a:lnTo>
                  <a:lnTo>
                    <a:pt x="64276" y="5387"/>
                  </a:lnTo>
                  <a:lnTo>
                    <a:pt x="76010" y="829"/>
                  </a:lnTo>
                  <a:lnTo>
                    <a:pt x="87148" y="0"/>
                  </a:lnTo>
                  <a:lnTo>
                    <a:pt x="97890" y="1659"/>
                  </a:lnTo>
                  <a:lnTo>
                    <a:pt x="108368" y="4975"/>
                  </a:lnTo>
                  <a:lnTo>
                    <a:pt x="116457" y="10502"/>
                  </a:lnTo>
                  <a:lnTo>
                    <a:pt x="122956" y="17502"/>
                  </a:lnTo>
                  <a:lnTo>
                    <a:pt x="128394" y="25485"/>
                  </a:lnTo>
                  <a:lnTo>
                    <a:pt x="133124" y="35228"/>
                  </a:lnTo>
                  <a:lnTo>
                    <a:pt x="137383" y="46145"/>
                  </a:lnTo>
                  <a:lnTo>
                    <a:pt x="141328" y="57844"/>
                  </a:lnTo>
                  <a:lnTo>
                    <a:pt x="143958" y="70064"/>
                  </a:lnTo>
                  <a:lnTo>
                    <a:pt x="145711" y="82633"/>
                  </a:lnTo>
                  <a:lnTo>
                    <a:pt x="149217" y="1210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933204" y="1432480"/>
              <a:ext cx="70530" cy="119374"/>
            </a:xfrm>
            <a:custGeom>
              <a:avLst/>
              <a:gdLst/>
              <a:ahLst/>
              <a:cxnLst/>
              <a:rect l="0" t="0" r="0" b="0"/>
              <a:pathLst>
                <a:path w="70530" h="119374">
                  <a:moveTo>
                    <a:pt x="70529" y="0"/>
                  </a:moveTo>
                  <a:lnTo>
                    <a:pt x="49406" y="5281"/>
                  </a:lnTo>
                  <a:lnTo>
                    <a:pt x="40973" y="9047"/>
                  </a:lnTo>
                  <a:lnTo>
                    <a:pt x="33140" y="13769"/>
                  </a:lnTo>
                  <a:lnTo>
                    <a:pt x="25707" y="19127"/>
                  </a:lnTo>
                  <a:lnTo>
                    <a:pt x="18542" y="26015"/>
                  </a:lnTo>
                  <a:lnTo>
                    <a:pt x="11554" y="33923"/>
                  </a:lnTo>
                  <a:lnTo>
                    <a:pt x="4685" y="42511"/>
                  </a:lnTo>
                  <a:lnTo>
                    <a:pt x="1211" y="53763"/>
                  </a:lnTo>
                  <a:lnTo>
                    <a:pt x="0" y="66790"/>
                  </a:lnTo>
                  <a:lnTo>
                    <a:pt x="299" y="81002"/>
                  </a:lnTo>
                  <a:lnTo>
                    <a:pt x="3813" y="91582"/>
                  </a:lnTo>
                  <a:lnTo>
                    <a:pt x="9472" y="99740"/>
                  </a:lnTo>
                  <a:lnTo>
                    <a:pt x="60581" y="1193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5133054" y="1412584"/>
              <a:ext cx="9949" cy="169114"/>
            </a:xfrm>
            <a:custGeom>
              <a:avLst/>
              <a:gdLst/>
              <a:ahLst/>
              <a:cxnLst/>
              <a:rect l="0" t="0" r="0" b="0"/>
              <a:pathLst>
                <a:path w="9949" h="169114">
                  <a:moveTo>
                    <a:pt x="9948" y="0"/>
                  </a:moveTo>
                  <a:lnTo>
                    <a:pt x="9948" y="72514"/>
                  </a:lnTo>
                  <a:lnTo>
                    <a:pt x="8843" y="87029"/>
                  </a:lnTo>
                  <a:lnTo>
                    <a:pt x="7001" y="102232"/>
                  </a:lnTo>
                  <a:lnTo>
                    <a:pt x="0" y="1691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5083316" y="1437315"/>
              <a:ext cx="230891" cy="114539"/>
            </a:xfrm>
            <a:custGeom>
              <a:avLst/>
              <a:gdLst/>
              <a:ahLst/>
              <a:cxnLst/>
              <a:rect l="0" t="0" r="0" b="0"/>
              <a:pathLst>
                <a:path w="230891" h="114539">
                  <a:moveTo>
                    <a:pt x="0" y="44904"/>
                  </a:moveTo>
                  <a:lnTo>
                    <a:pt x="26404" y="50185"/>
                  </a:lnTo>
                  <a:lnTo>
                    <a:pt x="37498" y="50635"/>
                  </a:lnTo>
                  <a:lnTo>
                    <a:pt x="48210" y="49830"/>
                  </a:lnTo>
                  <a:lnTo>
                    <a:pt x="58667" y="48188"/>
                  </a:lnTo>
                  <a:lnTo>
                    <a:pt x="71165" y="47093"/>
                  </a:lnTo>
                  <a:lnTo>
                    <a:pt x="85024" y="46363"/>
                  </a:lnTo>
                  <a:lnTo>
                    <a:pt x="99790" y="45877"/>
                  </a:lnTo>
                  <a:lnTo>
                    <a:pt x="112949" y="44447"/>
                  </a:lnTo>
                  <a:lnTo>
                    <a:pt x="125038" y="42389"/>
                  </a:lnTo>
                  <a:lnTo>
                    <a:pt x="136413" y="39911"/>
                  </a:lnTo>
                  <a:lnTo>
                    <a:pt x="148418" y="36049"/>
                  </a:lnTo>
                  <a:lnTo>
                    <a:pt x="160842" y="31263"/>
                  </a:lnTo>
                  <a:lnTo>
                    <a:pt x="173547" y="25862"/>
                  </a:lnTo>
                  <a:lnTo>
                    <a:pt x="185332" y="18946"/>
                  </a:lnTo>
                  <a:lnTo>
                    <a:pt x="196505" y="11019"/>
                  </a:lnTo>
                  <a:lnTo>
                    <a:pt x="207269" y="2418"/>
                  </a:lnTo>
                  <a:lnTo>
                    <a:pt x="215551" y="0"/>
                  </a:lnTo>
                  <a:lnTo>
                    <a:pt x="222178" y="1705"/>
                  </a:lnTo>
                  <a:lnTo>
                    <a:pt x="227700" y="6157"/>
                  </a:lnTo>
                  <a:lnTo>
                    <a:pt x="230277" y="14651"/>
                  </a:lnTo>
                  <a:lnTo>
                    <a:pt x="230890" y="25841"/>
                  </a:lnTo>
                  <a:lnTo>
                    <a:pt x="230193" y="38827"/>
                  </a:lnTo>
                  <a:lnTo>
                    <a:pt x="229418" y="65046"/>
                  </a:lnTo>
                  <a:lnTo>
                    <a:pt x="228798" y="1145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401645" y="1452375"/>
              <a:ext cx="100377" cy="96214"/>
            </a:xfrm>
            <a:custGeom>
              <a:avLst/>
              <a:gdLst/>
              <a:ahLst/>
              <a:cxnLst/>
              <a:rect l="0" t="0" r="0" b="0"/>
              <a:pathLst>
                <a:path w="100377" h="96214">
                  <a:moveTo>
                    <a:pt x="0" y="9948"/>
                  </a:moveTo>
                  <a:lnTo>
                    <a:pt x="0" y="31072"/>
                  </a:lnTo>
                  <a:lnTo>
                    <a:pt x="1105" y="41716"/>
                  </a:lnTo>
                  <a:lnTo>
                    <a:pt x="2947" y="53233"/>
                  </a:lnTo>
                  <a:lnTo>
                    <a:pt x="5281" y="65332"/>
                  </a:lnTo>
                  <a:lnTo>
                    <a:pt x="10152" y="75609"/>
                  </a:lnTo>
                  <a:lnTo>
                    <a:pt x="16716" y="84671"/>
                  </a:lnTo>
                  <a:lnTo>
                    <a:pt x="24407" y="92922"/>
                  </a:lnTo>
                  <a:lnTo>
                    <a:pt x="32851" y="96213"/>
                  </a:lnTo>
                  <a:lnTo>
                    <a:pt x="41796" y="96196"/>
                  </a:lnTo>
                  <a:lnTo>
                    <a:pt x="51075" y="93974"/>
                  </a:lnTo>
                  <a:lnTo>
                    <a:pt x="59472" y="90282"/>
                  </a:lnTo>
                  <a:lnTo>
                    <a:pt x="67281" y="85611"/>
                  </a:lnTo>
                  <a:lnTo>
                    <a:pt x="74697" y="80285"/>
                  </a:lnTo>
                  <a:lnTo>
                    <a:pt x="81852" y="72314"/>
                  </a:lnTo>
                  <a:lnTo>
                    <a:pt x="88832" y="62579"/>
                  </a:lnTo>
                  <a:lnTo>
                    <a:pt x="95696" y="51667"/>
                  </a:lnTo>
                  <a:lnTo>
                    <a:pt x="99167" y="39971"/>
                  </a:lnTo>
                  <a:lnTo>
                    <a:pt x="100376" y="27753"/>
                  </a:lnTo>
                  <a:lnTo>
                    <a:pt x="100076" y="15186"/>
                  </a:lnTo>
                  <a:lnTo>
                    <a:pt x="94350" y="6808"/>
                  </a:lnTo>
                  <a:lnTo>
                    <a:pt x="85006" y="1223"/>
                  </a:lnTo>
                  <a:lnTo>
                    <a:pt x="2984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5550861" y="1422532"/>
              <a:ext cx="159166" cy="149218"/>
            </a:xfrm>
            <a:custGeom>
              <a:avLst/>
              <a:gdLst/>
              <a:ahLst/>
              <a:cxnLst/>
              <a:rect l="0" t="0" r="0" b="0"/>
              <a:pathLst>
                <a:path w="159166" h="149218">
                  <a:moveTo>
                    <a:pt x="0" y="0"/>
                  </a:moveTo>
                  <a:lnTo>
                    <a:pt x="5281" y="15843"/>
                  </a:lnTo>
                  <a:lnTo>
                    <a:pt x="13769" y="38358"/>
                  </a:lnTo>
                  <a:lnTo>
                    <a:pt x="19127" y="52100"/>
                  </a:lnTo>
                  <a:lnTo>
                    <a:pt x="22699" y="65682"/>
                  </a:lnTo>
                  <a:lnTo>
                    <a:pt x="25081" y="79158"/>
                  </a:lnTo>
                  <a:lnTo>
                    <a:pt x="26668" y="92563"/>
                  </a:lnTo>
                  <a:lnTo>
                    <a:pt x="28832" y="97079"/>
                  </a:lnTo>
                  <a:lnTo>
                    <a:pt x="31380" y="95668"/>
                  </a:lnTo>
                  <a:lnTo>
                    <a:pt x="34184" y="90306"/>
                  </a:lnTo>
                  <a:lnTo>
                    <a:pt x="38264" y="83416"/>
                  </a:lnTo>
                  <a:lnTo>
                    <a:pt x="48692" y="66917"/>
                  </a:lnTo>
                  <a:lnTo>
                    <a:pt x="55673" y="60086"/>
                  </a:lnTo>
                  <a:lnTo>
                    <a:pt x="63642" y="54426"/>
                  </a:lnTo>
                  <a:lnTo>
                    <a:pt x="72272" y="49548"/>
                  </a:lnTo>
                  <a:lnTo>
                    <a:pt x="81340" y="49612"/>
                  </a:lnTo>
                  <a:lnTo>
                    <a:pt x="90702" y="52970"/>
                  </a:lnTo>
                  <a:lnTo>
                    <a:pt x="100259" y="58525"/>
                  </a:lnTo>
                  <a:lnTo>
                    <a:pt x="108841" y="65544"/>
                  </a:lnTo>
                  <a:lnTo>
                    <a:pt x="116773" y="73539"/>
                  </a:lnTo>
                  <a:lnTo>
                    <a:pt x="124272" y="82186"/>
                  </a:lnTo>
                  <a:lnTo>
                    <a:pt x="131482" y="91266"/>
                  </a:lnTo>
                  <a:lnTo>
                    <a:pt x="138499" y="100635"/>
                  </a:lnTo>
                  <a:lnTo>
                    <a:pt x="159165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5371801" y="1293211"/>
              <a:ext cx="1" cy="9949"/>
            </a:xfrm>
            <a:custGeom>
              <a:avLst/>
              <a:gdLst/>
              <a:ahLst/>
              <a:cxnLst/>
              <a:rect l="0" t="0" r="0" b="0"/>
              <a:pathLst>
                <a:path w="1" h="9949">
                  <a:moveTo>
                    <a:pt x="0" y="0"/>
                  </a:moveTo>
                  <a:lnTo>
                    <a:pt x="0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984028" y="1432480"/>
              <a:ext cx="93822" cy="158991"/>
            </a:xfrm>
            <a:custGeom>
              <a:avLst/>
              <a:gdLst/>
              <a:ahLst/>
              <a:cxnLst/>
              <a:rect l="0" t="0" r="0" b="0"/>
              <a:pathLst>
                <a:path w="93822" h="158991">
                  <a:moveTo>
                    <a:pt x="24431" y="0"/>
                  </a:moveTo>
                  <a:lnTo>
                    <a:pt x="19150" y="15843"/>
                  </a:lnTo>
                  <a:lnTo>
                    <a:pt x="16489" y="24931"/>
                  </a:lnTo>
                  <a:lnTo>
                    <a:pt x="10585" y="46819"/>
                  </a:lnTo>
                  <a:lnTo>
                    <a:pt x="7463" y="61056"/>
                  </a:lnTo>
                  <a:lnTo>
                    <a:pt x="1048" y="94560"/>
                  </a:lnTo>
                  <a:lnTo>
                    <a:pt x="0" y="109463"/>
                  </a:lnTo>
                  <a:lnTo>
                    <a:pt x="406" y="122714"/>
                  </a:lnTo>
                  <a:lnTo>
                    <a:pt x="1782" y="134864"/>
                  </a:lnTo>
                  <a:lnTo>
                    <a:pt x="7122" y="144070"/>
                  </a:lnTo>
                  <a:lnTo>
                    <a:pt x="15102" y="151312"/>
                  </a:lnTo>
                  <a:lnTo>
                    <a:pt x="24844" y="157245"/>
                  </a:lnTo>
                  <a:lnTo>
                    <a:pt x="35759" y="158990"/>
                  </a:lnTo>
                  <a:lnTo>
                    <a:pt x="47458" y="157943"/>
                  </a:lnTo>
                  <a:lnTo>
                    <a:pt x="59678" y="155034"/>
                  </a:lnTo>
                  <a:lnTo>
                    <a:pt x="70035" y="147568"/>
                  </a:lnTo>
                  <a:lnTo>
                    <a:pt x="79151" y="137065"/>
                  </a:lnTo>
                  <a:lnTo>
                    <a:pt x="87438" y="124536"/>
                  </a:lnTo>
                  <a:lnTo>
                    <a:pt x="91858" y="112867"/>
                  </a:lnTo>
                  <a:lnTo>
                    <a:pt x="93699" y="101772"/>
                  </a:lnTo>
                  <a:lnTo>
                    <a:pt x="93821" y="91060"/>
                  </a:lnTo>
                  <a:lnTo>
                    <a:pt x="90587" y="81707"/>
                  </a:lnTo>
                  <a:lnTo>
                    <a:pt x="85114" y="73262"/>
                  </a:lnTo>
                  <a:lnTo>
                    <a:pt x="78150" y="65421"/>
                  </a:lnTo>
                  <a:lnTo>
                    <a:pt x="69086" y="60193"/>
                  </a:lnTo>
                  <a:lnTo>
                    <a:pt x="58622" y="56709"/>
                  </a:lnTo>
                  <a:lnTo>
                    <a:pt x="4535" y="497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6237258" y="1277982"/>
              <a:ext cx="129322" cy="323611"/>
            </a:xfrm>
            <a:custGeom>
              <a:avLst/>
              <a:gdLst/>
              <a:ahLst/>
              <a:cxnLst/>
              <a:rect l="0" t="0" r="0" b="0"/>
              <a:pathLst>
                <a:path w="129322" h="323611">
                  <a:moveTo>
                    <a:pt x="129321" y="5281"/>
                  </a:moveTo>
                  <a:lnTo>
                    <a:pt x="113479" y="0"/>
                  </a:lnTo>
                  <a:lnTo>
                    <a:pt x="104390" y="1761"/>
                  </a:lnTo>
                  <a:lnTo>
                    <a:pt x="93910" y="6250"/>
                  </a:lnTo>
                  <a:lnTo>
                    <a:pt x="82503" y="12559"/>
                  </a:lnTo>
                  <a:lnTo>
                    <a:pt x="71582" y="18976"/>
                  </a:lnTo>
                  <a:lnTo>
                    <a:pt x="50605" y="32000"/>
                  </a:lnTo>
                  <a:lnTo>
                    <a:pt x="41474" y="39673"/>
                  </a:lnTo>
                  <a:lnTo>
                    <a:pt x="33176" y="48105"/>
                  </a:lnTo>
                  <a:lnTo>
                    <a:pt x="25433" y="57042"/>
                  </a:lnTo>
                  <a:lnTo>
                    <a:pt x="19166" y="66316"/>
                  </a:lnTo>
                  <a:lnTo>
                    <a:pt x="13883" y="75814"/>
                  </a:lnTo>
                  <a:lnTo>
                    <a:pt x="9256" y="85463"/>
                  </a:lnTo>
                  <a:lnTo>
                    <a:pt x="6170" y="96316"/>
                  </a:lnTo>
                  <a:lnTo>
                    <a:pt x="4114" y="107973"/>
                  </a:lnTo>
                  <a:lnTo>
                    <a:pt x="2742" y="120165"/>
                  </a:lnTo>
                  <a:lnTo>
                    <a:pt x="1828" y="132715"/>
                  </a:lnTo>
                  <a:lnTo>
                    <a:pt x="1219" y="145502"/>
                  </a:lnTo>
                  <a:lnTo>
                    <a:pt x="542" y="171501"/>
                  </a:lnTo>
                  <a:lnTo>
                    <a:pt x="0" y="3236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6117885" y="1482219"/>
              <a:ext cx="228800" cy="29844"/>
            </a:xfrm>
            <a:custGeom>
              <a:avLst/>
              <a:gdLst/>
              <a:ahLst/>
              <a:cxnLst/>
              <a:rect l="0" t="0" r="0" b="0"/>
              <a:pathLst>
                <a:path w="228800" h="29844">
                  <a:moveTo>
                    <a:pt x="0" y="29843"/>
                  </a:moveTo>
                  <a:lnTo>
                    <a:pt x="21123" y="19281"/>
                  </a:lnTo>
                  <a:lnTo>
                    <a:pt x="33978" y="16170"/>
                  </a:lnTo>
                  <a:lnTo>
                    <a:pt x="49179" y="14096"/>
                  </a:lnTo>
                  <a:lnTo>
                    <a:pt x="65945" y="12713"/>
                  </a:lnTo>
                  <a:lnTo>
                    <a:pt x="81544" y="11791"/>
                  </a:lnTo>
                  <a:lnTo>
                    <a:pt x="110665" y="10767"/>
                  </a:lnTo>
                  <a:lnTo>
                    <a:pt x="124621" y="9389"/>
                  </a:lnTo>
                  <a:lnTo>
                    <a:pt x="138346" y="7364"/>
                  </a:lnTo>
                  <a:lnTo>
                    <a:pt x="151917" y="4909"/>
                  </a:lnTo>
                  <a:lnTo>
                    <a:pt x="166491" y="3273"/>
                  </a:lnTo>
                  <a:lnTo>
                    <a:pt x="181734" y="2182"/>
                  </a:lnTo>
                  <a:lnTo>
                    <a:pt x="22879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6625221" y="1308843"/>
              <a:ext cx="258644" cy="213168"/>
            </a:xfrm>
            <a:custGeom>
              <a:avLst/>
              <a:gdLst/>
              <a:ahLst/>
              <a:cxnLst/>
              <a:rect l="0" t="0" r="0" b="0"/>
              <a:pathLst>
                <a:path w="258644" h="213168">
                  <a:moveTo>
                    <a:pt x="0" y="34107"/>
                  </a:moveTo>
                  <a:lnTo>
                    <a:pt x="10563" y="23545"/>
                  </a:lnTo>
                  <a:lnTo>
                    <a:pt x="16989" y="19329"/>
                  </a:lnTo>
                  <a:lnTo>
                    <a:pt x="24590" y="15412"/>
                  </a:lnTo>
                  <a:lnTo>
                    <a:pt x="32973" y="11696"/>
                  </a:lnTo>
                  <a:lnTo>
                    <a:pt x="42983" y="8113"/>
                  </a:lnTo>
                  <a:lnTo>
                    <a:pt x="54078" y="4619"/>
                  </a:lnTo>
                  <a:lnTo>
                    <a:pt x="65896" y="1185"/>
                  </a:lnTo>
                  <a:lnTo>
                    <a:pt x="78195" y="0"/>
                  </a:lnTo>
                  <a:lnTo>
                    <a:pt x="90817" y="316"/>
                  </a:lnTo>
                  <a:lnTo>
                    <a:pt x="103651" y="1632"/>
                  </a:lnTo>
                  <a:lnTo>
                    <a:pt x="113314" y="6930"/>
                  </a:lnTo>
                  <a:lnTo>
                    <a:pt x="120861" y="14884"/>
                  </a:lnTo>
                  <a:lnTo>
                    <a:pt x="126997" y="24608"/>
                  </a:lnTo>
                  <a:lnTo>
                    <a:pt x="129982" y="36616"/>
                  </a:lnTo>
                  <a:lnTo>
                    <a:pt x="130868" y="50149"/>
                  </a:lnTo>
                  <a:lnTo>
                    <a:pt x="130353" y="64697"/>
                  </a:lnTo>
                  <a:lnTo>
                    <a:pt x="131114" y="79923"/>
                  </a:lnTo>
                  <a:lnTo>
                    <a:pt x="132727" y="95599"/>
                  </a:lnTo>
                  <a:lnTo>
                    <a:pt x="134909" y="111577"/>
                  </a:lnTo>
                  <a:lnTo>
                    <a:pt x="138573" y="125545"/>
                  </a:lnTo>
                  <a:lnTo>
                    <a:pt x="143226" y="138173"/>
                  </a:lnTo>
                  <a:lnTo>
                    <a:pt x="148539" y="149907"/>
                  </a:lnTo>
                  <a:lnTo>
                    <a:pt x="156503" y="162151"/>
                  </a:lnTo>
                  <a:lnTo>
                    <a:pt x="166232" y="174735"/>
                  </a:lnTo>
                  <a:lnTo>
                    <a:pt x="177141" y="187546"/>
                  </a:lnTo>
                  <a:lnTo>
                    <a:pt x="191045" y="196086"/>
                  </a:lnTo>
                  <a:lnTo>
                    <a:pt x="206945" y="201780"/>
                  </a:lnTo>
                  <a:lnTo>
                    <a:pt x="258643" y="2131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6674960" y="1303159"/>
              <a:ext cx="218852" cy="238748"/>
            </a:xfrm>
            <a:custGeom>
              <a:avLst/>
              <a:gdLst/>
              <a:ahLst/>
              <a:cxnLst/>
              <a:rect l="0" t="0" r="0" b="0"/>
              <a:pathLst>
                <a:path w="218852" h="238748">
                  <a:moveTo>
                    <a:pt x="218851" y="0"/>
                  </a:moveTo>
                  <a:lnTo>
                    <a:pt x="203009" y="15843"/>
                  </a:lnTo>
                  <a:lnTo>
                    <a:pt x="193920" y="23825"/>
                  </a:lnTo>
                  <a:lnTo>
                    <a:pt x="183440" y="32463"/>
                  </a:lnTo>
                  <a:lnTo>
                    <a:pt x="172033" y="41538"/>
                  </a:lnTo>
                  <a:lnTo>
                    <a:pt x="161112" y="50903"/>
                  </a:lnTo>
                  <a:lnTo>
                    <a:pt x="150515" y="60463"/>
                  </a:lnTo>
                  <a:lnTo>
                    <a:pt x="140134" y="70152"/>
                  </a:lnTo>
                  <a:lnTo>
                    <a:pt x="131004" y="79927"/>
                  </a:lnTo>
                  <a:lnTo>
                    <a:pt x="122705" y="89760"/>
                  </a:lnTo>
                  <a:lnTo>
                    <a:pt x="114963" y="99631"/>
                  </a:lnTo>
                  <a:lnTo>
                    <a:pt x="106485" y="109528"/>
                  </a:lnTo>
                  <a:lnTo>
                    <a:pt x="97518" y="119441"/>
                  </a:lnTo>
                  <a:lnTo>
                    <a:pt x="88224" y="129366"/>
                  </a:lnTo>
                  <a:lnTo>
                    <a:pt x="78711" y="140404"/>
                  </a:lnTo>
                  <a:lnTo>
                    <a:pt x="69053" y="152184"/>
                  </a:lnTo>
                  <a:lnTo>
                    <a:pt x="0" y="2387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1342951" y="1840339"/>
            <a:ext cx="7679687" cy="645825"/>
            <a:chOff x="1342951" y="1840339"/>
            <a:chExt cx="7679687" cy="645825"/>
          </a:xfrm>
        </p:grpSpPr>
        <p:sp>
          <p:nvSpPr>
            <p:cNvPr id="23" name="Freeform 22"/>
            <p:cNvSpPr/>
            <p:nvPr/>
          </p:nvSpPr>
          <p:spPr>
            <a:xfrm>
              <a:off x="1342951" y="1957480"/>
              <a:ext cx="397387" cy="287335"/>
            </a:xfrm>
            <a:custGeom>
              <a:avLst/>
              <a:gdLst/>
              <a:ahLst/>
              <a:cxnLst/>
              <a:rect l="0" t="0" r="0" b="0"/>
              <a:pathLst>
                <a:path w="397387" h="287335">
                  <a:moveTo>
                    <a:pt x="19894" y="42023"/>
                  </a:moveTo>
                  <a:lnTo>
                    <a:pt x="6049" y="83561"/>
                  </a:lnTo>
                  <a:lnTo>
                    <a:pt x="4032" y="94032"/>
                  </a:lnTo>
                  <a:lnTo>
                    <a:pt x="2688" y="105434"/>
                  </a:lnTo>
                  <a:lnTo>
                    <a:pt x="1791" y="117456"/>
                  </a:lnTo>
                  <a:lnTo>
                    <a:pt x="1194" y="130998"/>
                  </a:lnTo>
                  <a:lnTo>
                    <a:pt x="530" y="160781"/>
                  </a:lnTo>
                  <a:lnTo>
                    <a:pt x="8" y="287334"/>
                  </a:lnTo>
                  <a:lnTo>
                    <a:pt x="0" y="244327"/>
                  </a:lnTo>
                  <a:lnTo>
                    <a:pt x="1105" y="233263"/>
                  </a:lnTo>
                  <a:lnTo>
                    <a:pt x="2947" y="222572"/>
                  </a:lnTo>
                  <a:lnTo>
                    <a:pt x="5280" y="212128"/>
                  </a:lnTo>
                  <a:lnTo>
                    <a:pt x="6836" y="200744"/>
                  </a:lnTo>
                  <a:lnTo>
                    <a:pt x="7873" y="188733"/>
                  </a:lnTo>
                  <a:lnTo>
                    <a:pt x="8564" y="176305"/>
                  </a:lnTo>
                  <a:lnTo>
                    <a:pt x="10130" y="164704"/>
                  </a:lnTo>
                  <a:lnTo>
                    <a:pt x="12280" y="153654"/>
                  </a:lnTo>
                  <a:lnTo>
                    <a:pt x="14818" y="142971"/>
                  </a:lnTo>
                  <a:lnTo>
                    <a:pt x="18721" y="131428"/>
                  </a:lnTo>
                  <a:lnTo>
                    <a:pt x="23533" y="119311"/>
                  </a:lnTo>
                  <a:lnTo>
                    <a:pt x="28952" y="106812"/>
                  </a:lnTo>
                  <a:lnTo>
                    <a:pt x="34775" y="95164"/>
                  </a:lnTo>
                  <a:lnTo>
                    <a:pt x="40868" y="84082"/>
                  </a:lnTo>
                  <a:lnTo>
                    <a:pt x="47141" y="73379"/>
                  </a:lnTo>
                  <a:lnTo>
                    <a:pt x="53533" y="64032"/>
                  </a:lnTo>
                  <a:lnTo>
                    <a:pt x="60005" y="55591"/>
                  </a:lnTo>
                  <a:lnTo>
                    <a:pt x="66530" y="47752"/>
                  </a:lnTo>
                  <a:lnTo>
                    <a:pt x="74197" y="41422"/>
                  </a:lnTo>
                  <a:lnTo>
                    <a:pt x="82623" y="36095"/>
                  </a:lnTo>
                  <a:lnTo>
                    <a:pt x="91557" y="31440"/>
                  </a:lnTo>
                  <a:lnTo>
                    <a:pt x="100829" y="30546"/>
                  </a:lnTo>
                  <a:lnTo>
                    <a:pt x="110326" y="32161"/>
                  </a:lnTo>
                  <a:lnTo>
                    <a:pt x="119973" y="35449"/>
                  </a:lnTo>
                  <a:lnTo>
                    <a:pt x="129721" y="39851"/>
                  </a:lnTo>
                  <a:lnTo>
                    <a:pt x="139535" y="44996"/>
                  </a:lnTo>
                  <a:lnTo>
                    <a:pt x="149394" y="50637"/>
                  </a:lnTo>
                  <a:lnTo>
                    <a:pt x="158177" y="58819"/>
                  </a:lnTo>
                  <a:lnTo>
                    <a:pt x="166243" y="68695"/>
                  </a:lnTo>
                  <a:lnTo>
                    <a:pt x="173831" y="79700"/>
                  </a:lnTo>
                  <a:lnTo>
                    <a:pt x="179995" y="90353"/>
                  </a:lnTo>
                  <a:lnTo>
                    <a:pt x="185209" y="100770"/>
                  </a:lnTo>
                  <a:lnTo>
                    <a:pt x="189791" y="111031"/>
                  </a:lnTo>
                  <a:lnTo>
                    <a:pt x="193951" y="122293"/>
                  </a:lnTo>
                  <a:lnTo>
                    <a:pt x="197829" y="134222"/>
                  </a:lnTo>
                  <a:lnTo>
                    <a:pt x="201520" y="146596"/>
                  </a:lnTo>
                  <a:lnTo>
                    <a:pt x="203981" y="159267"/>
                  </a:lnTo>
                  <a:lnTo>
                    <a:pt x="205621" y="172135"/>
                  </a:lnTo>
                  <a:lnTo>
                    <a:pt x="206715" y="185136"/>
                  </a:lnTo>
                  <a:lnTo>
                    <a:pt x="207444" y="198224"/>
                  </a:lnTo>
                  <a:lnTo>
                    <a:pt x="208254" y="224556"/>
                  </a:lnTo>
                  <a:lnTo>
                    <a:pt x="207365" y="228925"/>
                  </a:lnTo>
                  <a:lnTo>
                    <a:pt x="205667" y="227416"/>
                  </a:lnTo>
                  <a:lnTo>
                    <a:pt x="203429" y="221990"/>
                  </a:lnTo>
                  <a:lnTo>
                    <a:pt x="200832" y="215056"/>
                  </a:lnTo>
                  <a:lnTo>
                    <a:pt x="194999" y="198509"/>
                  </a:lnTo>
                  <a:lnTo>
                    <a:pt x="194107" y="188349"/>
                  </a:lnTo>
                  <a:lnTo>
                    <a:pt x="194618" y="177154"/>
                  </a:lnTo>
                  <a:lnTo>
                    <a:pt x="196063" y="165270"/>
                  </a:lnTo>
                  <a:lnTo>
                    <a:pt x="197027" y="152926"/>
                  </a:lnTo>
                  <a:lnTo>
                    <a:pt x="197670" y="140275"/>
                  </a:lnTo>
                  <a:lnTo>
                    <a:pt x="198098" y="127420"/>
                  </a:lnTo>
                  <a:lnTo>
                    <a:pt x="199489" y="114429"/>
                  </a:lnTo>
                  <a:lnTo>
                    <a:pt x="201521" y="101347"/>
                  </a:lnTo>
                  <a:lnTo>
                    <a:pt x="203982" y="88204"/>
                  </a:lnTo>
                  <a:lnTo>
                    <a:pt x="207832" y="76127"/>
                  </a:lnTo>
                  <a:lnTo>
                    <a:pt x="212610" y="64759"/>
                  </a:lnTo>
                  <a:lnTo>
                    <a:pt x="218006" y="53864"/>
                  </a:lnTo>
                  <a:lnTo>
                    <a:pt x="223814" y="43286"/>
                  </a:lnTo>
                  <a:lnTo>
                    <a:pt x="229896" y="32917"/>
                  </a:lnTo>
                  <a:lnTo>
                    <a:pt x="236162" y="22689"/>
                  </a:lnTo>
                  <a:lnTo>
                    <a:pt x="243655" y="14765"/>
                  </a:lnTo>
                  <a:lnTo>
                    <a:pt x="251966" y="8377"/>
                  </a:lnTo>
                  <a:lnTo>
                    <a:pt x="260823" y="3013"/>
                  </a:lnTo>
                  <a:lnTo>
                    <a:pt x="270044" y="542"/>
                  </a:lnTo>
                  <a:lnTo>
                    <a:pt x="279507" y="0"/>
                  </a:lnTo>
                  <a:lnTo>
                    <a:pt x="289131" y="744"/>
                  </a:lnTo>
                  <a:lnTo>
                    <a:pt x="298863" y="3451"/>
                  </a:lnTo>
                  <a:lnTo>
                    <a:pt x="308667" y="7466"/>
                  </a:lnTo>
                  <a:lnTo>
                    <a:pt x="318519" y="12353"/>
                  </a:lnTo>
                  <a:lnTo>
                    <a:pt x="327298" y="18927"/>
                  </a:lnTo>
                  <a:lnTo>
                    <a:pt x="335361" y="26626"/>
                  </a:lnTo>
                  <a:lnTo>
                    <a:pt x="342947" y="35075"/>
                  </a:lnTo>
                  <a:lnTo>
                    <a:pt x="350215" y="46233"/>
                  </a:lnTo>
                  <a:lnTo>
                    <a:pt x="357271" y="59199"/>
                  </a:lnTo>
                  <a:lnTo>
                    <a:pt x="364186" y="73369"/>
                  </a:lnTo>
                  <a:lnTo>
                    <a:pt x="371006" y="88343"/>
                  </a:lnTo>
                  <a:lnTo>
                    <a:pt x="384479" y="119718"/>
                  </a:lnTo>
                  <a:lnTo>
                    <a:pt x="388956" y="134716"/>
                  </a:lnTo>
                  <a:lnTo>
                    <a:pt x="391940" y="149136"/>
                  </a:lnTo>
                  <a:lnTo>
                    <a:pt x="393930" y="163171"/>
                  </a:lnTo>
                  <a:lnTo>
                    <a:pt x="395257" y="176949"/>
                  </a:lnTo>
                  <a:lnTo>
                    <a:pt x="396141" y="190555"/>
                  </a:lnTo>
                  <a:lnTo>
                    <a:pt x="396731" y="204047"/>
                  </a:lnTo>
                  <a:lnTo>
                    <a:pt x="397386" y="230828"/>
                  </a:lnTo>
                  <a:lnTo>
                    <a:pt x="387962" y="2708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825936" y="2019399"/>
              <a:ext cx="139869" cy="194782"/>
            </a:xfrm>
            <a:custGeom>
              <a:avLst/>
              <a:gdLst/>
              <a:ahLst/>
              <a:cxnLst/>
              <a:rect l="0" t="0" r="0" b="0"/>
              <a:pathLst>
                <a:path w="139869" h="194782">
                  <a:moveTo>
                    <a:pt x="34299" y="0"/>
                  </a:moveTo>
                  <a:lnTo>
                    <a:pt x="20453" y="41538"/>
                  </a:lnTo>
                  <a:lnTo>
                    <a:pt x="17331" y="52009"/>
                  </a:lnTo>
                  <a:lnTo>
                    <a:pt x="10915" y="75433"/>
                  </a:lnTo>
                  <a:lnTo>
                    <a:pt x="1088" y="113477"/>
                  </a:lnTo>
                  <a:lnTo>
                    <a:pt x="0" y="127601"/>
                  </a:lnTo>
                  <a:lnTo>
                    <a:pt x="380" y="142543"/>
                  </a:lnTo>
                  <a:lnTo>
                    <a:pt x="1738" y="158032"/>
                  </a:lnTo>
                  <a:lnTo>
                    <a:pt x="5960" y="170568"/>
                  </a:lnTo>
                  <a:lnTo>
                    <a:pt x="12090" y="181136"/>
                  </a:lnTo>
                  <a:lnTo>
                    <a:pt x="19493" y="190392"/>
                  </a:lnTo>
                  <a:lnTo>
                    <a:pt x="28850" y="194352"/>
                  </a:lnTo>
                  <a:lnTo>
                    <a:pt x="39508" y="194781"/>
                  </a:lnTo>
                  <a:lnTo>
                    <a:pt x="51035" y="192857"/>
                  </a:lnTo>
                  <a:lnTo>
                    <a:pt x="62036" y="189363"/>
                  </a:lnTo>
                  <a:lnTo>
                    <a:pt x="72686" y="184823"/>
                  </a:lnTo>
                  <a:lnTo>
                    <a:pt x="83101" y="179586"/>
                  </a:lnTo>
                  <a:lnTo>
                    <a:pt x="92256" y="171674"/>
                  </a:lnTo>
                  <a:lnTo>
                    <a:pt x="100570" y="161977"/>
                  </a:lnTo>
                  <a:lnTo>
                    <a:pt x="115702" y="140519"/>
                  </a:lnTo>
                  <a:lnTo>
                    <a:pt x="129796" y="119929"/>
                  </a:lnTo>
                  <a:lnTo>
                    <a:pt x="134439" y="108691"/>
                  </a:lnTo>
                  <a:lnTo>
                    <a:pt x="137534" y="96777"/>
                  </a:lnTo>
                  <a:lnTo>
                    <a:pt x="139597" y="84414"/>
                  </a:lnTo>
                  <a:lnTo>
                    <a:pt x="139868" y="72856"/>
                  </a:lnTo>
                  <a:lnTo>
                    <a:pt x="138943" y="61834"/>
                  </a:lnTo>
                  <a:lnTo>
                    <a:pt x="137220" y="51170"/>
                  </a:lnTo>
                  <a:lnTo>
                    <a:pt x="132757" y="41851"/>
                  </a:lnTo>
                  <a:lnTo>
                    <a:pt x="126464" y="33427"/>
                  </a:lnTo>
                  <a:lnTo>
                    <a:pt x="118954" y="25601"/>
                  </a:lnTo>
                  <a:lnTo>
                    <a:pt x="110631" y="19278"/>
                  </a:lnTo>
                  <a:lnTo>
                    <a:pt x="101767" y="13957"/>
                  </a:lnTo>
                  <a:lnTo>
                    <a:pt x="92541" y="9305"/>
                  </a:lnTo>
                  <a:lnTo>
                    <a:pt x="83074" y="7309"/>
                  </a:lnTo>
                  <a:lnTo>
                    <a:pt x="73448" y="7083"/>
                  </a:lnTo>
                  <a:lnTo>
                    <a:pt x="34299" y="19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090538" y="2009451"/>
              <a:ext cx="149707" cy="218852"/>
            </a:xfrm>
            <a:custGeom>
              <a:avLst/>
              <a:gdLst/>
              <a:ahLst/>
              <a:cxnLst/>
              <a:rect l="0" t="0" r="0" b="0"/>
              <a:pathLst>
                <a:path w="149707" h="218852">
                  <a:moveTo>
                    <a:pt x="18391" y="0"/>
                  </a:moveTo>
                  <a:lnTo>
                    <a:pt x="13110" y="21124"/>
                  </a:lnTo>
                  <a:lnTo>
                    <a:pt x="11555" y="31768"/>
                  </a:lnTo>
                  <a:lnTo>
                    <a:pt x="10517" y="43285"/>
                  </a:lnTo>
                  <a:lnTo>
                    <a:pt x="9826" y="55384"/>
                  </a:lnTo>
                  <a:lnTo>
                    <a:pt x="8260" y="67871"/>
                  </a:lnTo>
                  <a:lnTo>
                    <a:pt x="6110" y="80617"/>
                  </a:lnTo>
                  <a:lnTo>
                    <a:pt x="3572" y="93536"/>
                  </a:lnTo>
                  <a:lnTo>
                    <a:pt x="1880" y="107675"/>
                  </a:lnTo>
                  <a:lnTo>
                    <a:pt x="752" y="122628"/>
                  </a:lnTo>
                  <a:lnTo>
                    <a:pt x="0" y="138123"/>
                  </a:lnTo>
                  <a:lnTo>
                    <a:pt x="603" y="152874"/>
                  </a:lnTo>
                  <a:lnTo>
                    <a:pt x="2111" y="167129"/>
                  </a:lnTo>
                  <a:lnTo>
                    <a:pt x="4222" y="181054"/>
                  </a:lnTo>
                  <a:lnTo>
                    <a:pt x="6734" y="185916"/>
                  </a:lnTo>
                  <a:lnTo>
                    <a:pt x="9515" y="184736"/>
                  </a:lnTo>
                  <a:lnTo>
                    <a:pt x="12473" y="179528"/>
                  </a:lnTo>
                  <a:lnTo>
                    <a:pt x="15551" y="169424"/>
                  </a:lnTo>
                  <a:lnTo>
                    <a:pt x="18709" y="156057"/>
                  </a:lnTo>
                  <a:lnTo>
                    <a:pt x="21919" y="140513"/>
                  </a:lnTo>
                  <a:lnTo>
                    <a:pt x="24059" y="125729"/>
                  </a:lnTo>
                  <a:lnTo>
                    <a:pt x="25485" y="111452"/>
                  </a:lnTo>
                  <a:lnTo>
                    <a:pt x="26436" y="97513"/>
                  </a:lnTo>
                  <a:lnTo>
                    <a:pt x="28176" y="84904"/>
                  </a:lnTo>
                  <a:lnTo>
                    <a:pt x="30441" y="73183"/>
                  </a:lnTo>
                  <a:lnTo>
                    <a:pt x="33056" y="62052"/>
                  </a:lnTo>
                  <a:lnTo>
                    <a:pt x="37010" y="52421"/>
                  </a:lnTo>
                  <a:lnTo>
                    <a:pt x="41857" y="43790"/>
                  </a:lnTo>
                  <a:lnTo>
                    <a:pt x="47299" y="35825"/>
                  </a:lnTo>
                  <a:lnTo>
                    <a:pt x="54242" y="28305"/>
                  </a:lnTo>
                  <a:lnTo>
                    <a:pt x="62187" y="21081"/>
                  </a:lnTo>
                  <a:lnTo>
                    <a:pt x="70800" y="14054"/>
                  </a:lnTo>
                  <a:lnTo>
                    <a:pt x="78753" y="11580"/>
                  </a:lnTo>
                  <a:lnTo>
                    <a:pt x="86265" y="12141"/>
                  </a:lnTo>
                  <a:lnTo>
                    <a:pt x="93483" y="14726"/>
                  </a:lnTo>
                  <a:lnTo>
                    <a:pt x="100507" y="19765"/>
                  </a:lnTo>
                  <a:lnTo>
                    <a:pt x="107399" y="26441"/>
                  </a:lnTo>
                  <a:lnTo>
                    <a:pt x="114205" y="34207"/>
                  </a:lnTo>
                  <a:lnTo>
                    <a:pt x="119848" y="42700"/>
                  </a:lnTo>
                  <a:lnTo>
                    <a:pt x="124715" y="51678"/>
                  </a:lnTo>
                  <a:lnTo>
                    <a:pt x="129065" y="60980"/>
                  </a:lnTo>
                  <a:lnTo>
                    <a:pt x="133070" y="70497"/>
                  </a:lnTo>
                  <a:lnTo>
                    <a:pt x="136845" y="80157"/>
                  </a:lnTo>
                  <a:lnTo>
                    <a:pt x="140468" y="89913"/>
                  </a:lnTo>
                  <a:lnTo>
                    <a:pt x="142883" y="101944"/>
                  </a:lnTo>
                  <a:lnTo>
                    <a:pt x="144493" y="115491"/>
                  </a:lnTo>
                  <a:lnTo>
                    <a:pt x="145566" y="130049"/>
                  </a:lnTo>
                  <a:lnTo>
                    <a:pt x="147387" y="144175"/>
                  </a:lnTo>
                  <a:lnTo>
                    <a:pt x="149706" y="158014"/>
                  </a:lnTo>
                  <a:lnTo>
                    <a:pt x="147712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281852" y="1996939"/>
              <a:ext cx="155355" cy="168516"/>
            </a:xfrm>
            <a:custGeom>
              <a:avLst/>
              <a:gdLst/>
              <a:ahLst/>
              <a:cxnLst/>
              <a:rect l="0" t="0" r="0" b="0"/>
              <a:pathLst>
                <a:path w="155355" h="168516">
                  <a:moveTo>
                    <a:pt x="26033" y="121938"/>
                  </a:moveTo>
                  <a:lnTo>
                    <a:pt x="31313" y="106095"/>
                  </a:lnTo>
                  <a:lnTo>
                    <a:pt x="35080" y="99217"/>
                  </a:lnTo>
                  <a:lnTo>
                    <a:pt x="39801" y="92422"/>
                  </a:lnTo>
                  <a:lnTo>
                    <a:pt x="45160" y="85681"/>
                  </a:lnTo>
                  <a:lnTo>
                    <a:pt x="52048" y="78976"/>
                  </a:lnTo>
                  <a:lnTo>
                    <a:pt x="59956" y="72296"/>
                  </a:lnTo>
                  <a:lnTo>
                    <a:pt x="68544" y="65632"/>
                  </a:lnTo>
                  <a:lnTo>
                    <a:pt x="76479" y="58978"/>
                  </a:lnTo>
                  <a:lnTo>
                    <a:pt x="83981" y="52332"/>
                  </a:lnTo>
                  <a:lnTo>
                    <a:pt x="91192" y="45691"/>
                  </a:lnTo>
                  <a:lnTo>
                    <a:pt x="94894" y="37947"/>
                  </a:lnTo>
                  <a:lnTo>
                    <a:pt x="96257" y="29469"/>
                  </a:lnTo>
                  <a:lnTo>
                    <a:pt x="96060" y="20501"/>
                  </a:lnTo>
                  <a:lnTo>
                    <a:pt x="92613" y="13417"/>
                  </a:lnTo>
                  <a:lnTo>
                    <a:pt x="86999" y="7589"/>
                  </a:lnTo>
                  <a:lnTo>
                    <a:pt x="79941" y="2598"/>
                  </a:lnTo>
                  <a:lnTo>
                    <a:pt x="71919" y="376"/>
                  </a:lnTo>
                  <a:lnTo>
                    <a:pt x="63256" y="0"/>
                  </a:lnTo>
                  <a:lnTo>
                    <a:pt x="54164" y="855"/>
                  </a:lnTo>
                  <a:lnTo>
                    <a:pt x="45892" y="4741"/>
                  </a:lnTo>
                  <a:lnTo>
                    <a:pt x="38167" y="10647"/>
                  </a:lnTo>
                  <a:lnTo>
                    <a:pt x="30806" y="17901"/>
                  </a:lnTo>
                  <a:lnTo>
                    <a:pt x="23689" y="26052"/>
                  </a:lnTo>
                  <a:lnTo>
                    <a:pt x="16733" y="34803"/>
                  </a:lnTo>
                  <a:lnTo>
                    <a:pt x="9885" y="43952"/>
                  </a:lnTo>
                  <a:lnTo>
                    <a:pt x="5320" y="54473"/>
                  </a:lnTo>
                  <a:lnTo>
                    <a:pt x="2276" y="65908"/>
                  </a:lnTo>
                  <a:lnTo>
                    <a:pt x="247" y="77953"/>
                  </a:lnTo>
                  <a:lnTo>
                    <a:pt x="0" y="89299"/>
                  </a:lnTo>
                  <a:lnTo>
                    <a:pt x="940" y="100178"/>
                  </a:lnTo>
                  <a:lnTo>
                    <a:pt x="2673" y="110747"/>
                  </a:lnTo>
                  <a:lnTo>
                    <a:pt x="6038" y="121109"/>
                  </a:lnTo>
                  <a:lnTo>
                    <a:pt x="10492" y="131333"/>
                  </a:lnTo>
                  <a:lnTo>
                    <a:pt x="15672" y="141465"/>
                  </a:lnTo>
                  <a:lnTo>
                    <a:pt x="22442" y="149325"/>
                  </a:lnTo>
                  <a:lnTo>
                    <a:pt x="30271" y="155670"/>
                  </a:lnTo>
                  <a:lnTo>
                    <a:pt x="38806" y="161006"/>
                  </a:lnTo>
                  <a:lnTo>
                    <a:pt x="50022" y="164563"/>
                  </a:lnTo>
                  <a:lnTo>
                    <a:pt x="63027" y="166934"/>
                  </a:lnTo>
                  <a:lnTo>
                    <a:pt x="77223" y="168515"/>
                  </a:lnTo>
                  <a:lnTo>
                    <a:pt x="90003" y="167358"/>
                  </a:lnTo>
                  <a:lnTo>
                    <a:pt x="101839" y="164376"/>
                  </a:lnTo>
                  <a:lnTo>
                    <a:pt x="155354" y="1418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476997" y="2009451"/>
              <a:ext cx="236903" cy="419823"/>
            </a:xfrm>
            <a:custGeom>
              <a:avLst/>
              <a:gdLst/>
              <a:ahLst/>
              <a:cxnLst/>
              <a:rect l="0" t="0" r="0" b="0"/>
              <a:pathLst>
                <a:path w="236903" h="419823">
                  <a:moveTo>
                    <a:pt x="19895" y="0"/>
                  </a:moveTo>
                  <a:lnTo>
                    <a:pt x="19895" y="93536"/>
                  </a:lnTo>
                  <a:lnTo>
                    <a:pt x="21001" y="106570"/>
                  </a:lnTo>
                  <a:lnTo>
                    <a:pt x="22843" y="119680"/>
                  </a:lnTo>
                  <a:lnTo>
                    <a:pt x="25176" y="132842"/>
                  </a:lnTo>
                  <a:lnTo>
                    <a:pt x="30048" y="142721"/>
                  </a:lnTo>
                  <a:lnTo>
                    <a:pt x="36611" y="150413"/>
                  </a:lnTo>
                  <a:lnTo>
                    <a:pt x="44303" y="156646"/>
                  </a:lnTo>
                  <a:lnTo>
                    <a:pt x="51642" y="158591"/>
                  </a:lnTo>
                  <a:lnTo>
                    <a:pt x="58745" y="157677"/>
                  </a:lnTo>
                  <a:lnTo>
                    <a:pt x="65690" y="154857"/>
                  </a:lnTo>
                  <a:lnTo>
                    <a:pt x="72532" y="150766"/>
                  </a:lnTo>
                  <a:lnTo>
                    <a:pt x="79303" y="145829"/>
                  </a:lnTo>
                  <a:lnTo>
                    <a:pt x="86028" y="140326"/>
                  </a:lnTo>
                  <a:lnTo>
                    <a:pt x="92722" y="134447"/>
                  </a:lnTo>
                  <a:lnTo>
                    <a:pt x="99395" y="128317"/>
                  </a:lnTo>
                  <a:lnTo>
                    <a:pt x="106054" y="122020"/>
                  </a:lnTo>
                  <a:lnTo>
                    <a:pt x="112705" y="114506"/>
                  </a:lnTo>
                  <a:lnTo>
                    <a:pt x="119349" y="106181"/>
                  </a:lnTo>
                  <a:lnTo>
                    <a:pt x="125989" y="97315"/>
                  </a:lnTo>
                  <a:lnTo>
                    <a:pt x="131521" y="86983"/>
                  </a:lnTo>
                  <a:lnTo>
                    <a:pt x="136314" y="75673"/>
                  </a:lnTo>
                  <a:lnTo>
                    <a:pt x="148341" y="41581"/>
                  </a:lnTo>
                  <a:lnTo>
                    <a:pt x="151949" y="31036"/>
                  </a:lnTo>
                  <a:lnTo>
                    <a:pt x="155459" y="27323"/>
                  </a:lnTo>
                  <a:lnTo>
                    <a:pt x="158905" y="28163"/>
                  </a:lnTo>
                  <a:lnTo>
                    <a:pt x="162307" y="32039"/>
                  </a:lnTo>
                  <a:lnTo>
                    <a:pt x="166786" y="39045"/>
                  </a:lnTo>
                  <a:lnTo>
                    <a:pt x="171983" y="48136"/>
                  </a:lnTo>
                  <a:lnTo>
                    <a:pt x="177658" y="58618"/>
                  </a:lnTo>
                  <a:lnTo>
                    <a:pt x="182547" y="72238"/>
                  </a:lnTo>
                  <a:lnTo>
                    <a:pt x="186911" y="87950"/>
                  </a:lnTo>
                  <a:lnTo>
                    <a:pt x="190926" y="105056"/>
                  </a:lnTo>
                  <a:lnTo>
                    <a:pt x="194708" y="119776"/>
                  </a:lnTo>
                  <a:lnTo>
                    <a:pt x="198334" y="132906"/>
                  </a:lnTo>
                  <a:lnTo>
                    <a:pt x="205311" y="156337"/>
                  </a:lnTo>
                  <a:lnTo>
                    <a:pt x="212097" y="177803"/>
                  </a:lnTo>
                  <a:lnTo>
                    <a:pt x="214348" y="189276"/>
                  </a:lnTo>
                  <a:lnTo>
                    <a:pt x="215849" y="201345"/>
                  </a:lnTo>
                  <a:lnTo>
                    <a:pt x="216850" y="213812"/>
                  </a:lnTo>
                  <a:lnTo>
                    <a:pt x="218622" y="225440"/>
                  </a:lnTo>
                  <a:lnTo>
                    <a:pt x="220909" y="236507"/>
                  </a:lnTo>
                  <a:lnTo>
                    <a:pt x="223539" y="247202"/>
                  </a:lnTo>
                  <a:lnTo>
                    <a:pt x="226398" y="257647"/>
                  </a:lnTo>
                  <a:lnTo>
                    <a:pt x="232521" y="278096"/>
                  </a:lnTo>
                  <a:lnTo>
                    <a:pt x="234596" y="290402"/>
                  </a:lnTo>
                  <a:lnTo>
                    <a:pt x="235980" y="304132"/>
                  </a:lnTo>
                  <a:lnTo>
                    <a:pt x="236902" y="318812"/>
                  </a:lnTo>
                  <a:lnTo>
                    <a:pt x="236412" y="333020"/>
                  </a:lnTo>
                  <a:lnTo>
                    <a:pt x="234979" y="346913"/>
                  </a:lnTo>
                  <a:lnTo>
                    <a:pt x="232919" y="360597"/>
                  </a:lnTo>
                  <a:lnTo>
                    <a:pt x="229335" y="373035"/>
                  </a:lnTo>
                  <a:lnTo>
                    <a:pt x="224735" y="384643"/>
                  </a:lnTo>
                  <a:lnTo>
                    <a:pt x="219458" y="395698"/>
                  </a:lnTo>
                  <a:lnTo>
                    <a:pt x="210413" y="404173"/>
                  </a:lnTo>
                  <a:lnTo>
                    <a:pt x="198857" y="410928"/>
                  </a:lnTo>
                  <a:lnTo>
                    <a:pt x="185626" y="416537"/>
                  </a:lnTo>
                  <a:lnTo>
                    <a:pt x="172384" y="419171"/>
                  </a:lnTo>
                  <a:lnTo>
                    <a:pt x="159135" y="419822"/>
                  </a:lnTo>
                  <a:lnTo>
                    <a:pt x="145881" y="419150"/>
                  </a:lnTo>
                  <a:lnTo>
                    <a:pt x="133729" y="416492"/>
                  </a:lnTo>
                  <a:lnTo>
                    <a:pt x="122312" y="412509"/>
                  </a:lnTo>
                  <a:lnTo>
                    <a:pt x="111385" y="407643"/>
                  </a:lnTo>
                  <a:lnTo>
                    <a:pt x="101889" y="402189"/>
                  </a:lnTo>
                  <a:lnTo>
                    <a:pt x="93348" y="396342"/>
                  </a:lnTo>
                  <a:lnTo>
                    <a:pt x="85444" y="390233"/>
                  </a:lnTo>
                  <a:lnTo>
                    <a:pt x="75753" y="383950"/>
                  </a:lnTo>
                  <a:lnTo>
                    <a:pt x="64871" y="377551"/>
                  </a:lnTo>
                  <a:lnTo>
                    <a:pt x="53195" y="371074"/>
                  </a:lnTo>
                  <a:lnTo>
                    <a:pt x="43200" y="363440"/>
                  </a:lnTo>
                  <a:lnTo>
                    <a:pt x="34327" y="355035"/>
                  </a:lnTo>
                  <a:lnTo>
                    <a:pt x="0" y="3183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2955873" y="2029347"/>
              <a:ext cx="211862" cy="456817"/>
            </a:xfrm>
            <a:custGeom>
              <a:avLst/>
              <a:gdLst/>
              <a:ahLst/>
              <a:cxnLst/>
              <a:rect l="0" t="0" r="0" b="0"/>
              <a:pathLst>
                <a:path w="211862" h="456817">
                  <a:moveTo>
                    <a:pt x="8565" y="0"/>
                  </a:moveTo>
                  <a:lnTo>
                    <a:pt x="3284" y="15843"/>
                  </a:lnTo>
                  <a:lnTo>
                    <a:pt x="1729" y="24931"/>
                  </a:lnTo>
                  <a:lnTo>
                    <a:pt x="692" y="35411"/>
                  </a:lnTo>
                  <a:lnTo>
                    <a:pt x="0" y="46818"/>
                  </a:lnTo>
                  <a:lnTo>
                    <a:pt x="645" y="58845"/>
                  </a:lnTo>
                  <a:lnTo>
                    <a:pt x="2179" y="71284"/>
                  </a:lnTo>
                  <a:lnTo>
                    <a:pt x="4308" y="83998"/>
                  </a:lnTo>
                  <a:lnTo>
                    <a:pt x="9043" y="93579"/>
                  </a:lnTo>
                  <a:lnTo>
                    <a:pt x="15515" y="101072"/>
                  </a:lnTo>
                  <a:lnTo>
                    <a:pt x="23146" y="107172"/>
                  </a:lnTo>
                  <a:lnTo>
                    <a:pt x="30444" y="109029"/>
                  </a:lnTo>
                  <a:lnTo>
                    <a:pt x="37520" y="108055"/>
                  </a:lnTo>
                  <a:lnTo>
                    <a:pt x="44448" y="105196"/>
                  </a:lnTo>
                  <a:lnTo>
                    <a:pt x="51278" y="101079"/>
                  </a:lnTo>
                  <a:lnTo>
                    <a:pt x="58041" y="96124"/>
                  </a:lnTo>
                  <a:lnTo>
                    <a:pt x="64761" y="90610"/>
                  </a:lnTo>
                  <a:lnTo>
                    <a:pt x="71451" y="83618"/>
                  </a:lnTo>
                  <a:lnTo>
                    <a:pt x="78122" y="75641"/>
                  </a:lnTo>
                  <a:lnTo>
                    <a:pt x="84780" y="67007"/>
                  </a:lnTo>
                  <a:lnTo>
                    <a:pt x="91429" y="56830"/>
                  </a:lnTo>
                  <a:lnTo>
                    <a:pt x="98072" y="45624"/>
                  </a:lnTo>
                  <a:lnTo>
                    <a:pt x="104712" y="33732"/>
                  </a:lnTo>
                  <a:lnTo>
                    <a:pt x="110244" y="31330"/>
                  </a:lnTo>
                  <a:lnTo>
                    <a:pt x="115037" y="35256"/>
                  </a:lnTo>
                  <a:lnTo>
                    <a:pt x="119337" y="43399"/>
                  </a:lnTo>
                  <a:lnTo>
                    <a:pt x="123310" y="52144"/>
                  </a:lnTo>
                  <a:lnTo>
                    <a:pt x="127063" y="61290"/>
                  </a:lnTo>
                  <a:lnTo>
                    <a:pt x="130671" y="70703"/>
                  </a:lnTo>
                  <a:lnTo>
                    <a:pt x="134181" y="84716"/>
                  </a:lnTo>
                  <a:lnTo>
                    <a:pt x="137627" y="101795"/>
                  </a:lnTo>
                  <a:lnTo>
                    <a:pt x="141029" y="120918"/>
                  </a:lnTo>
                  <a:lnTo>
                    <a:pt x="144403" y="138088"/>
                  </a:lnTo>
                  <a:lnTo>
                    <a:pt x="151099" y="168956"/>
                  </a:lnTo>
                  <a:lnTo>
                    <a:pt x="154432" y="182272"/>
                  </a:lnTo>
                  <a:lnTo>
                    <a:pt x="157759" y="194465"/>
                  </a:lnTo>
                  <a:lnTo>
                    <a:pt x="161083" y="205909"/>
                  </a:lnTo>
                  <a:lnTo>
                    <a:pt x="165509" y="217960"/>
                  </a:lnTo>
                  <a:lnTo>
                    <a:pt x="170671" y="230416"/>
                  </a:lnTo>
                  <a:lnTo>
                    <a:pt x="176322" y="243140"/>
                  </a:lnTo>
                  <a:lnTo>
                    <a:pt x="181195" y="256045"/>
                  </a:lnTo>
                  <a:lnTo>
                    <a:pt x="185549" y="269069"/>
                  </a:lnTo>
                  <a:lnTo>
                    <a:pt x="196958" y="305575"/>
                  </a:lnTo>
                  <a:lnTo>
                    <a:pt x="210715" y="347618"/>
                  </a:lnTo>
                  <a:lnTo>
                    <a:pt x="211861" y="359961"/>
                  </a:lnTo>
                  <a:lnTo>
                    <a:pt x="211520" y="373716"/>
                  </a:lnTo>
                  <a:lnTo>
                    <a:pt x="210187" y="388413"/>
                  </a:lnTo>
                  <a:lnTo>
                    <a:pt x="207088" y="402632"/>
                  </a:lnTo>
                  <a:lnTo>
                    <a:pt x="202810" y="416533"/>
                  </a:lnTo>
                  <a:lnTo>
                    <a:pt x="197749" y="430221"/>
                  </a:lnTo>
                  <a:lnTo>
                    <a:pt x="191058" y="440452"/>
                  </a:lnTo>
                  <a:lnTo>
                    <a:pt x="183282" y="448378"/>
                  </a:lnTo>
                  <a:lnTo>
                    <a:pt x="174782" y="454767"/>
                  </a:lnTo>
                  <a:lnTo>
                    <a:pt x="165800" y="456816"/>
                  </a:lnTo>
                  <a:lnTo>
                    <a:pt x="156495" y="455971"/>
                  </a:lnTo>
                  <a:lnTo>
                    <a:pt x="146976" y="453197"/>
                  </a:lnTo>
                  <a:lnTo>
                    <a:pt x="136209" y="448032"/>
                  </a:lnTo>
                  <a:lnTo>
                    <a:pt x="124610" y="441273"/>
                  </a:lnTo>
                  <a:lnTo>
                    <a:pt x="112455" y="433451"/>
                  </a:lnTo>
                  <a:lnTo>
                    <a:pt x="102142" y="423815"/>
                  </a:lnTo>
                  <a:lnTo>
                    <a:pt x="93056" y="412970"/>
                  </a:lnTo>
                  <a:lnTo>
                    <a:pt x="58304" y="3680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3198376" y="2049242"/>
              <a:ext cx="86938" cy="128126"/>
            </a:xfrm>
            <a:custGeom>
              <a:avLst/>
              <a:gdLst/>
              <a:ahLst/>
              <a:cxnLst/>
              <a:rect l="0" t="0" r="0" b="0"/>
              <a:pathLst>
                <a:path w="86938" h="128126">
                  <a:moveTo>
                    <a:pt x="14757" y="39791"/>
                  </a:moveTo>
                  <a:lnTo>
                    <a:pt x="9476" y="60915"/>
                  </a:lnTo>
                  <a:lnTo>
                    <a:pt x="6815" y="70454"/>
                  </a:lnTo>
                  <a:lnTo>
                    <a:pt x="911" y="89894"/>
                  </a:lnTo>
                  <a:lnTo>
                    <a:pt x="0" y="99721"/>
                  </a:lnTo>
                  <a:lnTo>
                    <a:pt x="497" y="109588"/>
                  </a:lnTo>
                  <a:lnTo>
                    <a:pt x="1935" y="119482"/>
                  </a:lnTo>
                  <a:lnTo>
                    <a:pt x="7314" y="124972"/>
                  </a:lnTo>
                  <a:lnTo>
                    <a:pt x="15321" y="127527"/>
                  </a:lnTo>
                  <a:lnTo>
                    <a:pt x="25081" y="128125"/>
                  </a:lnTo>
                  <a:lnTo>
                    <a:pt x="34903" y="126313"/>
                  </a:lnTo>
                  <a:lnTo>
                    <a:pt x="44767" y="122895"/>
                  </a:lnTo>
                  <a:lnTo>
                    <a:pt x="54659" y="118405"/>
                  </a:lnTo>
                  <a:lnTo>
                    <a:pt x="62359" y="112096"/>
                  </a:lnTo>
                  <a:lnTo>
                    <a:pt x="68598" y="104574"/>
                  </a:lnTo>
                  <a:lnTo>
                    <a:pt x="73863" y="96244"/>
                  </a:lnTo>
                  <a:lnTo>
                    <a:pt x="78477" y="87374"/>
                  </a:lnTo>
                  <a:lnTo>
                    <a:pt x="82659" y="78145"/>
                  </a:lnTo>
                  <a:lnTo>
                    <a:pt x="86552" y="68676"/>
                  </a:lnTo>
                  <a:lnTo>
                    <a:pt x="86937" y="60154"/>
                  </a:lnTo>
                  <a:lnTo>
                    <a:pt x="84984" y="52261"/>
                  </a:lnTo>
                  <a:lnTo>
                    <a:pt x="81470" y="44789"/>
                  </a:lnTo>
                  <a:lnTo>
                    <a:pt x="76917" y="37596"/>
                  </a:lnTo>
                  <a:lnTo>
                    <a:pt x="71671" y="30591"/>
                  </a:lnTo>
                  <a:lnTo>
                    <a:pt x="65963" y="23710"/>
                  </a:lnTo>
                  <a:lnTo>
                    <a:pt x="58842" y="18017"/>
                  </a:lnTo>
                  <a:lnTo>
                    <a:pt x="50779" y="13117"/>
                  </a:lnTo>
                  <a:lnTo>
                    <a:pt x="480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352401" y="2039295"/>
              <a:ext cx="125992" cy="130879"/>
            </a:xfrm>
            <a:custGeom>
              <a:avLst/>
              <a:gdLst/>
              <a:ahLst/>
              <a:cxnLst/>
              <a:rect l="0" t="0" r="0" b="0"/>
              <a:pathLst>
                <a:path w="125992" h="130879">
                  <a:moveTo>
                    <a:pt x="0" y="39791"/>
                  </a:moveTo>
                  <a:lnTo>
                    <a:pt x="0" y="66195"/>
                  </a:lnTo>
                  <a:lnTo>
                    <a:pt x="1106" y="78395"/>
                  </a:lnTo>
                  <a:lnTo>
                    <a:pt x="2948" y="90949"/>
                  </a:lnTo>
                  <a:lnTo>
                    <a:pt x="5282" y="103739"/>
                  </a:lnTo>
                  <a:lnTo>
                    <a:pt x="10153" y="113372"/>
                  </a:lnTo>
                  <a:lnTo>
                    <a:pt x="16717" y="120899"/>
                  </a:lnTo>
                  <a:lnTo>
                    <a:pt x="24409" y="127022"/>
                  </a:lnTo>
                  <a:lnTo>
                    <a:pt x="35063" y="129999"/>
                  </a:lnTo>
                  <a:lnTo>
                    <a:pt x="47692" y="130878"/>
                  </a:lnTo>
                  <a:lnTo>
                    <a:pt x="61638" y="130359"/>
                  </a:lnTo>
                  <a:lnTo>
                    <a:pt x="74252" y="127802"/>
                  </a:lnTo>
                  <a:lnTo>
                    <a:pt x="85977" y="123887"/>
                  </a:lnTo>
                  <a:lnTo>
                    <a:pt x="97109" y="119067"/>
                  </a:lnTo>
                  <a:lnTo>
                    <a:pt x="105636" y="112537"/>
                  </a:lnTo>
                  <a:lnTo>
                    <a:pt x="112426" y="104868"/>
                  </a:lnTo>
                  <a:lnTo>
                    <a:pt x="118058" y="96439"/>
                  </a:lnTo>
                  <a:lnTo>
                    <a:pt x="121812" y="86399"/>
                  </a:lnTo>
                  <a:lnTo>
                    <a:pt x="124315" y="75284"/>
                  </a:lnTo>
                  <a:lnTo>
                    <a:pt x="125984" y="63453"/>
                  </a:lnTo>
                  <a:lnTo>
                    <a:pt x="125991" y="52250"/>
                  </a:lnTo>
                  <a:lnTo>
                    <a:pt x="124891" y="41465"/>
                  </a:lnTo>
                  <a:lnTo>
                    <a:pt x="9947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3790911" y="1999913"/>
              <a:ext cx="186968" cy="161343"/>
            </a:xfrm>
            <a:custGeom>
              <a:avLst/>
              <a:gdLst/>
              <a:ahLst/>
              <a:cxnLst/>
              <a:rect l="0" t="0" r="0" b="0"/>
              <a:pathLst>
                <a:path w="186968" h="161343">
                  <a:moveTo>
                    <a:pt x="148410" y="9538"/>
                  </a:moveTo>
                  <a:lnTo>
                    <a:pt x="127286" y="4257"/>
                  </a:lnTo>
                  <a:lnTo>
                    <a:pt x="116642" y="2702"/>
                  </a:lnTo>
                  <a:lnTo>
                    <a:pt x="105125" y="1665"/>
                  </a:lnTo>
                  <a:lnTo>
                    <a:pt x="93026" y="973"/>
                  </a:lnTo>
                  <a:lnTo>
                    <a:pt x="61897" y="205"/>
                  </a:lnTo>
                  <a:lnTo>
                    <a:pt x="44312" y="0"/>
                  </a:lnTo>
                  <a:lnTo>
                    <a:pt x="29272" y="969"/>
                  </a:lnTo>
                  <a:lnTo>
                    <a:pt x="15930" y="2720"/>
                  </a:lnTo>
                  <a:lnTo>
                    <a:pt x="3719" y="4993"/>
                  </a:lnTo>
                  <a:lnTo>
                    <a:pt x="0" y="9824"/>
                  </a:lnTo>
                  <a:lnTo>
                    <a:pt x="1941" y="16361"/>
                  </a:lnTo>
                  <a:lnTo>
                    <a:pt x="7657" y="24034"/>
                  </a:lnTo>
                  <a:lnTo>
                    <a:pt x="13678" y="31361"/>
                  </a:lnTo>
                  <a:lnTo>
                    <a:pt x="19903" y="38456"/>
                  </a:lnTo>
                  <a:lnTo>
                    <a:pt x="26263" y="45396"/>
                  </a:lnTo>
                  <a:lnTo>
                    <a:pt x="34925" y="51128"/>
                  </a:lnTo>
                  <a:lnTo>
                    <a:pt x="45120" y="56055"/>
                  </a:lnTo>
                  <a:lnTo>
                    <a:pt x="56339" y="60445"/>
                  </a:lnTo>
                  <a:lnTo>
                    <a:pt x="77646" y="68270"/>
                  </a:lnTo>
                  <a:lnTo>
                    <a:pt x="118343" y="82300"/>
                  </a:lnTo>
                  <a:lnTo>
                    <a:pt x="128365" y="86784"/>
                  </a:lnTo>
                  <a:lnTo>
                    <a:pt x="138363" y="91984"/>
                  </a:lnTo>
                  <a:lnTo>
                    <a:pt x="148343" y="97662"/>
                  </a:lnTo>
                  <a:lnTo>
                    <a:pt x="158313" y="103657"/>
                  </a:lnTo>
                  <a:lnTo>
                    <a:pt x="178233" y="116214"/>
                  </a:lnTo>
                  <a:lnTo>
                    <a:pt x="183766" y="123762"/>
                  </a:lnTo>
                  <a:lnTo>
                    <a:pt x="186350" y="132111"/>
                  </a:lnTo>
                  <a:lnTo>
                    <a:pt x="186967" y="140992"/>
                  </a:lnTo>
                  <a:lnTo>
                    <a:pt x="182957" y="148018"/>
                  </a:lnTo>
                  <a:lnTo>
                    <a:pt x="175862" y="153808"/>
                  </a:lnTo>
                  <a:lnTo>
                    <a:pt x="166712" y="158773"/>
                  </a:lnTo>
                  <a:lnTo>
                    <a:pt x="155084" y="160977"/>
                  </a:lnTo>
                  <a:lnTo>
                    <a:pt x="141807" y="161342"/>
                  </a:lnTo>
                  <a:lnTo>
                    <a:pt x="78775" y="1587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098895" y="2108929"/>
              <a:ext cx="9539" cy="258643"/>
            </a:xfrm>
            <a:custGeom>
              <a:avLst/>
              <a:gdLst/>
              <a:ahLst/>
              <a:cxnLst/>
              <a:rect l="0" t="0" r="0" b="0"/>
              <a:pathLst>
                <a:path w="9539" h="258643">
                  <a:moveTo>
                    <a:pt x="9538" y="0"/>
                  </a:moveTo>
                  <a:lnTo>
                    <a:pt x="9538" y="21124"/>
                  </a:lnTo>
                  <a:lnTo>
                    <a:pt x="8432" y="35083"/>
                  </a:lnTo>
                  <a:lnTo>
                    <a:pt x="4257" y="71226"/>
                  </a:lnTo>
                  <a:lnTo>
                    <a:pt x="2701" y="89486"/>
                  </a:lnTo>
                  <a:lnTo>
                    <a:pt x="1664" y="107186"/>
                  </a:lnTo>
                  <a:lnTo>
                    <a:pt x="512" y="141589"/>
                  </a:lnTo>
                  <a:lnTo>
                    <a:pt x="0" y="175302"/>
                  </a:lnTo>
                  <a:lnTo>
                    <a:pt x="969" y="189818"/>
                  </a:lnTo>
                  <a:lnTo>
                    <a:pt x="9538" y="2586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4098485" y="2043511"/>
              <a:ext cx="125696" cy="105210"/>
            </a:xfrm>
            <a:custGeom>
              <a:avLst/>
              <a:gdLst/>
              <a:ahLst/>
              <a:cxnLst/>
              <a:rect l="0" t="0" r="0" b="0"/>
              <a:pathLst>
                <a:path w="125696" h="105210">
                  <a:moveTo>
                    <a:pt x="0" y="5731"/>
                  </a:moveTo>
                  <a:lnTo>
                    <a:pt x="15843" y="451"/>
                  </a:lnTo>
                  <a:lnTo>
                    <a:pt x="26036" y="0"/>
                  </a:lnTo>
                  <a:lnTo>
                    <a:pt x="38358" y="805"/>
                  </a:lnTo>
                  <a:lnTo>
                    <a:pt x="52100" y="2447"/>
                  </a:lnTo>
                  <a:lnTo>
                    <a:pt x="65682" y="5753"/>
                  </a:lnTo>
                  <a:lnTo>
                    <a:pt x="79158" y="10167"/>
                  </a:lnTo>
                  <a:lnTo>
                    <a:pt x="92563" y="15320"/>
                  </a:lnTo>
                  <a:lnTo>
                    <a:pt x="103711" y="22072"/>
                  </a:lnTo>
                  <a:lnTo>
                    <a:pt x="113353" y="29888"/>
                  </a:lnTo>
                  <a:lnTo>
                    <a:pt x="121991" y="38416"/>
                  </a:lnTo>
                  <a:lnTo>
                    <a:pt x="125540" y="47416"/>
                  </a:lnTo>
                  <a:lnTo>
                    <a:pt x="125695" y="56733"/>
                  </a:lnTo>
                  <a:lnTo>
                    <a:pt x="123588" y="66260"/>
                  </a:lnTo>
                  <a:lnTo>
                    <a:pt x="117762" y="73716"/>
                  </a:lnTo>
                  <a:lnTo>
                    <a:pt x="109457" y="79793"/>
                  </a:lnTo>
                  <a:lnTo>
                    <a:pt x="99499" y="84949"/>
                  </a:lnTo>
                  <a:lnTo>
                    <a:pt x="89544" y="89492"/>
                  </a:lnTo>
                  <a:lnTo>
                    <a:pt x="79592" y="93625"/>
                  </a:lnTo>
                  <a:lnTo>
                    <a:pt x="39791" y="1052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4317336" y="2034494"/>
              <a:ext cx="147059" cy="98410"/>
            </a:xfrm>
            <a:custGeom>
              <a:avLst/>
              <a:gdLst/>
              <a:ahLst/>
              <a:cxnLst/>
              <a:rect l="0" t="0" r="0" b="0"/>
              <a:pathLst>
                <a:path w="147059" h="98410">
                  <a:moveTo>
                    <a:pt x="0" y="54539"/>
                  </a:moveTo>
                  <a:lnTo>
                    <a:pt x="55384" y="54539"/>
                  </a:lnTo>
                  <a:lnTo>
                    <a:pt x="68977" y="53434"/>
                  </a:lnTo>
                  <a:lnTo>
                    <a:pt x="83565" y="51592"/>
                  </a:lnTo>
                  <a:lnTo>
                    <a:pt x="98817" y="49259"/>
                  </a:lnTo>
                  <a:lnTo>
                    <a:pt x="112301" y="46598"/>
                  </a:lnTo>
                  <a:lnTo>
                    <a:pt x="124607" y="43718"/>
                  </a:lnTo>
                  <a:lnTo>
                    <a:pt x="136126" y="40694"/>
                  </a:lnTo>
                  <a:lnTo>
                    <a:pt x="142701" y="34256"/>
                  </a:lnTo>
                  <a:lnTo>
                    <a:pt x="145978" y="25543"/>
                  </a:lnTo>
                  <a:lnTo>
                    <a:pt x="147058" y="15313"/>
                  </a:lnTo>
                  <a:lnTo>
                    <a:pt x="143356" y="8493"/>
                  </a:lnTo>
                  <a:lnTo>
                    <a:pt x="136468" y="3946"/>
                  </a:lnTo>
                  <a:lnTo>
                    <a:pt x="127453" y="915"/>
                  </a:lnTo>
                  <a:lnTo>
                    <a:pt x="117023" y="0"/>
                  </a:lnTo>
                  <a:lnTo>
                    <a:pt x="105648" y="495"/>
                  </a:lnTo>
                  <a:lnTo>
                    <a:pt x="93644" y="1930"/>
                  </a:lnTo>
                  <a:lnTo>
                    <a:pt x="82325" y="6203"/>
                  </a:lnTo>
                  <a:lnTo>
                    <a:pt x="71463" y="12367"/>
                  </a:lnTo>
                  <a:lnTo>
                    <a:pt x="60906" y="19793"/>
                  </a:lnTo>
                  <a:lnTo>
                    <a:pt x="51657" y="28059"/>
                  </a:lnTo>
                  <a:lnTo>
                    <a:pt x="43281" y="36886"/>
                  </a:lnTo>
                  <a:lnTo>
                    <a:pt x="35486" y="46086"/>
                  </a:lnTo>
                  <a:lnTo>
                    <a:pt x="31395" y="56641"/>
                  </a:lnTo>
                  <a:lnTo>
                    <a:pt x="29773" y="68099"/>
                  </a:lnTo>
                  <a:lnTo>
                    <a:pt x="29796" y="80159"/>
                  </a:lnTo>
                  <a:lnTo>
                    <a:pt x="36444" y="88199"/>
                  </a:lnTo>
                  <a:lnTo>
                    <a:pt x="47508" y="93559"/>
                  </a:lnTo>
                  <a:lnTo>
                    <a:pt x="61515" y="97132"/>
                  </a:lnTo>
                  <a:lnTo>
                    <a:pt x="75275" y="98409"/>
                  </a:lnTo>
                  <a:lnTo>
                    <a:pt x="88869" y="98155"/>
                  </a:lnTo>
                  <a:lnTo>
                    <a:pt x="139269" y="843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4546135" y="2019399"/>
              <a:ext cx="179062" cy="109427"/>
            </a:xfrm>
            <a:custGeom>
              <a:avLst/>
              <a:gdLst/>
              <a:ahLst/>
              <a:cxnLst/>
              <a:rect l="0" t="0" r="0" b="0"/>
              <a:pathLst>
                <a:path w="179062" h="109427">
                  <a:moveTo>
                    <a:pt x="0" y="0"/>
                  </a:moveTo>
                  <a:lnTo>
                    <a:pt x="13846" y="55384"/>
                  </a:lnTo>
                  <a:lnTo>
                    <a:pt x="15863" y="67871"/>
                  </a:lnTo>
                  <a:lnTo>
                    <a:pt x="17207" y="80617"/>
                  </a:lnTo>
                  <a:lnTo>
                    <a:pt x="18103" y="93536"/>
                  </a:lnTo>
                  <a:lnTo>
                    <a:pt x="17596" y="98833"/>
                  </a:lnTo>
                  <a:lnTo>
                    <a:pt x="16152" y="99048"/>
                  </a:lnTo>
                  <a:lnTo>
                    <a:pt x="14084" y="95875"/>
                  </a:lnTo>
                  <a:lnTo>
                    <a:pt x="13811" y="89339"/>
                  </a:lnTo>
                  <a:lnTo>
                    <a:pt x="14734" y="80560"/>
                  </a:lnTo>
                  <a:lnTo>
                    <a:pt x="16455" y="70287"/>
                  </a:lnTo>
                  <a:lnTo>
                    <a:pt x="19812" y="60121"/>
                  </a:lnTo>
                  <a:lnTo>
                    <a:pt x="24261" y="50029"/>
                  </a:lnTo>
                  <a:lnTo>
                    <a:pt x="29438" y="39984"/>
                  </a:lnTo>
                  <a:lnTo>
                    <a:pt x="36205" y="31077"/>
                  </a:lnTo>
                  <a:lnTo>
                    <a:pt x="44032" y="22929"/>
                  </a:lnTo>
                  <a:lnTo>
                    <a:pt x="52567" y="15286"/>
                  </a:lnTo>
                  <a:lnTo>
                    <a:pt x="62677" y="10191"/>
                  </a:lnTo>
                  <a:lnTo>
                    <a:pt x="73839" y="6794"/>
                  </a:lnTo>
                  <a:lnTo>
                    <a:pt x="85701" y="4529"/>
                  </a:lnTo>
                  <a:lnTo>
                    <a:pt x="96925" y="4125"/>
                  </a:lnTo>
                  <a:lnTo>
                    <a:pt x="107724" y="4960"/>
                  </a:lnTo>
                  <a:lnTo>
                    <a:pt x="118239" y="6623"/>
                  </a:lnTo>
                  <a:lnTo>
                    <a:pt x="127460" y="11047"/>
                  </a:lnTo>
                  <a:lnTo>
                    <a:pt x="135817" y="17313"/>
                  </a:lnTo>
                  <a:lnTo>
                    <a:pt x="143600" y="24805"/>
                  </a:lnTo>
                  <a:lnTo>
                    <a:pt x="149894" y="34222"/>
                  </a:lnTo>
                  <a:lnTo>
                    <a:pt x="155195" y="44921"/>
                  </a:lnTo>
                  <a:lnTo>
                    <a:pt x="159834" y="56475"/>
                  </a:lnTo>
                  <a:lnTo>
                    <a:pt x="167936" y="78155"/>
                  </a:lnTo>
                  <a:lnTo>
                    <a:pt x="179061" y="1094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4784224" y="1873903"/>
              <a:ext cx="139928" cy="264870"/>
            </a:xfrm>
            <a:custGeom>
              <a:avLst/>
              <a:gdLst/>
              <a:ahLst/>
              <a:cxnLst/>
              <a:rect l="0" t="0" r="0" b="0"/>
              <a:pathLst>
                <a:path w="139928" h="264870">
                  <a:moveTo>
                    <a:pt x="90188" y="175339"/>
                  </a:moveTo>
                  <a:lnTo>
                    <a:pt x="84907" y="159497"/>
                  </a:lnTo>
                  <a:lnTo>
                    <a:pt x="77825" y="155935"/>
                  </a:lnTo>
                  <a:lnTo>
                    <a:pt x="67577" y="154666"/>
                  </a:lnTo>
                  <a:lnTo>
                    <a:pt x="55218" y="154925"/>
                  </a:lnTo>
                  <a:lnTo>
                    <a:pt x="44769" y="158414"/>
                  </a:lnTo>
                  <a:lnTo>
                    <a:pt x="35591" y="164056"/>
                  </a:lnTo>
                  <a:lnTo>
                    <a:pt x="27263" y="171133"/>
                  </a:lnTo>
                  <a:lnTo>
                    <a:pt x="19500" y="179167"/>
                  </a:lnTo>
                  <a:lnTo>
                    <a:pt x="12114" y="187839"/>
                  </a:lnTo>
                  <a:lnTo>
                    <a:pt x="4979" y="196936"/>
                  </a:lnTo>
                  <a:lnTo>
                    <a:pt x="1328" y="206317"/>
                  </a:lnTo>
                  <a:lnTo>
                    <a:pt x="0" y="215886"/>
                  </a:lnTo>
                  <a:lnTo>
                    <a:pt x="219" y="225582"/>
                  </a:lnTo>
                  <a:lnTo>
                    <a:pt x="2576" y="234257"/>
                  </a:lnTo>
                  <a:lnTo>
                    <a:pt x="6358" y="242250"/>
                  </a:lnTo>
                  <a:lnTo>
                    <a:pt x="11090" y="249790"/>
                  </a:lnTo>
                  <a:lnTo>
                    <a:pt x="19771" y="253711"/>
                  </a:lnTo>
                  <a:lnTo>
                    <a:pt x="31085" y="255220"/>
                  </a:lnTo>
                  <a:lnTo>
                    <a:pt x="44154" y="255120"/>
                  </a:lnTo>
                  <a:lnTo>
                    <a:pt x="55078" y="252844"/>
                  </a:lnTo>
                  <a:lnTo>
                    <a:pt x="64571" y="249115"/>
                  </a:lnTo>
                  <a:lnTo>
                    <a:pt x="73110" y="244419"/>
                  </a:lnTo>
                  <a:lnTo>
                    <a:pt x="81013" y="237972"/>
                  </a:lnTo>
                  <a:lnTo>
                    <a:pt x="88493" y="230358"/>
                  </a:lnTo>
                  <a:lnTo>
                    <a:pt x="95690" y="221966"/>
                  </a:lnTo>
                  <a:lnTo>
                    <a:pt x="101593" y="213056"/>
                  </a:lnTo>
                  <a:lnTo>
                    <a:pt x="106634" y="203800"/>
                  </a:lnTo>
                  <a:lnTo>
                    <a:pt x="111100" y="194313"/>
                  </a:lnTo>
                  <a:lnTo>
                    <a:pt x="114077" y="182462"/>
                  </a:lnTo>
                  <a:lnTo>
                    <a:pt x="116062" y="169035"/>
                  </a:lnTo>
                  <a:lnTo>
                    <a:pt x="117385" y="154557"/>
                  </a:lnTo>
                  <a:lnTo>
                    <a:pt x="117162" y="138273"/>
                  </a:lnTo>
                  <a:lnTo>
                    <a:pt x="115908" y="120785"/>
                  </a:lnTo>
                  <a:lnTo>
                    <a:pt x="113966" y="102494"/>
                  </a:lnTo>
                  <a:lnTo>
                    <a:pt x="111567" y="84774"/>
                  </a:lnTo>
                  <a:lnTo>
                    <a:pt x="105953" y="50348"/>
                  </a:lnTo>
                  <a:lnTo>
                    <a:pt x="104014" y="34536"/>
                  </a:lnTo>
                  <a:lnTo>
                    <a:pt x="102721" y="19573"/>
                  </a:lnTo>
                  <a:lnTo>
                    <a:pt x="101859" y="5177"/>
                  </a:lnTo>
                  <a:lnTo>
                    <a:pt x="101285" y="0"/>
                  </a:lnTo>
                  <a:lnTo>
                    <a:pt x="100902" y="970"/>
                  </a:lnTo>
                  <a:lnTo>
                    <a:pt x="100647" y="6039"/>
                  </a:lnTo>
                  <a:lnTo>
                    <a:pt x="101582" y="14944"/>
                  </a:lnTo>
                  <a:lnTo>
                    <a:pt x="103311" y="26407"/>
                  </a:lnTo>
                  <a:lnTo>
                    <a:pt x="105568" y="39576"/>
                  </a:lnTo>
                  <a:lnTo>
                    <a:pt x="107073" y="54987"/>
                  </a:lnTo>
                  <a:lnTo>
                    <a:pt x="108077" y="71893"/>
                  </a:lnTo>
                  <a:lnTo>
                    <a:pt x="108746" y="89796"/>
                  </a:lnTo>
                  <a:lnTo>
                    <a:pt x="110297" y="105046"/>
                  </a:lnTo>
                  <a:lnTo>
                    <a:pt x="112437" y="118530"/>
                  </a:lnTo>
                  <a:lnTo>
                    <a:pt x="114968" y="130834"/>
                  </a:lnTo>
                  <a:lnTo>
                    <a:pt x="116656" y="145669"/>
                  </a:lnTo>
                  <a:lnTo>
                    <a:pt x="117781" y="162191"/>
                  </a:lnTo>
                  <a:lnTo>
                    <a:pt x="118531" y="179838"/>
                  </a:lnTo>
                  <a:lnTo>
                    <a:pt x="120137" y="194918"/>
                  </a:lnTo>
                  <a:lnTo>
                    <a:pt x="122312" y="208287"/>
                  </a:lnTo>
                  <a:lnTo>
                    <a:pt x="139927" y="2648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5272323" y="2009451"/>
              <a:ext cx="19897" cy="189009"/>
            </a:xfrm>
            <a:custGeom>
              <a:avLst/>
              <a:gdLst/>
              <a:ahLst/>
              <a:cxnLst/>
              <a:rect l="0" t="0" r="0" b="0"/>
              <a:pathLst>
                <a:path w="19897" h="189009">
                  <a:moveTo>
                    <a:pt x="0" y="0"/>
                  </a:moveTo>
                  <a:lnTo>
                    <a:pt x="5281" y="15843"/>
                  </a:lnTo>
                  <a:lnTo>
                    <a:pt x="6837" y="24931"/>
                  </a:lnTo>
                  <a:lnTo>
                    <a:pt x="7874" y="35411"/>
                  </a:lnTo>
                  <a:lnTo>
                    <a:pt x="8565" y="46819"/>
                  </a:lnTo>
                  <a:lnTo>
                    <a:pt x="9334" y="74232"/>
                  </a:lnTo>
                  <a:lnTo>
                    <a:pt x="9539" y="89279"/>
                  </a:lnTo>
                  <a:lnTo>
                    <a:pt x="10780" y="103732"/>
                  </a:lnTo>
                  <a:lnTo>
                    <a:pt x="12714" y="117788"/>
                  </a:lnTo>
                  <a:lnTo>
                    <a:pt x="19896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5451383" y="2023616"/>
              <a:ext cx="99479" cy="155838"/>
            </a:xfrm>
            <a:custGeom>
              <a:avLst/>
              <a:gdLst/>
              <a:ahLst/>
              <a:cxnLst/>
              <a:rect l="0" t="0" r="0" b="0"/>
              <a:pathLst>
                <a:path w="99479" h="155838">
                  <a:moveTo>
                    <a:pt x="99478" y="5731"/>
                  </a:moveTo>
                  <a:lnTo>
                    <a:pt x="83635" y="450"/>
                  </a:lnTo>
                  <a:lnTo>
                    <a:pt x="73442" y="0"/>
                  </a:lnTo>
                  <a:lnTo>
                    <a:pt x="61120" y="805"/>
                  </a:lnTo>
                  <a:lnTo>
                    <a:pt x="47379" y="2447"/>
                  </a:lnTo>
                  <a:lnTo>
                    <a:pt x="37112" y="6857"/>
                  </a:lnTo>
                  <a:lnTo>
                    <a:pt x="29163" y="13114"/>
                  </a:lnTo>
                  <a:lnTo>
                    <a:pt x="22758" y="20600"/>
                  </a:lnTo>
                  <a:lnTo>
                    <a:pt x="19593" y="30013"/>
                  </a:lnTo>
                  <a:lnTo>
                    <a:pt x="18589" y="40709"/>
                  </a:lnTo>
                  <a:lnTo>
                    <a:pt x="19024" y="52261"/>
                  </a:lnTo>
                  <a:lnTo>
                    <a:pt x="21526" y="62173"/>
                  </a:lnTo>
                  <a:lnTo>
                    <a:pt x="25404" y="70992"/>
                  </a:lnTo>
                  <a:lnTo>
                    <a:pt x="30200" y="79081"/>
                  </a:lnTo>
                  <a:lnTo>
                    <a:pt x="36713" y="87790"/>
                  </a:lnTo>
                  <a:lnTo>
                    <a:pt x="44371" y="96912"/>
                  </a:lnTo>
                  <a:lnTo>
                    <a:pt x="52792" y="106309"/>
                  </a:lnTo>
                  <a:lnTo>
                    <a:pt x="68044" y="122646"/>
                  </a:lnTo>
                  <a:lnTo>
                    <a:pt x="75206" y="130097"/>
                  </a:lnTo>
                  <a:lnTo>
                    <a:pt x="76665" y="137275"/>
                  </a:lnTo>
                  <a:lnTo>
                    <a:pt x="74322" y="144271"/>
                  </a:lnTo>
                  <a:lnTo>
                    <a:pt x="69444" y="151146"/>
                  </a:lnTo>
                  <a:lnTo>
                    <a:pt x="61770" y="154624"/>
                  </a:lnTo>
                  <a:lnTo>
                    <a:pt x="52233" y="155837"/>
                  </a:lnTo>
                  <a:lnTo>
                    <a:pt x="0" y="145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5282271" y="1880130"/>
              <a:ext cx="39792" cy="19897"/>
            </a:xfrm>
            <a:custGeom>
              <a:avLst/>
              <a:gdLst/>
              <a:ahLst/>
              <a:cxnLst/>
              <a:rect l="0" t="0" r="0" b="0"/>
              <a:pathLst>
                <a:path w="39792" h="19897">
                  <a:moveTo>
                    <a:pt x="0" y="0"/>
                  </a:moveTo>
                  <a:lnTo>
                    <a:pt x="8843" y="2948"/>
                  </a:lnTo>
                  <a:lnTo>
                    <a:pt x="39791" y="19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5848217" y="2049242"/>
              <a:ext cx="180139" cy="109427"/>
            </a:xfrm>
            <a:custGeom>
              <a:avLst/>
              <a:gdLst/>
              <a:ahLst/>
              <a:cxnLst/>
              <a:rect l="0" t="0" r="0" b="0"/>
              <a:pathLst>
                <a:path w="180139" h="109427">
                  <a:moveTo>
                    <a:pt x="140346" y="0"/>
                  </a:moveTo>
                  <a:lnTo>
                    <a:pt x="119223" y="0"/>
                  </a:lnTo>
                  <a:lnTo>
                    <a:pt x="109685" y="1106"/>
                  </a:lnTo>
                  <a:lnTo>
                    <a:pt x="100010" y="2948"/>
                  </a:lnTo>
                  <a:lnTo>
                    <a:pt x="90244" y="5281"/>
                  </a:lnTo>
                  <a:lnTo>
                    <a:pt x="78207" y="9048"/>
                  </a:lnTo>
                  <a:lnTo>
                    <a:pt x="64656" y="13769"/>
                  </a:lnTo>
                  <a:lnTo>
                    <a:pt x="50095" y="19127"/>
                  </a:lnTo>
                  <a:lnTo>
                    <a:pt x="38177" y="24910"/>
                  </a:lnTo>
                  <a:lnTo>
                    <a:pt x="28021" y="30976"/>
                  </a:lnTo>
                  <a:lnTo>
                    <a:pt x="19040" y="37230"/>
                  </a:lnTo>
                  <a:lnTo>
                    <a:pt x="11947" y="44716"/>
                  </a:lnTo>
                  <a:lnTo>
                    <a:pt x="6113" y="53022"/>
                  </a:lnTo>
                  <a:lnTo>
                    <a:pt x="1119" y="61876"/>
                  </a:lnTo>
                  <a:lnTo>
                    <a:pt x="0" y="71094"/>
                  </a:lnTo>
                  <a:lnTo>
                    <a:pt x="1464" y="80555"/>
                  </a:lnTo>
                  <a:lnTo>
                    <a:pt x="4651" y="90179"/>
                  </a:lnTo>
                  <a:lnTo>
                    <a:pt x="13408" y="96595"/>
                  </a:lnTo>
                  <a:lnTo>
                    <a:pt x="25878" y="100872"/>
                  </a:lnTo>
                  <a:lnTo>
                    <a:pt x="40823" y="103723"/>
                  </a:lnTo>
                  <a:lnTo>
                    <a:pt x="54102" y="103414"/>
                  </a:lnTo>
                  <a:lnTo>
                    <a:pt x="66270" y="100996"/>
                  </a:lnTo>
                  <a:lnTo>
                    <a:pt x="77699" y="97175"/>
                  </a:lnTo>
                  <a:lnTo>
                    <a:pt x="87528" y="92416"/>
                  </a:lnTo>
                  <a:lnTo>
                    <a:pt x="96292" y="87033"/>
                  </a:lnTo>
                  <a:lnTo>
                    <a:pt x="104345" y="81233"/>
                  </a:lnTo>
                  <a:lnTo>
                    <a:pt x="110819" y="74051"/>
                  </a:lnTo>
                  <a:lnTo>
                    <a:pt x="116241" y="65947"/>
                  </a:lnTo>
                  <a:lnTo>
                    <a:pt x="120960" y="57229"/>
                  </a:lnTo>
                  <a:lnTo>
                    <a:pt x="123001" y="48100"/>
                  </a:lnTo>
                  <a:lnTo>
                    <a:pt x="123256" y="38699"/>
                  </a:lnTo>
                  <a:lnTo>
                    <a:pt x="122321" y="29115"/>
                  </a:lnTo>
                  <a:lnTo>
                    <a:pt x="120593" y="26042"/>
                  </a:lnTo>
                  <a:lnTo>
                    <a:pt x="118335" y="27309"/>
                  </a:lnTo>
                  <a:lnTo>
                    <a:pt x="115724" y="31470"/>
                  </a:lnTo>
                  <a:lnTo>
                    <a:pt x="116194" y="37560"/>
                  </a:lnTo>
                  <a:lnTo>
                    <a:pt x="118719" y="44935"/>
                  </a:lnTo>
                  <a:lnTo>
                    <a:pt x="122612" y="53169"/>
                  </a:lnTo>
                  <a:lnTo>
                    <a:pt x="127419" y="60868"/>
                  </a:lnTo>
                  <a:lnTo>
                    <a:pt x="132833" y="68211"/>
                  </a:lnTo>
                  <a:lnTo>
                    <a:pt x="138654" y="75318"/>
                  </a:lnTo>
                  <a:lnTo>
                    <a:pt x="145850" y="82266"/>
                  </a:lnTo>
                  <a:lnTo>
                    <a:pt x="153963" y="89109"/>
                  </a:lnTo>
                  <a:lnTo>
                    <a:pt x="180138" y="1094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6417536" y="1854503"/>
              <a:ext cx="167895" cy="343957"/>
            </a:xfrm>
            <a:custGeom>
              <a:avLst/>
              <a:gdLst/>
              <a:ahLst/>
              <a:cxnLst/>
              <a:rect l="0" t="0" r="0" b="0"/>
              <a:pathLst>
                <a:path w="167895" h="343957">
                  <a:moveTo>
                    <a:pt x="167894" y="5732"/>
                  </a:moveTo>
                  <a:lnTo>
                    <a:pt x="152052" y="451"/>
                  </a:lnTo>
                  <a:lnTo>
                    <a:pt x="142964" y="0"/>
                  </a:lnTo>
                  <a:lnTo>
                    <a:pt x="132484" y="806"/>
                  </a:lnTo>
                  <a:lnTo>
                    <a:pt x="121076" y="2447"/>
                  </a:lnTo>
                  <a:lnTo>
                    <a:pt x="110155" y="4648"/>
                  </a:lnTo>
                  <a:lnTo>
                    <a:pt x="99558" y="7219"/>
                  </a:lnTo>
                  <a:lnTo>
                    <a:pt x="89178" y="10039"/>
                  </a:lnTo>
                  <a:lnTo>
                    <a:pt x="68801" y="16120"/>
                  </a:lnTo>
                  <a:lnTo>
                    <a:pt x="58725" y="19289"/>
                  </a:lnTo>
                  <a:lnTo>
                    <a:pt x="49797" y="23612"/>
                  </a:lnTo>
                  <a:lnTo>
                    <a:pt x="41634" y="28705"/>
                  </a:lnTo>
                  <a:lnTo>
                    <a:pt x="33982" y="34311"/>
                  </a:lnTo>
                  <a:lnTo>
                    <a:pt x="26670" y="41364"/>
                  </a:lnTo>
                  <a:lnTo>
                    <a:pt x="19585" y="49382"/>
                  </a:lnTo>
                  <a:lnTo>
                    <a:pt x="12650" y="58044"/>
                  </a:lnTo>
                  <a:lnTo>
                    <a:pt x="8028" y="68239"/>
                  </a:lnTo>
                  <a:lnTo>
                    <a:pt x="4946" y="79457"/>
                  </a:lnTo>
                  <a:lnTo>
                    <a:pt x="2891" y="91357"/>
                  </a:lnTo>
                  <a:lnTo>
                    <a:pt x="1522" y="105922"/>
                  </a:lnTo>
                  <a:lnTo>
                    <a:pt x="608" y="122264"/>
                  </a:lnTo>
                  <a:lnTo>
                    <a:pt x="0" y="139791"/>
                  </a:lnTo>
                  <a:lnTo>
                    <a:pt x="699" y="155896"/>
                  </a:lnTo>
                  <a:lnTo>
                    <a:pt x="2271" y="171055"/>
                  </a:lnTo>
                  <a:lnTo>
                    <a:pt x="4424" y="185581"/>
                  </a:lnTo>
                  <a:lnTo>
                    <a:pt x="6964" y="198582"/>
                  </a:lnTo>
                  <a:lnTo>
                    <a:pt x="9763" y="210565"/>
                  </a:lnTo>
                  <a:lnTo>
                    <a:pt x="12735" y="221869"/>
                  </a:lnTo>
                  <a:lnTo>
                    <a:pt x="16926" y="232722"/>
                  </a:lnTo>
                  <a:lnTo>
                    <a:pt x="21931" y="243272"/>
                  </a:lnTo>
                  <a:lnTo>
                    <a:pt x="27479" y="253622"/>
                  </a:lnTo>
                  <a:lnTo>
                    <a:pt x="32282" y="264943"/>
                  </a:lnTo>
                  <a:lnTo>
                    <a:pt x="36589" y="276912"/>
                  </a:lnTo>
                  <a:lnTo>
                    <a:pt x="40567" y="289312"/>
                  </a:lnTo>
                  <a:lnTo>
                    <a:pt x="42113" y="300895"/>
                  </a:lnTo>
                  <a:lnTo>
                    <a:pt x="42038" y="311933"/>
                  </a:lnTo>
                  <a:lnTo>
                    <a:pt x="38573" y="343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6386475" y="2049242"/>
              <a:ext cx="189009" cy="29845"/>
            </a:xfrm>
            <a:custGeom>
              <a:avLst/>
              <a:gdLst/>
              <a:ahLst/>
              <a:cxnLst/>
              <a:rect l="0" t="0" r="0" b="0"/>
              <a:pathLst>
                <a:path w="189009" h="29845">
                  <a:moveTo>
                    <a:pt x="0" y="0"/>
                  </a:moveTo>
                  <a:lnTo>
                    <a:pt x="21123" y="0"/>
                  </a:lnTo>
                  <a:lnTo>
                    <a:pt x="31767" y="1106"/>
                  </a:lnTo>
                  <a:lnTo>
                    <a:pt x="43284" y="2948"/>
                  </a:lnTo>
                  <a:lnTo>
                    <a:pt x="55383" y="5281"/>
                  </a:lnTo>
                  <a:lnTo>
                    <a:pt x="80617" y="10821"/>
                  </a:lnTo>
                  <a:lnTo>
                    <a:pt x="93536" y="13846"/>
                  </a:lnTo>
                  <a:lnTo>
                    <a:pt x="105464" y="16968"/>
                  </a:lnTo>
                  <a:lnTo>
                    <a:pt x="116732" y="20155"/>
                  </a:lnTo>
                  <a:lnTo>
                    <a:pt x="127560" y="23384"/>
                  </a:lnTo>
                  <a:lnTo>
                    <a:pt x="139200" y="25537"/>
                  </a:lnTo>
                  <a:lnTo>
                    <a:pt x="151381" y="26973"/>
                  </a:lnTo>
                  <a:lnTo>
                    <a:pt x="189008" y="298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6689125" y="2069138"/>
              <a:ext cx="164897" cy="67632"/>
            </a:xfrm>
            <a:custGeom>
              <a:avLst/>
              <a:gdLst/>
              <a:ahLst/>
              <a:cxnLst/>
              <a:rect l="0" t="0" r="0" b="0"/>
              <a:pathLst>
                <a:path w="164897" h="67632">
                  <a:moveTo>
                    <a:pt x="5731" y="0"/>
                  </a:moveTo>
                  <a:lnTo>
                    <a:pt x="450" y="15843"/>
                  </a:lnTo>
                  <a:lnTo>
                    <a:pt x="0" y="24931"/>
                  </a:lnTo>
                  <a:lnTo>
                    <a:pt x="805" y="35411"/>
                  </a:lnTo>
                  <a:lnTo>
                    <a:pt x="2447" y="46819"/>
                  </a:lnTo>
                  <a:lnTo>
                    <a:pt x="7963" y="54424"/>
                  </a:lnTo>
                  <a:lnTo>
                    <a:pt x="16062" y="59494"/>
                  </a:lnTo>
                  <a:lnTo>
                    <a:pt x="25882" y="62874"/>
                  </a:lnTo>
                  <a:lnTo>
                    <a:pt x="37955" y="65128"/>
                  </a:lnTo>
                  <a:lnTo>
                    <a:pt x="51530" y="66630"/>
                  </a:lnTo>
                  <a:lnTo>
                    <a:pt x="66107" y="67631"/>
                  </a:lnTo>
                  <a:lnTo>
                    <a:pt x="79141" y="66089"/>
                  </a:lnTo>
                  <a:lnTo>
                    <a:pt x="91146" y="62849"/>
                  </a:lnTo>
                  <a:lnTo>
                    <a:pt x="102465" y="58479"/>
                  </a:lnTo>
                  <a:lnTo>
                    <a:pt x="112223" y="53355"/>
                  </a:lnTo>
                  <a:lnTo>
                    <a:pt x="120938" y="47728"/>
                  </a:lnTo>
                  <a:lnTo>
                    <a:pt x="128958" y="41767"/>
                  </a:lnTo>
                  <a:lnTo>
                    <a:pt x="136517" y="35581"/>
                  </a:lnTo>
                  <a:lnTo>
                    <a:pt x="143765" y="29248"/>
                  </a:lnTo>
                  <a:lnTo>
                    <a:pt x="16489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6940516" y="2045392"/>
              <a:ext cx="162200" cy="103329"/>
            </a:xfrm>
            <a:custGeom>
              <a:avLst/>
              <a:gdLst/>
              <a:ahLst/>
              <a:cxnLst/>
              <a:rect l="0" t="0" r="0" b="0"/>
              <a:pathLst>
                <a:path w="162200" h="103329">
                  <a:moveTo>
                    <a:pt x="3035" y="33694"/>
                  </a:moveTo>
                  <a:lnTo>
                    <a:pt x="8316" y="49537"/>
                  </a:lnTo>
                  <a:lnTo>
                    <a:pt x="9871" y="58625"/>
                  </a:lnTo>
                  <a:lnTo>
                    <a:pt x="10908" y="69105"/>
                  </a:lnTo>
                  <a:lnTo>
                    <a:pt x="11599" y="80512"/>
                  </a:lnTo>
                  <a:lnTo>
                    <a:pt x="9850" y="83696"/>
                  </a:lnTo>
                  <a:lnTo>
                    <a:pt x="6473" y="81398"/>
                  </a:lnTo>
                  <a:lnTo>
                    <a:pt x="2011" y="75444"/>
                  </a:lnTo>
                  <a:lnTo>
                    <a:pt x="141" y="67054"/>
                  </a:lnTo>
                  <a:lnTo>
                    <a:pt x="0" y="57039"/>
                  </a:lnTo>
                  <a:lnTo>
                    <a:pt x="1012" y="45941"/>
                  </a:lnTo>
                  <a:lnTo>
                    <a:pt x="3897" y="35227"/>
                  </a:lnTo>
                  <a:lnTo>
                    <a:pt x="8030" y="24768"/>
                  </a:lnTo>
                  <a:lnTo>
                    <a:pt x="12997" y="14480"/>
                  </a:lnTo>
                  <a:lnTo>
                    <a:pt x="21834" y="7621"/>
                  </a:lnTo>
                  <a:lnTo>
                    <a:pt x="33252" y="3048"/>
                  </a:lnTo>
                  <a:lnTo>
                    <a:pt x="46391" y="0"/>
                  </a:lnTo>
                  <a:lnTo>
                    <a:pt x="59572" y="178"/>
                  </a:lnTo>
                  <a:lnTo>
                    <a:pt x="72780" y="2507"/>
                  </a:lnTo>
                  <a:lnTo>
                    <a:pt x="86007" y="6271"/>
                  </a:lnTo>
                  <a:lnTo>
                    <a:pt x="98141" y="12096"/>
                  </a:lnTo>
                  <a:lnTo>
                    <a:pt x="109545" y="19295"/>
                  </a:lnTo>
                  <a:lnTo>
                    <a:pt x="120465" y="27410"/>
                  </a:lnTo>
                  <a:lnTo>
                    <a:pt x="128850" y="37242"/>
                  </a:lnTo>
                  <a:lnTo>
                    <a:pt x="135545" y="48218"/>
                  </a:lnTo>
                  <a:lnTo>
                    <a:pt x="162199" y="1033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7191750" y="2019399"/>
              <a:ext cx="109922" cy="149218"/>
            </a:xfrm>
            <a:custGeom>
              <a:avLst/>
              <a:gdLst/>
              <a:ahLst/>
              <a:cxnLst/>
              <a:rect l="0" t="0" r="0" b="0"/>
              <a:pathLst>
                <a:path w="109922" h="149218">
                  <a:moveTo>
                    <a:pt x="80077" y="0"/>
                  </a:moveTo>
                  <a:lnTo>
                    <a:pt x="53672" y="10562"/>
                  </a:lnTo>
                  <a:lnTo>
                    <a:pt x="42578" y="16989"/>
                  </a:lnTo>
                  <a:lnTo>
                    <a:pt x="31867" y="24590"/>
                  </a:lnTo>
                  <a:lnTo>
                    <a:pt x="21409" y="32973"/>
                  </a:lnTo>
                  <a:lnTo>
                    <a:pt x="13332" y="42983"/>
                  </a:lnTo>
                  <a:lnTo>
                    <a:pt x="6843" y="54077"/>
                  </a:lnTo>
                  <a:lnTo>
                    <a:pt x="1411" y="65895"/>
                  </a:lnTo>
                  <a:lnTo>
                    <a:pt x="0" y="77089"/>
                  </a:lnTo>
                  <a:lnTo>
                    <a:pt x="1271" y="87868"/>
                  </a:lnTo>
                  <a:lnTo>
                    <a:pt x="4328" y="98370"/>
                  </a:lnTo>
                  <a:lnTo>
                    <a:pt x="10787" y="107582"/>
                  </a:lnTo>
                  <a:lnTo>
                    <a:pt x="19515" y="115934"/>
                  </a:lnTo>
                  <a:lnTo>
                    <a:pt x="29754" y="123712"/>
                  </a:lnTo>
                  <a:lnTo>
                    <a:pt x="39897" y="130003"/>
                  </a:lnTo>
                  <a:lnTo>
                    <a:pt x="49975" y="135302"/>
                  </a:lnTo>
                  <a:lnTo>
                    <a:pt x="109921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7460835" y="2049242"/>
              <a:ext cx="39792" cy="159166"/>
            </a:xfrm>
            <a:custGeom>
              <a:avLst/>
              <a:gdLst/>
              <a:ahLst/>
              <a:cxnLst/>
              <a:rect l="0" t="0" r="0" b="0"/>
              <a:pathLst>
                <a:path w="39792" h="159166">
                  <a:moveTo>
                    <a:pt x="0" y="0"/>
                  </a:moveTo>
                  <a:lnTo>
                    <a:pt x="5281" y="21124"/>
                  </a:lnTo>
                  <a:lnTo>
                    <a:pt x="10822" y="46232"/>
                  </a:lnTo>
                  <a:lnTo>
                    <a:pt x="13846" y="60665"/>
                  </a:lnTo>
                  <a:lnTo>
                    <a:pt x="18073" y="74708"/>
                  </a:lnTo>
                  <a:lnTo>
                    <a:pt x="23101" y="88491"/>
                  </a:lnTo>
                  <a:lnTo>
                    <a:pt x="39791" y="1591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7440940" y="2108929"/>
              <a:ext cx="169113" cy="19897"/>
            </a:xfrm>
            <a:custGeom>
              <a:avLst/>
              <a:gdLst/>
              <a:ahLst/>
              <a:cxnLst/>
              <a:rect l="0" t="0" r="0" b="0"/>
              <a:pathLst>
                <a:path w="169113" h="19897">
                  <a:moveTo>
                    <a:pt x="0" y="19896"/>
                  </a:moveTo>
                  <a:lnTo>
                    <a:pt x="15842" y="9334"/>
                  </a:lnTo>
                  <a:lnTo>
                    <a:pt x="24930" y="6223"/>
                  </a:lnTo>
                  <a:lnTo>
                    <a:pt x="35411" y="4148"/>
                  </a:lnTo>
                  <a:lnTo>
                    <a:pt x="46819" y="2766"/>
                  </a:lnTo>
                  <a:lnTo>
                    <a:pt x="61056" y="1844"/>
                  </a:lnTo>
                  <a:lnTo>
                    <a:pt x="77179" y="1229"/>
                  </a:lnTo>
                  <a:lnTo>
                    <a:pt x="125661" y="364"/>
                  </a:lnTo>
                  <a:lnTo>
                    <a:pt x="16911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7709530" y="2049242"/>
              <a:ext cx="19896" cy="99479"/>
            </a:xfrm>
            <a:custGeom>
              <a:avLst/>
              <a:gdLst/>
              <a:ahLst/>
              <a:cxnLst/>
              <a:rect l="0" t="0" r="0" b="0"/>
              <a:pathLst>
                <a:path w="19896" h="99479">
                  <a:moveTo>
                    <a:pt x="0" y="0"/>
                  </a:moveTo>
                  <a:lnTo>
                    <a:pt x="0" y="21124"/>
                  </a:lnTo>
                  <a:lnTo>
                    <a:pt x="1105" y="31768"/>
                  </a:lnTo>
                  <a:lnTo>
                    <a:pt x="2948" y="43285"/>
                  </a:lnTo>
                  <a:lnTo>
                    <a:pt x="19895" y="994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7806492" y="2019399"/>
              <a:ext cx="143268" cy="141698"/>
            </a:xfrm>
            <a:custGeom>
              <a:avLst/>
              <a:gdLst/>
              <a:ahLst/>
              <a:cxnLst/>
              <a:rect l="0" t="0" r="0" b="0"/>
              <a:pathLst>
                <a:path w="143268" h="141698">
                  <a:moveTo>
                    <a:pt x="22411" y="59687"/>
                  </a:moveTo>
                  <a:lnTo>
                    <a:pt x="11849" y="70249"/>
                  </a:lnTo>
                  <a:lnTo>
                    <a:pt x="7632" y="76676"/>
                  </a:lnTo>
                  <a:lnTo>
                    <a:pt x="3716" y="84276"/>
                  </a:lnTo>
                  <a:lnTo>
                    <a:pt x="0" y="92659"/>
                  </a:lnTo>
                  <a:lnTo>
                    <a:pt x="839" y="101564"/>
                  </a:lnTo>
                  <a:lnTo>
                    <a:pt x="4714" y="110816"/>
                  </a:lnTo>
                  <a:lnTo>
                    <a:pt x="10613" y="120301"/>
                  </a:lnTo>
                  <a:lnTo>
                    <a:pt x="18967" y="127729"/>
                  </a:lnTo>
                  <a:lnTo>
                    <a:pt x="28958" y="133786"/>
                  </a:lnTo>
                  <a:lnTo>
                    <a:pt x="40039" y="138930"/>
                  </a:lnTo>
                  <a:lnTo>
                    <a:pt x="51848" y="141253"/>
                  </a:lnTo>
                  <a:lnTo>
                    <a:pt x="64142" y="141697"/>
                  </a:lnTo>
                  <a:lnTo>
                    <a:pt x="76759" y="140888"/>
                  </a:lnTo>
                  <a:lnTo>
                    <a:pt x="89591" y="138138"/>
                  </a:lnTo>
                  <a:lnTo>
                    <a:pt x="102567" y="134093"/>
                  </a:lnTo>
                  <a:lnTo>
                    <a:pt x="115640" y="129187"/>
                  </a:lnTo>
                  <a:lnTo>
                    <a:pt x="125460" y="122600"/>
                  </a:lnTo>
                  <a:lnTo>
                    <a:pt x="133112" y="114893"/>
                  </a:lnTo>
                  <a:lnTo>
                    <a:pt x="139319" y="106438"/>
                  </a:lnTo>
                  <a:lnTo>
                    <a:pt x="142351" y="97486"/>
                  </a:lnTo>
                  <a:lnTo>
                    <a:pt x="143267" y="88202"/>
                  </a:lnTo>
                  <a:lnTo>
                    <a:pt x="142773" y="78697"/>
                  </a:lnTo>
                  <a:lnTo>
                    <a:pt x="140233" y="70150"/>
                  </a:lnTo>
                  <a:lnTo>
                    <a:pt x="136329" y="62241"/>
                  </a:lnTo>
                  <a:lnTo>
                    <a:pt x="131515" y="54758"/>
                  </a:lnTo>
                  <a:lnTo>
                    <a:pt x="124991" y="47558"/>
                  </a:lnTo>
                  <a:lnTo>
                    <a:pt x="117325" y="40548"/>
                  </a:lnTo>
                  <a:lnTo>
                    <a:pt x="108899" y="33664"/>
                  </a:lnTo>
                  <a:lnTo>
                    <a:pt x="99965" y="27969"/>
                  </a:lnTo>
                  <a:lnTo>
                    <a:pt x="90693" y="23067"/>
                  </a:lnTo>
                  <a:lnTo>
                    <a:pt x="4230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8055282" y="2069138"/>
              <a:ext cx="171533" cy="89531"/>
            </a:xfrm>
            <a:custGeom>
              <a:avLst/>
              <a:gdLst/>
              <a:ahLst/>
              <a:cxnLst/>
              <a:rect l="0" t="0" r="0" b="0"/>
              <a:pathLst>
                <a:path w="171533" h="89531">
                  <a:moveTo>
                    <a:pt x="12368" y="0"/>
                  </a:moveTo>
                  <a:lnTo>
                    <a:pt x="17649" y="15843"/>
                  </a:lnTo>
                  <a:lnTo>
                    <a:pt x="18099" y="24931"/>
                  </a:lnTo>
                  <a:lnTo>
                    <a:pt x="17295" y="35411"/>
                  </a:lnTo>
                  <a:lnTo>
                    <a:pt x="15652" y="46819"/>
                  </a:lnTo>
                  <a:lnTo>
                    <a:pt x="12347" y="57740"/>
                  </a:lnTo>
                  <a:lnTo>
                    <a:pt x="7932" y="68336"/>
                  </a:lnTo>
                  <a:lnTo>
                    <a:pt x="2779" y="78717"/>
                  </a:lnTo>
                  <a:lnTo>
                    <a:pt x="449" y="81216"/>
                  </a:lnTo>
                  <a:lnTo>
                    <a:pt x="0" y="78461"/>
                  </a:lnTo>
                  <a:lnTo>
                    <a:pt x="807" y="72203"/>
                  </a:lnTo>
                  <a:lnTo>
                    <a:pt x="3556" y="64715"/>
                  </a:lnTo>
                  <a:lnTo>
                    <a:pt x="7598" y="56407"/>
                  </a:lnTo>
                  <a:lnTo>
                    <a:pt x="12504" y="47552"/>
                  </a:lnTo>
                  <a:lnTo>
                    <a:pt x="17985" y="39439"/>
                  </a:lnTo>
                  <a:lnTo>
                    <a:pt x="23849" y="31819"/>
                  </a:lnTo>
                  <a:lnTo>
                    <a:pt x="29970" y="24529"/>
                  </a:lnTo>
                  <a:lnTo>
                    <a:pt x="37366" y="18563"/>
                  </a:lnTo>
                  <a:lnTo>
                    <a:pt x="45613" y="13481"/>
                  </a:lnTo>
                  <a:lnTo>
                    <a:pt x="54427" y="8987"/>
                  </a:lnTo>
                  <a:lnTo>
                    <a:pt x="65830" y="7097"/>
                  </a:lnTo>
                  <a:lnTo>
                    <a:pt x="78957" y="6942"/>
                  </a:lnTo>
                  <a:lnTo>
                    <a:pt x="93236" y="7944"/>
                  </a:lnTo>
                  <a:lnTo>
                    <a:pt x="104966" y="10822"/>
                  </a:lnTo>
                  <a:lnTo>
                    <a:pt x="114996" y="14952"/>
                  </a:lnTo>
                  <a:lnTo>
                    <a:pt x="123894" y="19916"/>
                  </a:lnTo>
                  <a:lnTo>
                    <a:pt x="132036" y="25436"/>
                  </a:lnTo>
                  <a:lnTo>
                    <a:pt x="139675" y="31326"/>
                  </a:lnTo>
                  <a:lnTo>
                    <a:pt x="146978" y="37464"/>
                  </a:lnTo>
                  <a:lnTo>
                    <a:pt x="152952" y="44871"/>
                  </a:lnTo>
                  <a:lnTo>
                    <a:pt x="158040" y="53126"/>
                  </a:lnTo>
                  <a:lnTo>
                    <a:pt x="171532" y="895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7699582" y="1840339"/>
              <a:ext cx="29844" cy="1"/>
            </a:xfrm>
            <a:custGeom>
              <a:avLst/>
              <a:gdLst/>
              <a:ahLst/>
              <a:cxnLst/>
              <a:rect l="0" t="0" r="0" b="0"/>
              <a:pathLst>
                <a:path w="29844" h="1">
                  <a:moveTo>
                    <a:pt x="29843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8563963" y="2019399"/>
              <a:ext cx="139482" cy="131200"/>
            </a:xfrm>
            <a:custGeom>
              <a:avLst/>
              <a:gdLst/>
              <a:ahLst/>
              <a:cxnLst/>
              <a:rect l="0" t="0" r="0" b="0"/>
              <a:pathLst>
                <a:path w="139482" h="131200">
                  <a:moveTo>
                    <a:pt x="60763" y="0"/>
                  </a:moveTo>
                  <a:lnTo>
                    <a:pt x="44920" y="21124"/>
                  </a:lnTo>
                  <a:lnTo>
                    <a:pt x="31247" y="40337"/>
                  </a:lnTo>
                  <a:lnTo>
                    <a:pt x="24505" y="50103"/>
                  </a:lnTo>
                  <a:lnTo>
                    <a:pt x="17801" y="58824"/>
                  </a:lnTo>
                  <a:lnTo>
                    <a:pt x="11121" y="66849"/>
                  </a:lnTo>
                  <a:lnTo>
                    <a:pt x="4457" y="74409"/>
                  </a:lnTo>
                  <a:lnTo>
                    <a:pt x="1119" y="83871"/>
                  </a:lnTo>
                  <a:lnTo>
                    <a:pt x="0" y="94600"/>
                  </a:lnTo>
                  <a:lnTo>
                    <a:pt x="358" y="106173"/>
                  </a:lnTo>
                  <a:lnTo>
                    <a:pt x="3914" y="114995"/>
                  </a:lnTo>
                  <a:lnTo>
                    <a:pt x="9599" y="121981"/>
                  </a:lnTo>
                  <a:lnTo>
                    <a:pt x="16706" y="127743"/>
                  </a:lnTo>
                  <a:lnTo>
                    <a:pt x="26969" y="130480"/>
                  </a:lnTo>
                  <a:lnTo>
                    <a:pt x="39339" y="131199"/>
                  </a:lnTo>
                  <a:lnTo>
                    <a:pt x="53112" y="130573"/>
                  </a:lnTo>
                  <a:lnTo>
                    <a:pt x="67820" y="129050"/>
                  </a:lnTo>
                  <a:lnTo>
                    <a:pt x="83153" y="126930"/>
                  </a:lnTo>
                  <a:lnTo>
                    <a:pt x="98901" y="124411"/>
                  </a:lnTo>
                  <a:lnTo>
                    <a:pt x="111610" y="119416"/>
                  </a:lnTo>
                  <a:lnTo>
                    <a:pt x="122294" y="112770"/>
                  </a:lnTo>
                  <a:lnTo>
                    <a:pt x="131627" y="105023"/>
                  </a:lnTo>
                  <a:lnTo>
                    <a:pt x="136743" y="95438"/>
                  </a:lnTo>
                  <a:lnTo>
                    <a:pt x="139049" y="84626"/>
                  </a:lnTo>
                  <a:lnTo>
                    <a:pt x="139481" y="72997"/>
                  </a:lnTo>
                  <a:lnTo>
                    <a:pt x="137558" y="63034"/>
                  </a:lnTo>
                  <a:lnTo>
                    <a:pt x="134065" y="54181"/>
                  </a:lnTo>
                  <a:lnTo>
                    <a:pt x="129527" y="46068"/>
                  </a:lnTo>
                  <a:lnTo>
                    <a:pt x="122080" y="38450"/>
                  </a:lnTo>
                  <a:lnTo>
                    <a:pt x="112694" y="31160"/>
                  </a:lnTo>
                  <a:lnTo>
                    <a:pt x="102015" y="24089"/>
                  </a:lnTo>
                  <a:lnTo>
                    <a:pt x="91580" y="20481"/>
                  </a:lnTo>
                  <a:lnTo>
                    <a:pt x="81308" y="19180"/>
                  </a:lnTo>
                  <a:lnTo>
                    <a:pt x="71144" y="19419"/>
                  </a:lnTo>
                  <a:lnTo>
                    <a:pt x="61051" y="20683"/>
                  </a:lnTo>
                  <a:lnTo>
                    <a:pt x="51007" y="22631"/>
                  </a:lnTo>
                  <a:lnTo>
                    <a:pt x="20971" y="397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8850789" y="1905710"/>
              <a:ext cx="171849" cy="233063"/>
            </a:xfrm>
            <a:custGeom>
              <a:avLst/>
              <a:gdLst/>
              <a:ahLst/>
              <a:cxnLst/>
              <a:rect l="0" t="0" r="0" b="0"/>
              <a:pathLst>
                <a:path w="171849" h="233063">
                  <a:moveTo>
                    <a:pt x="171848" y="34107"/>
                  </a:moveTo>
                  <a:lnTo>
                    <a:pt x="145444" y="23545"/>
                  </a:lnTo>
                  <a:lnTo>
                    <a:pt x="123637" y="15412"/>
                  </a:lnTo>
                  <a:lnTo>
                    <a:pt x="82619" y="1185"/>
                  </a:lnTo>
                  <a:lnTo>
                    <a:pt x="71466" y="0"/>
                  </a:lnTo>
                  <a:lnTo>
                    <a:pt x="59609" y="316"/>
                  </a:lnTo>
                  <a:lnTo>
                    <a:pt x="47283" y="1632"/>
                  </a:lnTo>
                  <a:lnTo>
                    <a:pt x="36855" y="4720"/>
                  </a:lnTo>
                  <a:lnTo>
                    <a:pt x="27692" y="8989"/>
                  </a:lnTo>
                  <a:lnTo>
                    <a:pt x="19373" y="14046"/>
                  </a:lnTo>
                  <a:lnTo>
                    <a:pt x="12722" y="20733"/>
                  </a:lnTo>
                  <a:lnTo>
                    <a:pt x="7183" y="28507"/>
                  </a:lnTo>
                  <a:lnTo>
                    <a:pt x="2385" y="37005"/>
                  </a:lnTo>
                  <a:lnTo>
                    <a:pt x="291" y="48197"/>
                  </a:lnTo>
                  <a:lnTo>
                    <a:pt x="0" y="61186"/>
                  </a:lnTo>
                  <a:lnTo>
                    <a:pt x="912" y="75371"/>
                  </a:lnTo>
                  <a:lnTo>
                    <a:pt x="2625" y="89249"/>
                  </a:lnTo>
                  <a:lnTo>
                    <a:pt x="4872" y="102922"/>
                  </a:lnTo>
                  <a:lnTo>
                    <a:pt x="7476" y="116459"/>
                  </a:lnTo>
                  <a:lnTo>
                    <a:pt x="9212" y="129905"/>
                  </a:lnTo>
                  <a:lnTo>
                    <a:pt x="10369" y="143290"/>
                  </a:lnTo>
                  <a:lnTo>
                    <a:pt x="11140" y="156634"/>
                  </a:lnTo>
                  <a:lnTo>
                    <a:pt x="11997" y="186199"/>
                  </a:lnTo>
                  <a:lnTo>
                    <a:pt x="2735" y="2330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8744099" y="2019399"/>
              <a:ext cx="218852" cy="19897"/>
            </a:xfrm>
            <a:custGeom>
              <a:avLst/>
              <a:gdLst/>
              <a:ahLst/>
              <a:cxnLst/>
              <a:rect l="0" t="0" r="0" b="0"/>
              <a:pathLst>
                <a:path w="218852" h="19897">
                  <a:moveTo>
                    <a:pt x="0" y="19896"/>
                  </a:moveTo>
                  <a:lnTo>
                    <a:pt x="15843" y="14615"/>
                  </a:lnTo>
                  <a:lnTo>
                    <a:pt x="26036" y="11954"/>
                  </a:lnTo>
                  <a:lnTo>
                    <a:pt x="52100" y="6050"/>
                  </a:lnTo>
                  <a:lnTo>
                    <a:pt x="67893" y="4033"/>
                  </a:lnTo>
                  <a:lnTo>
                    <a:pt x="85053" y="2689"/>
                  </a:lnTo>
                  <a:lnTo>
                    <a:pt x="103126" y="1793"/>
                  </a:lnTo>
                  <a:lnTo>
                    <a:pt x="146785" y="797"/>
                  </a:lnTo>
                  <a:lnTo>
                    <a:pt x="21885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1153942" y="2317832"/>
            <a:ext cx="6466059" cy="845563"/>
            <a:chOff x="1153942" y="2317832"/>
            <a:chExt cx="6466059" cy="845563"/>
          </a:xfrm>
        </p:grpSpPr>
        <p:sp>
          <p:nvSpPr>
            <p:cNvPr id="56" name="Freeform 55"/>
            <p:cNvSpPr/>
            <p:nvPr/>
          </p:nvSpPr>
          <p:spPr>
            <a:xfrm>
              <a:off x="1780652" y="2566527"/>
              <a:ext cx="19897" cy="298434"/>
            </a:xfrm>
            <a:custGeom>
              <a:avLst/>
              <a:gdLst/>
              <a:ahLst/>
              <a:cxnLst/>
              <a:rect l="0" t="0" r="0" b="0"/>
              <a:pathLst>
                <a:path w="19897" h="298434">
                  <a:moveTo>
                    <a:pt x="19896" y="0"/>
                  </a:moveTo>
                  <a:lnTo>
                    <a:pt x="19896" y="26405"/>
                  </a:lnTo>
                  <a:lnTo>
                    <a:pt x="18791" y="40815"/>
                  </a:lnTo>
                  <a:lnTo>
                    <a:pt x="16949" y="57053"/>
                  </a:lnTo>
                  <a:lnTo>
                    <a:pt x="14615" y="74511"/>
                  </a:lnTo>
                  <a:lnTo>
                    <a:pt x="13059" y="92781"/>
                  </a:lnTo>
                  <a:lnTo>
                    <a:pt x="12022" y="111593"/>
                  </a:lnTo>
                  <a:lnTo>
                    <a:pt x="11331" y="130766"/>
                  </a:lnTo>
                  <a:lnTo>
                    <a:pt x="9765" y="146864"/>
                  </a:lnTo>
                  <a:lnTo>
                    <a:pt x="7615" y="160912"/>
                  </a:lnTo>
                  <a:lnTo>
                    <a:pt x="5077" y="173593"/>
                  </a:lnTo>
                  <a:lnTo>
                    <a:pt x="3385" y="188679"/>
                  </a:lnTo>
                  <a:lnTo>
                    <a:pt x="2257" y="205368"/>
                  </a:lnTo>
                  <a:lnTo>
                    <a:pt x="1003" y="239386"/>
                  </a:lnTo>
                  <a:lnTo>
                    <a:pt x="0" y="2984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1681174" y="2666005"/>
              <a:ext cx="139270" cy="19896"/>
            </a:xfrm>
            <a:custGeom>
              <a:avLst/>
              <a:gdLst/>
              <a:ahLst/>
              <a:cxnLst/>
              <a:rect l="0" t="0" r="0" b="0"/>
              <a:pathLst>
                <a:path w="139270" h="19896">
                  <a:moveTo>
                    <a:pt x="0" y="0"/>
                  </a:moveTo>
                  <a:lnTo>
                    <a:pt x="26405" y="5281"/>
                  </a:lnTo>
                  <a:lnTo>
                    <a:pt x="39710" y="6836"/>
                  </a:lnTo>
                  <a:lnTo>
                    <a:pt x="54106" y="7874"/>
                  </a:lnTo>
                  <a:lnTo>
                    <a:pt x="69230" y="8565"/>
                  </a:lnTo>
                  <a:lnTo>
                    <a:pt x="83734" y="10131"/>
                  </a:lnTo>
                  <a:lnTo>
                    <a:pt x="97825" y="12280"/>
                  </a:lnTo>
                  <a:lnTo>
                    <a:pt x="139269" y="198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1929869" y="2506840"/>
              <a:ext cx="172048" cy="331853"/>
            </a:xfrm>
            <a:custGeom>
              <a:avLst/>
              <a:gdLst/>
              <a:ahLst/>
              <a:cxnLst/>
              <a:rect l="0" t="0" r="0" b="0"/>
              <a:pathLst>
                <a:path w="172048" h="331853">
                  <a:moveTo>
                    <a:pt x="0" y="0"/>
                  </a:moveTo>
                  <a:lnTo>
                    <a:pt x="0" y="26405"/>
                  </a:lnTo>
                  <a:lnTo>
                    <a:pt x="1105" y="43025"/>
                  </a:lnTo>
                  <a:lnTo>
                    <a:pt x="5281" y="85073"/>
                  </a:lnTo>
                  <a:lnTo>
                    <a:pt x="7942" y="104244"/>
                  </a:lnTo>
                  <a:lnTo>
                    <a:pt x="10821" y="121445"/>
                  </a:lnTo>
                  <a:lnTo>
                    <a:pt x="13846" y="137334"/>
                  </a:lnTo>
                  <a:lnTo>
                    <a:pt x="15863" y="153454"/>
                  </a:lnTo>
                  <a:lnTo>
                    <a:pt x="17207" y="169726"/>
                  </a:lnTo>
                  <a:lnTo>
                    <a:pt x="18103" y="186101"/>
                  </a:lnTo>
                  <a:lnTo>
                    <a:pt x="19806" y="201439"/>
                  </a:lnTo>
                  <a:lnTo>
                    <a:pt x="22046" y="216086"/>
                  </a:lnTo>
                  <a:lnTo>
                    <a:pt x="24645" y="230271"/>
                  </a:lnTo>
                  <a:lnTo>
                    <a:pt x="26378" y="246360"/>
                  </a:lnTo>
                  <a:lnTo>
                    <a:pt x="27533" y="263718"/>
                  </a:lnTo>
                  <a:lnTo>
                    <a:pt x="28817" y="298479"/>
                  </a:lnTo>
                  <a:lnTo>
                    <a:pt x="29387" y="328666"/>
                  </a:lnTo>
                  <a:lnTo>
                    <a:pt x="29539" y="331852"/>
                  </a:lnTo>
                  <a:lnTo>
                    <a:pt x="29641" y="327344"/>
                  </a:lnTo>
                  <a:lnTo>
                    <a:pt x="29708" y="317707"/>
                  </a:lnTo>
                  <a:lnTo>
                    <a:pt x="30858" y="306862"/>
                  </a:lnTo>
                  <a:lnTo>
                    <a:pt x="32731" y="295210"/>
                  </a:lnTo>
                  <a:lnTo>
                    <a:pt x="35084" y="283021"/>
                  </a:lnTo>
                  <a:lnTo>
                    <a:pt x="37758" y="271579"/>
                  </a:lnTo>
                  <a:lnTo>
                    <a:pt x="40647" y="260635"/>
                  </a:lnTo>
                  <a:lnTo>
                    <a:pt x="46803" y="238527"/>
                  </a:lnTo>
                  <a:lnTo>
                    <a:pt x="53224" y="213964"/>
                  </a:lnTo>
                  <a:lnTo>
                    <a:pt x="58694" y="203435"/>
                  </a:lnTo>
                  <a:lnTo>
                    <a:pt x="65657" y="194205"/>
                  </a:lnTo>
                  <a:lnTo>
                    <a:pt x="73615" y="185841"/>
                  </a:lnTo>
                  <a:lnTo>
                    <a:pt x="82236" y="181370"/>
                  </a:lnTo>
                  <a:lnTo>
                    <a:pt x="91299" y="179495"/>
                  </a:lnTo>
                  <a:lnTo>
                    <a:pt x="100657" y="179350"/>
                  </a:lnTo>
                  <a:lnTo>
                    <a:pt x="110212" y="182569"/>
                  </a:lnTo>
                  <a:lnTo>
                    <a:pt x="119898" y="188031"/>
                  </a:lnTo>
                  <a:lnTo>
                    <a:pt x="129671" y="194989"/>
                  </a:lnTo>
                  <a:lnTo>
                    <a:pt x="138397" y="204048"/>
                  </a:lnTo>
                  <a:lnTo>
                    <a:pt x="146425" y="214509"/>
                  </a:lnTo>
                  <a:lnTo>
                    <a:pt x="153987" y="225905"/>
                  </a:lnTo>
                  <a:lnTo>
                    <a:pt x="160134" y="237923"/>
                  </a:lnTo>
                  <a:lnTo>
                    <a:pt x="165337" y="250356"/>
                  </a:lnTo>
                  <a:lnTo>
                    <a:pt x="169912" y="263066"/>
                  </a:lnTo>
                  <a:lnTo>
                    <a:pt x="171856" y="274855"/>
                  </a:lnTo>
                  <a:lnTo>
                    <a:pt x="172047" y="286030"/>
                  </a:lnTo>
                  <a:lnTo>
                    <a:pt x="169112" y="3183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158668" y="2647162"/>
              <a:ext cx="169113" cy="178008"/>
            </a:xfrm>
            <a:custGeom>
              <a:avLst/>
              <a:gdLst/>
              <a:ahLst/>
              <a:cxnLst/>
              <a:rect l="0" t="0" r="0" b="0"/>
              <a:pathLst>
                <a:path w="169113" h="178008">
                  <a:moveTo>
                    <a:pt x="0" y="128268"/>
                  </a:moveTo>
                  <a:lnTo>
                    <a:pt x="21124" y="117707"/>
                  </a:lnTo>
                  <a:lnTo>
                    <a:pt x="29557" y="112385"/>
                  </a:lnTo>
                  <a:lnTo>
                    <a:pt x="37389" y="106626"/>
                  </a:lnTo>
                  <a:lnTo>
                    <a:pt x="44822" y="100577"/>
                  </a:lnTo>
                  <a:lnTo>
                    <a:pt x="53093" y="94333"/>
                  </a:lnTo>
                  <a:lnTo>
                    <a:pt x="71125" y="81500"/>
                  </a:lnTo>
                  <a:lnTo>
                    <a:pt x="79470" y="74984"/>
                  </a:lnTo>
                  <a:lnTo>
                    <a:pt x="87245" y="68428"/>
                  </a:lnTo>
                  <a:lnTo>
                    <a:pt x="94639" y="61848"/>
                  </a:lnTo>
                  <a:lnTo>
                    <a:pt x="100673" y="54145"/>
                  </a:lnTo>
                  <a:lnTo>
                    <a:pt x="105801" y="45693"/>
                  </a:lnTo>
                  <a:lnTo>
                    <a:pt x="110325" y="36743"/>
                  </a:lnTo>
                  <a:lnTo>
                    <a:pt x="112236" y="27460"/>
                  </a:lnTo>
                  <a:lnTo>
                    <a:pt x="112405" y="17956"/>
                  </a:lnTo>
                  <a:lnTo>
                    <a:pt x="111412" y="8304"/>
                  </a:lnTo>
                  <a:lnTo>
                    <a:pt x="106328" y="2974"/>
                  </a:lnTo>
                  <a:lnTo>
                    <a:pt x="98518" y="527"/>
                  </a:lnTo>
                  <a:lnTo>
                    <a:pt x="88890" y="0"/>
                  </a:lnTo>
                  <a:lnTo>
                    <a:pt x="79156" y="1860"/>
                  </a:lnTo>
                  <a:lnTo>
                    <a:pt x="69350" y="5310"/>
                  </a:lnTo>
                  <a:lnTo>
                    <a:pt x="59497" y="9821"/>
                  </a:lnTo>
                  <a:lnTo>
                    <a:pt x="50718" y="15039"/>
                  </a:lnTo>
                  <a:lnTo>
                    <a:pt x="42654" y="20728"/>
                  </a:lnTo>
                  <a:lnTo>
                    <a:pt x="35068" y="26731"/>
                  </a:lnTo>
                  <a:lnTo>
                    <a:pt x="27800" y="35155"/>
                  </a:lnTo>
                  <a:lnTo>
                    <a:pt x="20744" y="45192"/>
                  </a:lnTo>
                  <a:lnTo>
                    <a:pt x="13829" y="56304"/>
                  </a:lnTo>
                  <a:lnTo>
                    <a:pt x="10325" y="68134"/>
                  </a:lnTo>
                  <a:lnTo>
                    <a:pt x="9094" y="80442"/>
                  </a:lnTo>
                  <a:lnTo>
                    <a:pt x="9378" y="93068"/>
                  </a:lnTo>
                  <a:lnTo>
                    <a:pt x="11779" y="103696"/>
                  </a:lnTo>
                  <a:lnTo>
                    <a:pt x="15590" y="112992"/>
                  </a:lnTo>
                  <a:lnTo>
                    <a:pt x="20341" y="121400"/>
                  </a:lnTo>
                  <a:lnTo>
                    <a:pt x="25719" y="129216"/>
                  </a:lnTo>
                  <a:lnTo>
                    <a:pt x="31515" y="136637"/>
                  </a:lnTo>
                  <a:lnTo>
                    <a:pt x="37590" y="143795"/>
                  </a:lnTo>
                  <a:lnTo>
                    <a:pt x="47166" y="150778"/>
                  </a:lnTo>
                  <a:lnTo>
                    <a:pt x="59077" y="157644"/>
                  </a:lnTo>
                  <a:lnTo>
                    <a:pt x="72544" y="164432"/>
                  </a:lnTo>
                  <a:lnTo>
                    <a:pt x="88154" y="168957"/>
                  </a:lnTo>
                  <a:lnTo>
                    <a:pt x="105192" y="171974"/>
                  </a:lnTo>
                  <a:lnTo>
                    <a:pt x="169112" y="1780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2546631" y="2476997"/>
              <a:ext cx="228800" cy="354825"/>
            </a:xfrm>
            <a:custGeom>
              <a:avLst/>
              <a:gdLst/>
              <a:ahLst/>
              <a:cxnLst/>
              <a:rect l="0" t="0" r="0" b="0"/>
              <a:pathLst>
                <a:path w="228800" h="354825">
                  <a:moveTo>
                    <a:pt x="0" y="0"/>
                  </a:moveTo>
                  <a:lnTo>
                    <a:pt x="5281" y="21124"/>
                  </a:lnTo>
                  <a:lnTo>
                    <a:pt x="10822" y="46232"/>
                  </a:lnTo>
                  <a:lnTo>
                    <a:pt x="13846" y="60665"/>
                  </a:lnTo>
                  <a:lnTo>
                    <a:pt x="20155" y="94386"/>
                  </a:lnTo>
                  <a:lnTo>
                    <a:pt x="23384" y="112663"/>
                  </a:lnTo>
                  <a:lnTo>
                    <a:pt x="25538" y="129269"/>
                  </a:lnTo>
                  <a:lnTo>
                    <a:pt x="26973" y="144760"/>
                  </a:lnTo>
                  <a:lnTo>
                    <a:pt x="27930" y="159510"/>
                  </a:lnTo>
                  <a:lnTo>
                    <a:pt x="29673" y="172658"/>
                  </a:lnTo>
                  <a:lnTo>
                    <a:pt x="31941" y="184740"/>
                  </a:lnTo>
                  <a:lnTo>
                    <a:pt x="34558" y="196110"/>
                  </a:lnTo>
                  <a:lnTo>
                    <a:pt x="36302" y="208112"/>
                  </a:lnTo>
                  <a:lnTo>
                    <a:pt x="37465" y="220534"/>
                  </a:lnTo>
                  <a:lnTo>
                    <a:pt x="38241" y="233237"/>
                  </a:lnTo>
                  <a:lnTo>
                    <a:pt x="39863" y="246126"/>
                  </a:lnTo>
                  <a:lnTo>
                    <a:pt x="42050" y="259141"/>
                  </a:lnTo>
                  <a:lnTo>
                    <a:pt x="44613" y="272238"/>
                  </a:lnTo>
                  <a:lnTo>
                    <a:pt x="46322" y="285391"/>
                  </a:lnTo>
                  <a:lnTo>
                    <a:pt x="47461" y="298581"/>
                  </a:lnTo>
                  <a:lnTo>
                    <a:pt x="48220" y="311795"/>
                  </a:lnTo>
                  <a:lnTo>
                    <a:pt x="49064" y="338268"/>
                  </a:lnTo>
                  <a:lnTo>
                    <a:pt x="49289" y="351517"/>
                  </a:lnTo>
                  <a:lnTo>
                    <a:pt x="49439" y="354824"/>
                  </a:lnTo>
                  <a:lnTo>
                    <a:pt x="49606" y="343760"/>
                  </a:lnTo>
                  <a:lnTo>
                    <a:pt x="48545" y="335283"/>
                  </a:lnTo>
                  <a:lnTo>
                    <a:pt x="46732" y="326315"/>
                  </a:lnTo>
                  <a:lnTo>
                    <a:pt x="44419" y="317021"/>
                  </a:lnTo>
                  <a:lnTo>
                    <a:pt x="42876" y="305299"/>
                  </a:lnTo>
                  <a:lnTo>
                    <a:pt x="41848" y="291957"/>
                  </a:lnTo>
                  <a:lnTo>
                    <a:pt x="41162" y="277536"/>
                  </a:lnTo>
                  <a:lnTo>
                    <a:pt x="41811" y="262396"/>
                  </a:lnTo>
                  <a:lnTo>
                    <a:pt x="43348" y="246776"/>
                  </a:lnTo>
                  <a:lnTo>
                    <a:pt x="45479" y="230836"/>
                  </a:lnTo>
                  <a:lnTo>
                    <a:pt x="48004" y="216893"/>
                  </a:lnTo>
                  <a:lnTo>
                    <a:pt x="50793" y="204282"/>
                  </a:lnTo>
                  <a:lnTo>
                    <a:pt x="53758" y="192559"/>
                  </a:lnTo>
                  <a:lnTo>
                    <a:pt x="56840" y="181427"/>
                  </a:lnTo>
                  <a:lnTo>
                    <a:pt x="63211" y="160217"/>
                  </a:lnTo>
                  <a:lnTo>
                    <a:pt x="70879" y="153234"/>
                  </a:lnTo>
                  <a:lnTo>
                    <a:pt x="81517" y="148579"/>
                  </a:lnTo>
                  <a:lnTo>
                    <a:pt x="94136" y="145476"/>
                  </a:lnTo>
                  <a:lnTo>
                    <a:pt x="104759" y="147828"/>
                  </a:lnTo>
                  <a:lnTo>
                    <a:pt x="114052" y="153817"/>
                  </a:lnTo>
                  <a:lnTo>
                    <a:pt x="122458" y="162232"/>
                  </a:lnTo>
                  <a:lnTo>
                    <a:pt x="131378" y="173368"/>
                  </a:lnTo>
                  <a:lnTo>
                    <a:pt x="140640" y="186318"/>
                  </a:lnTo>
                  <a:lnTo>
                    <a:pt x="150131" y="200478"/>
                  </a:lnTo>
                  <a:lnTo>
                    <a:pt x="157564" y="213234"/>
                  </a:lnTo>
                  <a:lnTo>
                    <a:pt x="163624" y="225054"/>
                  </a:lnTo>
                  <a:lnTo>
                    <a:pt x="168769" y="236250"/>
                  </a:lnTo>
                  <a:lnTo>
                    <a:pt x="174410" y="245925"/>
                  </a:lnTo>
                  <a:lnTo>
                    <a:pt x="180382" y="254585"/>
                  </a:lnTo>
                  <a:lnTo>
                    <a:pt x="186573" y="262569"/>
                  </a:lnTo>
                  <a:lnTo>
                    <a:pt x="191806" y="272314"/>
                  </a:lnTo>
                  <a:lnTo>
                    <a:pt x="196400" y="283231"/>
                  </a:lnTo>
                  <a:lnTo>
                    <a:pt x="208146" y="316772"/>
                  </a:lnTo>
                  <a:lnTo>
                    <a:pt x="228799" y="34817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2845065" y="2626214"/>
              <a:ext cx="159165" cy="169113"/>
            </a:xfrm>
            <a:custGeom>
              <a:avLst/>
              <a:gdLst/>
              <a:ahLst/>
              <a:cxnLst/>
              <a:rect l="0" t="0" r="0" b="0"/>
              <a:pathLst>
                <a:path w="159165" h="169113">
                  <a:moveTo>
                    <a:pt x="0" y="0"/>
                  </a:moveTo>
                  <a:lnTo>
                    <a:pt x="0" y="26404"/>
                  </a:lnTo>
                  <a:lnTo>
                    <a:pt x="1105" y="38604"/>
                  </a:lnTo>
                  <a:lnTo>
                    <a:pt x="2947" y="51158"/>
                  </a:lnTo>
                  <a:lnTo>
                    <a:pt x="5281" y="63948"/>
                  </a:lnTo>
                  <a:lnTo>
                    <a:pt x="6836" y="76897"/>
                  </a:lnTo>
                  <a:lnTo>
                    <a:pt x="7874" y="89950"/>
                  </a:lnTo>
                  <a:lnTo>
                    <a:pt x="8565" y="103074"/>
                  </a:lnTo>
                  <a:lnTo>
                    <a:pt x="10131" y="116244"/>
                  </a:lnTo>
                  <a:lnTo>
                    <a:pt x="12281" y="129445"/>
                  </a:lnTo>
                  <a:lnTo>
                    <a:pt x="14819" y="142668"/>
                  </a:lnTo>
                  <a:lnTo>
                    <a:pt x="19827" y="149272"/>
                  </a:lnTo>
                  <a:lnTo>
                    <a:pt x="26482" y="151464"/>
                  </a:lnTo>
                  <a:lnTo>
                    <a:pt x="34234" y="150715"/>
                  </a:lnTo>
                  <a:lnTo>
                    <a:pt x="41613" y="148005"/>
                  </a:lnTo>
                  <a:lnTo>
                    <a:pt x="48743" y="143987"/>
                  </a:lnTo>
                  <a:lnTo>
                    <a:pt x="55707" y="139098"/>
                  </a:lnTo>
                  <a:lnTo>
                    <a:pt x="63665" y="130313"/>
                  </a:lnTo>
                  <a:lnTo>
                    <a:pt x="72287" y="118929"/>
                  </a:lnTo>
                  <a:lnTo>
                    <a:pt x="81350" y="105813"/>
                  </a:lnTo>
                  <a:lnTo>
                    <a:pt x="88498" y="93754"/>
                  </a:lnTo>
                  <a:lnTo>
                    <a:pt x="94368" y="82398"/>
                  </a:lnTo>
                  <a:lnTo>
                    <a:pt x="99388" y="71512"/>
                  </a:lnTo>
                  <a:lnTo>
                    <a:pt x="102734" y="59833"/>
                  </a:lnTo>
                  <a:lnTo>
                    <a:pt x="104964" y="47625"/>
                  </a:lnTo>
                  <a:lnTo>
                    <a:pt x="106451" y="35066"/>
                  </a:lnTo>
                  <a:lnTo>
                    <a:pt x="107443" y="31114"/>
                  </a:lnTo>
                  <a:lnTo>
                    <a:pt x="108104" y="32901"/>
                  </a:lnTo>
                  <a:lnTo>
                    <a:pt x="108544" y="38514"/>
                  </a:lnTo>
                  <a:lnTo>
                    <a:pt x="109943" y="47782"/>
                  </a:lnTo>
                  <a:lnTo>
                    <a:pt x="114445" y="72817"/>
                  </a:lnTo>
                  <a:lnTo>
                    <a:pt x="118298" y="86125"/>
                  </a:lnTo>
                  <a:lnTo>
                    <a:pt x="123078" y="99418"/>
                  </a:lnTo>
                  <a:lnTo>
                    <a:pt x="128475" y="112702"/>
                  </a:lnTo>
                  <a:lnTo>
                    <a:pt x="134283" y="124873"/>
                  </a:lnTo>
                  <a:lnTo>
                    <a:pt x="140366" y="136304"/>
                  </a:lnTo>
                  <a:lnTo>
                    <a:pt x="159164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083812" y="2636161"/>
              <a:ext cx="258643" cy="189009"/>
            </a:xfrm>
            <a:custGeom>
              <a:avLst/>
              <a:gdLst/>
              <a:ahLst/>
              <a:cxnLst/>
              <a:rect l="0" t="0" r="0" b="0"/>
              <a:pathLst>
                <a:path w="258643" h="189009">
                  <a:moveTo>
                    <a:pt x="0" y="0"/>
                  </a:moveTo>
                  <a:lnTo>
                    <a:pt x="0" y="134984"/>
                  </a:lnTo>
                  <a:lnTo>
                    <a:pt x="0" y="119680"/>
                  </a:lnTo>
                  <a:lnTo>
                    <a:pt x="1105" y="109630"/>
                  </a:lnTo>
                  <a:lnTo>
                    <a:pt x="2947" y="99614"/>
                  </a:lnTo>
                  <a:lnTo>
                    <a:pt x="5281" y="89621"/>
                  </a:lnTo>
                  <a:lnTo>
                    <a:pt x="7941" y="79643"/>
                  </a:lnTo>
                  <a:lnTo>
                    <a:pt x="13846" y="59714"/>
                  </a:lnTo>
                  <a:lnTo>
                    <a:pt x="18073" y="50863"/>
                  </a:lnTo>
                  <a:lnTo>
                    <a:pt x="23101" y="42751"/>
                  </a:lnTo>
                  <a:lnTo>
                    <a:pt x="28665" y="35133"/>
                  </a:lnTo>
                  <a:lnTo>
                    <a:pt x="35689" y="33370"/>
                  </a:lnTo>
                  <a:lnTo>
                    <a:pt x="43688" y="35510"/>
                  </a:lnTo>
                  <a:lnTo>
                    <a:pt x="52337" y="40253"/>
                  </a:lnTo>
                  <a:lnTo>
                    <a:pt x="60313" y="48942"/>
                  </a:lnTo>
                  <a:lnTo>
                    <a:pt x="67841" y="60261"/>
                  </a:lnTo>
                  <a:lnTo>
                    <a:pt x="75071" y="73333"/>
                  </a:lnTo>
                  <a:lnTo>
                    <a:pt x="80996" y="86469"/>
                  </a:lnTo>
                  <a:lnTo>
                    <a:pt x="86051" y="99648"/>
                  </a:lnTo>
                  <a:lnTo>
                    <a:pt x="102106" y="147286"/>
                  </a:lnTo>
                  <a:lnTo>
                    <a:pt x="106757" y="151245"/>
                  </a:lnTo>
                  <a:lnTo>
                    <a:pt x="112067" y="150569"/>
                  </a:lnTo>
                  <a:lnTo>
                    <a:pt x="117818" y="146803"/>
                  </a:lnTo>
                  <a:lnTo>
                    <a:pt x="123863" y="138765"/>
                  </a:lnTo>
                  <a:lnTo>
                    <a:pt x="130104" y="127880"/>
                  </a:lnTo>
                  <a:lnTo>
                    <a:pt x="136474" y="115097"/>
                  </a:lnTo>
                  <a:lnTo>
                    <a:pt x="141827" y="103259"/>
                  </a:lnTo>
                  <a:lnTo>
                    <a:pt x="146501" y="92051"/>
                  </a:lnTo>
                  <a:lnTo>
                    <a:pt x="150722" y="81263"/>
                  </a:lnTo>
                  <a:lnTo>
                    <a:pt x="153536" y="69650"/>
                  </a:lnTo>
                  <a:lnTo>
                    <a:pt x="155412" y="57486"/>
                  </a:lnTo>
                  <a:lnTo>
                    <a:pt x="156663" y="44956"/>
                  </a:lnTo>
                  <a:lnTo>
                    <a:pt x="159707" y="39919"/>
                  </a:lnTo>
                  <a:lnTo>
                    <a:pt x="163947" y="39876"/>
                  </a:lnTo>
                  <a:lnTo>
                    <a:pt x="168985" y="43164"/>
                  </a:lnTo>
                  <a:lnTo>
                    <a:pt x="173448" y="48672"/>
                  </a:lnTo>
                  <a:lnTo>
                    <a:pt x="177530" y="55659"/>
                  </a:lnTo>
                  <a:lnTo>
                    <a:pt x="181356" y="63634"/>
                  </a:lnTo>
                  <a:lnTo>
                    <a:pt x="185012" y="72266"/>
                  </a:lnTo>
                  <a:lnTo>
                    <a:pt x="188554" y="81337"/>
                  </a:lnTo>
                  <a:lnTo>
                    <a:pt x="195438" y="100258"/>
                  </a:lnTo>
                  <a:lnTo>
                    <a:pt x="202182" y="119720"/>
                  </a:lnTo>
                  <a:lnTo>
                    <a:pt x="206633" y="128447"/>
                  </a:lnTo>
                  <a:lnTo>
                    <a:pt x="211811" y="136476"/>
                  </a:lnTo>
                  <a:lnTo>
                    <a:pt x="217473" y="144039"/>
                  </a:lnTo>
                  <a:lnTo>
                    <a:pt x="222354" y="152397"/>
                  </a:lnTo>
                  <a:lnTo>
                    <a:pt x="226713" y="161285"/>
                  </a:lnTo>
                  <a:lnTo>
                    <a:pt x="258642" y="18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3372418" y="2526736"/>
              <a:ext cx="175081" cy="304093"/>
            </a:xfrm>
            <a:custGeom>
              <a:avLst/>
              <a:gdLst/>
              <a:ahLst/>
              <a:cxnLst/>
              <a:rect l="0" t="0" r="0" b="0"/>
              <a:pathLst>
                <a:path w="175081" h="304093">
                  <a:moveTo>
                    <a:pt x="9827" y="0"/>
                  </a:moveTo>
                  <a:lnTo>
                    <a:pt x="9827" y="26404"/>
                  </a:lnTo>
                  <a:lnTo>
                    <a:pt x="8722" y="40814"/>
                  </a:lnTo>
                  <a:lnTo>
                    <a:pt x="6879" y="57053"/>
                  </a:lnTo>
                  <a:lnTo>
                    <a:pt x="4546" y="74510"/>
                  </a:lnTo>
                  <a:lnTo>
                    <a:pt x="2990" y="90570"/>
                  </a:lnTo>
                  <a:lnTo>
                    <a:pt x="1953" y="105698"/>
                  </a:lnTo>
                  <a:lnTo>
                    <a:pt x="1262" y="120204"/>
                  </a:lnTo>
                  <a:lnTo>
                    <a:pt x="493" y="151060"/>
                  </a:lnTo>
                  <a:lnTo>
                    <a:pt x="0" y="221180"/>
                  </a:lnTo>
                  <a:lnTo>
                    <a:pt x="3276" y="231457"/>
                  </a:lnTo>
                  <a:lnTo>
                    <a:pt x="8776" y="236097"/>
                  </a:lnTo>
                  <a:lnTo>
                    <a:pt x="15758" y="236980"/>
                  </a:lnTo>
                  <a:lnTo>
                    <a:pt x="21518" y="234253"/>
                  </a:lnTo>
                  <a:lnTo>
                    <a:pt x="26464" y="229119"/>
                  </a:lnTo>
                  <a:lnTo>
                    <a:pt x="30866" y="222381"/>
                  </a:lnTo>
                  <a:lnTo>
                    <a:pt x="52905" y="186492"/>
                  </a:lnTo>
                  <a:lnTo>
                    <a:pt x="62862" y="176277"/>
                  </a:lnTo>
                  <a:lnTo>
                    <a:pt x="73922" y="168362"/>
                  </a:lnTo>
                  <a:lnTo>
                    <a:pt x="85716" y="161980"/>
                  </a:lnTo>
                  <a:lnTo>
                    <a:pt x="96895" y="158831"/>
                  </a:lnTo>
                  <a:lnTo>
                    <a:pt x="107663" y="157837"/>
                  </a:lnTo>
                  <a:lnTo>
                    <a:pt x="118158" y="158279"/>
                  </a:lnTo>
                  <a:lnTo>
                    <a:pt x="127366" y="160785"/>
                  </a:lnTo>
                  <a:lnTo>
                    <a:pt x="135714" y="164666"/>
                  </a:lnTo>
                  <a:lnTo>
                    <a:pt x="143491" y="169464"/>
                  </a:lnTo>
                  <a:lnTo>
                    <a:pt x="150886" y="174873"/>
                  </a:lnTo>
                  <a:lnTo>
                    <a:pt x="158026" y="180690"/>
                  </a:lnTo>
                  <a:lnTo>
                    <a:pt x="164997" y="186778"/>
                  </a:lnTo>
                  <a:lnTo>
                    <a:pt x="169645" y="195259"/>
                  </a:lnTo>
                  <a:lnTo>
                    <a:pt x="172743" y="205333"/>
                  </a:lnTo>
                  <a:lnTo>
                    <a:pt x="174808" y="216471"/>
                  </a:lnTo>
                  <a:lnTo>
                    <a:pt x="175080" y="228318"/>
                  </a:lnTo>
                  <a:lnTo>
                    <a:pt x="174156" y="240636"/>
                  </a:lnTo>
                  <a:lnTo>
                    <a:pt x="172434" y="253270"/>
                  </a:lnTo>
                  <a:lnTo>
                    <a:pt x="169076" y="263903"/>
                  </a:lnTo>
                  <a:lnTo>
                    <a:pt x="164626" y="273203"/>
                  </a:lnTo>
                  <a:lnTo>
                    <a:pt x="159450" y="281613"/>
                  </a:lnTo>
                  <a:lnTo>
                    <a:pt x="151577" y="288325"/>
                  </a:lnTo>
                  <a:lnTo>
                    <a:pt x="141908" y="293905"/>
                  </a:lnTo>
                  <a:lnTo>
                    <a:pt x="131040" y="298730"/>
                  </a:lnTo>
                  <a:lnTo>
                    <a:pt x="119373" y="301947"/>
                  </a:lnTo>
                  <a:lnTo>
                    <a:pt x="107175" y="304092"/>
                  </a:lnTo>
                  <a:lnTo>
                    <a:pt x="59566" y="2984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3561305" y="2638002"/>
              <a:ext cx="97585" cy="137429"/>
            </a:xfrm>
            <a:custGeom>
              <a:avLst/>
              <a:gdLst/>
              <a:ahLst/>
              <a:cxnLst/>
              <a:rect l="0" t="0" r="0" b="0"/>
              <a:pathLst>
                <a:path w="97585" h="137429">
                  <a:moveTo>
                    <a:pt x="0" y="67794"/>
                  </a:moveTo>
                  <a:lnTo>
                    <a:pt x="15843" y="62513"/>
                  </a:lnTo>
                  <a:lnTo>
                    <a:pt x="26036" y="59852"/>
                  </a:lnTo>
                  <a:lnTo>
                    <a:pt x="52100" y="53948"/>
                  </a:lnTo>
                  <a:lnTo>
                    <a:pt x="64576" y="49721"/>
                  </a:lnTo>
                  <a:lnTo>
                    <a:pt x="76210" y="44692"/>
                  </a:lnTo>
                  <a:lnTo>
                    <a:pt x="87282" y="39129"/>
                  </a:lnTo>
                  <a:lnTo>
                    <a:pt x="93558" y="30999"/>
                  </a:lnTo>
                  <a:lnTo>
                    <a:pt x="96637" y="21158"/>
                  </a:lnTo>
                  <a:lnTo>
                    <a:pt x="97584" y="10176"/>
                  </a:lnTo>
                  <a:lnTo>
                    <a:pt x="94899" y="3960"/>
                  </a:lnTo>
                  <a:lnTo>
                    <a:pt x="89794" y="921"/>
                  </a:lnTo>
                  <a:lnTo>
                    <a:pt x="83074" y="0"/>
                  </a:lnTo>
                  <a:lnTo>
                    <a:pt x="75278" y="1597"/>
                  </a:lnTo>
                  <a:lnTo>
                    <a:pt x="66765" y="4873"/>
                  </a:lnTo>
                  <a:lnTo>
                    <a:pt x="57774" y="9267"/>
                  </a:lnTo>
                  <a:lnTo>
                    <a:pt x="49569" y="14407"/>
                  </a:lnTo>
                  <a:lnTo>
                    <a:pt x="41889" y="20044"/>
                  </a:lnTo>
                  <a:lnTo>
                    <a:pt x="34558" y="26013"/>
                  </a:lnTo>
                  <a:lnTo>
                    <a:pt x="28565" y="34413"/>
                  </a:lnTo>
                  <a:lnTo>
                    <a:pt x="23464" y="44435"/>
                  </a:lnTo>
                  <a:lnTo>
                    <a:pt x="18959" y="55537"/>
                  </a:lnTo>
                  <a:lnTo>
                    <a:pt x="15955" y="67360"/>
                  </a:lnTo>
                  <a:lnTo>
                    <a:pt x="13953" y="79663"/>
                  </a:lnTo>
                  <a:lnTo>
                    <a:pt x="12618" y="92286"/>
                  </a:lnTo>
                  <a:lnTo>
                    <a:pt x="15044" y="102912"/>
                  </a:lnTo>
                  <a:lnTo>
                    <a:pt x="19977" y="112207"/>
                  </a:lnTo>
                  <a:lnTo>
                    <a:pt x="59687" y="1374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725962" y="2626214"/>
              <a:ext cx="113882" cy="125271"/>
            </a:xfrm>
            <a:custGeom>
              <a:avLst/>
              <a:gdLst/>
              <a:ahLst/>
              <a:cxnLst/>
              <a:rect l="0" t="0" r="0" b="0"/>
              <a:pathLst>
                <a:path w="113882" h="125271">
                  <a:moveTo>
                    <a:pt x="34299" y="9947"/>
                  </a:moveTo>
                  <a:lnTo>
                    <a:pt x="20453" y="79177"/>
                  </a:lnTo>
                  <a:lnTo>
                    <a:pt x="14144" y="107772"/>
                  </a:lnTo>
                  <a:lnTo>
                    <a:pt x="10915" y="121587"/>
                  </a:lnTo>
                  <a:lnTo>
                    <a:pt x="7656" y="125270"/>
                  </a:lnTo>
                  <a:lnTo>
                    <a:pt x="4379" y="122199"/>
                  </a:lnTo>
                  <a:lnTo>
                    <a:pt x="1088" y="114625"/>
                  </a:lnTo>
                  <a:lnTo>
                    <a:pt x="0" y="106260"/>
                  </a:lnTo>
                  <a:lnTo>
                    <a:pt x="380" y="97367"/>
                  </a:lnTo>
                  <a:lnTo>
                    <a:pt x="1738" y="88123"/>
                  </a:lnTo>
                  <a:lnTo>
                    <a:pt x="5960" y="77539"/>
                  </a:lnTo>
                  <a:lnTo>
                    <a:pt x="12090" y="66061"/>
                  </a:lnTo>
                  <a:lnTo>
                    <a:pt x="19493" y="53989"/>
                  </a:lnTo>
                  <a:lnTo>
                    <a:pt x="26639" y="43730"/>
                  </a:lnTo>
                  <a:lnTo>
                    <a:pt x="33613" y="34679"/>
                  </a:lnTo>
                  <a:lnTo>
                    <a:pt x="40474" y="26435"/>
                  </a:lnTo>
                  <a:lnTo>
                    <a:pt x="49468" y="19834"/>
                  </a:lnTo>
                  <a:lnTo>
                    <a:pt x="59886" y="14328"/>
                  </a:lnTo>
                  <a:lnTo>
                    <a:pt x="11388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4008955" y="2576475"/>
              <a:ext cx="119140" cy="171527"/>
            </a:xfrm>
            <a:custGeom>
              <a:avLst/>
              <a:gdLst/>
              <a:ahLst/>
              <a:cxnLst/>
              <a:rect l="0" t="0" r="0" b="0"/>
              <a:pathLst>
                <a:path w="119140" h="171527">
                  <a:moveTo>
                    <a:pt x="49739" y="69634"/>
                  </a:moveTo>
                  <a:lnTo>
                    <a:pt x="44458" y="85477"/>
                  </a:lnTo>
                  <a:lnTo>
                    <a:pt x="40692" y="94565"/>
                  </a:lnTo>
                  <a:lnTo>
                    <a:pt x="35970" y="105045"/>
                  </a:lnTo>
                  <a:lnTo>
                    <a:pt x="30612" y="116453"/>
                  </a:lnTo>
                  <a:lnTo>
                    <a:pt x="28145" y="128479"/>
                  </a:lnTo>
                  <a:lnTo>
                    <a:pt x="27606" y="140918"/>
                  </a:lnTo>
                  <a:lnTo>
                    <a:pt x="28352" y="153632"/>
                  </a:lnTo>
                  <a:lnTo>
                    <a:pt x="33270" y="162108"/>
                  </a:lnTo>
                  <a:lnTo>
                    <a:pt x="40971" y="167759"/>
                  </a:lnTo>
                  <a:lnTo>
                    <a:pt x="50525" y="171526"/>
                  </a:lnTo>
                  <a:lnTo>
                    <a:pt x="61316" y="170721"/>
                  </a:lnTo>
                  <a:lnTo>
                    <a:pt x="72931" y="166869"/>
                  </a:lnTo>
                  <a:lnTo>
                    <a:pt x="85096" y="160985"/>
                  </a:lnTo>
                  <a:lnTo>
                    <a:pt x="95417" y="152641"/>
                  </a:lnTo>
                  <a:lnTo>
                    <a:pt x="104507" y="142657"/>
                  </a:lnTo>
                  <a:lnTo>
                    <a:pt x="112779" y="131580"/>
                  </a:lnTo>
                  <a:lnTo>
                    <a:pt x="117188" y="118668"/>
                  </a:lnTo>
                  <a:lnTo>
                    <a:pt x="119022" y="104534"/>
                  </a:lnTo>
                  <a:lnTo>
                    <a:pt x="119139" y="89585"/>
                  </a:lnTo>
                  <a:lnTo>
                    <a:pt x="118112" y="76303"/>
                  </a:lnTo>
                  <a:lnTo>
                    <a:pt x="116322" y="64132"/>
                  </a:lnTo>
                  <a:lnTo>
                    <a:pt x="114023" y="52702"/>
                  </a:lnTo>
                  <a:lnTo>
                    <a:pt x="110280" y="42872"/>
                  </a:lnTo>
                  <a:lnTo>
                    <a:pt x="105574" y="34108"/>
                  </a:lnTo>
                  <a:lnTo>
                    <a:pt x="100226" y="26054"/>
                  </a:lnTo>
                  <a:lnTo>
                    <a:pt x="93345" y="19580"/>
                  </a:lnTo>
                  <a:lnTo>
                    <a:pt x="85441" y="14159"/>
                  </a:lnTo>
                  <a:lnTo>
                    <a:pt x="76857" y="9439"/>
                  </a:lnTo>
                  <a:lnTo>
                    <a:pt x="66712" y="5187"/>
                  </a:lnTo>
                  <a:lnTo>
                    <a:pt x="55528" y="1247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4237754" y="2468432"/>
              <a:ext cx="179061" cy="267208"/>
            </a:xfrm>
            <a:custGeom>
              <a:avLst/>
              <a:gdLst/>
              <a:ahLst/>
              <a:cxnLst/>
              <a:rect l="0" t="0" r="0" b="0"/>
              <a:pathLst>
                <a:path w="179061" h="267208">
                  <a:moveTo>
                    <a:pt x="179060" y="8565"/>
                  </a:moveTo>
                  <a:lnTo>
                    <a:pt x="163218" y="3284"/>
                  </a:lnTo>
                  <a:lnTo>
                    <a:pt x="154129" y="1728"/>
                  </a:lnTo>
                  <a:lnTo>
                    <a:pt x="143649" y="691"/>
                  </a:lnTo>
                  <a:lnTo>
                    <a:pt x="132242" y="0"/>
                  </a:lnTo>
                  <a:lnTo>
                    <a:pt x="122425" y="1749"/>
                  </a:lnTo>
                  <a:lnTo>
                    <a:pt x="113671" y="5127"/>
                  </a:lnTo>
                  <a:lnTo>
                    <a:pt x="105624" y="9589"/>
                  </a:lnTo>
                  <a:lnTo>
                    <a:pt x="98049" y="14774"/>
                  </a:lnTo>
                  <a:lnTo>
                    <a:pt x="90788" y="20442"/>
                  </a:lnTo>
                  <a:lnTo>
                    <a:pt x="83737" y="26431"/>
                  </a:lnTo>
                  <a:lnTo>
                    <a:pt x="76826" y="33739"/>
                  </a:lnTo>
                  <a:lnTo>
                    <a:pt x="70007" y="41927"/>
                  </a:lnTo>
                  <a:lnTo>
                    <a:pt x="63251" y="50702"/>
                  </a:lnTo>
                  <a:lnTo>
                    <a:pt x="57642" y="60973"/>
                  </a:lnTo>
                  <a:lnTo>
                    <a:pt x="52797" y="72242"/>
                  </a:lnTo>
                  <a:lnTo>
                    <a:pt x="48462" y="84175"/>
                  </a:lnTo>
                  <a:lnTo>
                    <a:pt x="43361" y="96552"/>
                  </a:lnTo>
                  <a:lnTo>
                    <a:pt x="37750" y="109225"/>
                  </a:lnTo>
                  <a:lnTo>
                    <a:pt x="31798" y="122095"/>
                  </a:lnTo>
                  <a:lnTo>
                    <a:pt x="27831" y="135096"/>
                  </a:lnTo>
                  <a:lnTo>
                    <a:pt x="25186" y="148184"/>
                  </a:lnTo>
                  <a:lnTo>
                    <a:pt x="23423" y="161331"/>
                  </a:lnTo>
                  <a:lnTo>
                    <a:pt x="21142" y="173412"/>
                  </a:lnTo>
                  <a:lnTo>
                    <a:pt x="18516" y="184781"/>
                  </a:lnTo>
                  <a:lnTo>
                    <a:pt x="15660" y="195677"/>
                  </a:lnTo>
                  <a:lnTo>
                    <a:pt x="9539" y="222521"/>
                  </a:lnTo>
                  <a:lnTo>
                    <a:pt x="0" y="2672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4206396" y="2616266"/>
              <a:ext cx="190524" cy="69635"/>
            </a:xfrm>
            <a:custGeom>
              <a:avLst/>
              <a:gdLst/>
              <a:ahLst/>
              <a:cxnLst/>
              <a:rect l="0" t="0" r="0" b="0"/>
              <a:pathLst>
                <a:path w="190524" h="69635">
                  <a:moveTo>
                    <a:pt x="11463" y="69634"/>
                  </a:moveTo>
                  <a:lnTo>
                    <a:pt x="901" y="53791"/>
                  </a:lnTo>
                  <a:lnTo>
                    <a:pt x="0" y="45809"/>
                  </a:lnTo>
                  <a:lnTo>
                    <a:pt x="1611" y="37171"/>
                  </a:lnTo>
                  <a:lnTo>
                    <a:pt x="4895" y="28097"/>
                  </a:lnTo>
                  <a:lnTo>
                    <a:pt x="12611" y="20942"/>
                  </a:lnTo>
                  <a:lnTo>
                    <a:pt x="23281" y="15066"/>
                  </a:lnTo>
                  <a:lnTo>
                    <a:pt x="35921" y="10044"/>
                  </a:lnTo>
                  <a:lnTo>
                    <a:pt x="52085" y="6696"/>
                  </a:lnTo>
                  <a:lnTo>
                    <a:pt x="70598" y="4464"/>
                  </a:lnTo>
                  <a:lnTo>
                    <a:pt x="90678" y="2976"/>
                  </a:lnTo>
                  <a:lnTo>
                    <a:pt x="110695" y="1984"/>
                  </a:lnTo>
                  <a:lnTo>
                    <a:pt x="19052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4615770" y="2457101"/>
              <a:ext cx="210455" cy="307114"/>
            </a:xfrm>
            <a:custGeom>
              <a:avLst/>
              <a:gdLst/>
              <a:ahLst/>
              <a:cxnLst/>
              <a:rect l="0" t="0" r="0" b="0"/>
              <a:pathLst>
                <a:path w="210455" h="307114">
                  <a:moveTo>
                    <a:pt x="0" y="0"/>
                  </a:moveTo>
                  <a:lnTo>
                    <a:pt x="5281" y="21124"/>
                  </a:lnTo>
                  <a:lnTo>
                    <a:pt x="6836" y="31768"/>
                  </a:lnTo>
                  <a:lnTo>
                    <a:pt x="7874" y="43285"/>
                  </a:lnTo>
                  <a:lnTo>
                    <a:pt x="8565" y="55384"/>
                  </a:lnTo>
                  <a:lnTo>
                    <a:pt x="10131" y="68977"/>
                  </a:lnTo>
                  <a:lnTo>
                    <a:pt x="12280" y="83565"/>
                  </a:lnTo>
                  <a:lnTo>
                    <a:pt x="14819" y="98817"/>
                  </a:lnTo>
                  <a:lnTo>
                    <a:pt x="16511" y="113407"/>
                  </a:lnTo>
                  <a:lnTo>
                    <a:pt x="17639" y="127554"/>
                  </a:lnTo>
                  <a:lnTo>
                    <a:pt x="18392" y="141407"/>
                  </a:lnTo>
                  <a:lnTo>
                    <a:pt x="19227" y="171537"/>
                  </a:lnTo>
                  <a:lnTo>
                    <a:pt x="19764" y="241191"/>
                  </a:lnTo>
                  <a:lnTo>
                    <a:pt x="22018" y="250324"/>
                  </a:lnTo>
                  <a:lnTo>
                    <a:pt x="25732" y="253097"/>
                  </a:lnTo>
                  <a:lnTo>
                    <a:pt x="30418" y="251629"/>
                  </a:lnTo>
                  <a:lnTo>
                    <a:pt x="36858" y="246230"/>
                  </a:lnTo>
                  <a:lnTo>
                    <a:pt x="44468" y="238209"/>
                  </a:lnTo>
                  <a:lnTo>
                    <a:pt x="52857" y="228441"/>
                  </a:lnTo>
                  <a:lnTo>
                    <a:pt x="65081" y="223034"/>
                  </a:lnTo>
                  <a:lnTo>
                    <a:pt x="79862" y="220534"/>
                  </a:lnTo>
                  <a:lnTo>
                    <a:pt x="96348" y="219973"/>
                  </a:lnTo>
                  <a:lnTo>
                    <a:pt x="110655" y="220705"/>
                  </a:lnTo>
                  <a:lnTo>
                    <a:pt x="123509" y="222298"/>
                  </a:lnTo>
                  <a:lnTo>
                    <a:pt x="135394" y="224465"/>
                  </a:lnTo>
                  <a:lnTo>
                    <a:pt x="146633" y="227015"/>
                  </a:lnTo>
                  <a:lnTo>
                    <a:pt x="157442" y="229821"/>
                  </a:lnTo>
                  <a:lnTo>
                    <a:pt x="167964" y="232796"/>
                  </a:lnTo>
                  <a:lnTo>
                    <a:pt x="177189" y="236990"/>
                  </a:lnTo>
                  <a:lnTo>
                    <a:pt x="185550" y="241997"/>
                  </a:lnTo>
                  <a:lnTo>
                    <a:pt x="193334" y="247546"/>
                  </a:lnTo>
                  <a:lnTo>
                    <a:pt x="199629" y="254561"/>
                  </a:lnTo>
                  <a:lnTo>
                    <a:pt x="204931" y="262553"/>
                  </a:lnTo>
                  <a:lnTo>
                    <a:pt x="209571" y="271197"/>
                  </a:lnTo>
                  <a:lnTo>
                    <a:pt x="210454" y="279171"/>
                  </a:lnTo>
                  <a:lnTo>
                    <a:pt x="208832" y="286697"/>
                  </a:lnTo>
                  <a:lnTo>
                    <a:pt x="205540" y="293925"/>
                  </a:lnTo>
                  <a:lnTo>
                    <a:pt x="198924" y="298744"/>
                  </a:lnTo>
                  <a:lnTo>
                    <a:pt x="190092" y="301957"/>
                  </a:lnTo>
                  <a:lnTo>
                    <a:pt x="179783" y="304098"/>
                  </a:lnTo>
                  <a:lnTo>
                    <a:pt x="168489" y="305526"/>
                  </a:lnTo>
                  <a:lnTo>
                    <a:pt x="156538" y="306478"/>
                  </a:lnTo>
                  <a:lnTo>
                    <a:pt x="144150" y="307113"/>
                  </a:lnTo>
                  <a:lnTo>
                    <a:pt x="131470" y="306430"/>
                  </a:lnTo>
                  <a:lnTo>
                    <a:pt x="118595" y="304870"/>
                  </a:lnTo>
                  <a:lnTo>
                    <a:pt x="69634" y="2884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4904256" y="2655591"/>
              <a:ext cx="113852" cy="137842"/>
            </a:xfrm>
            <a:custGeom>
              <a:avLst/>
              <a:gdLst/>
              <a:ahLst/>
              <a:cxnLst/>
              <a:rect l="0" t="0" r="0" b="0"/>
              <a:pathLst>
                <a:path w="113852" h="137842">
                  <a:moveTo>
                    <a:pt x="19895" y="40257"/>
                  </a:moveTo>
                  <a:lnTo>
                    <a:pt x="14614" y="56100"/>
                  </a:lnTo>
                  <a:lnTo>
                    <a:pt x="13059" y="66293"/>
                  </a:lnTo>
                  <a:lnTo>
                    <a:pt x="12022" y="78615"/>
                  </a:lnTo>
                  <a:lnTo>
                    <a:pt x="11330" y="92357"/>
                  </a:lnTo>
                  <a:lnTo>
                    <a:pt x="13080" y="104833"/>
                  </a:lnTo>
                  <a:lnTo>
                    <a:pt x="16457" y="116467"/>
                  </a:lnTo>
                  <a:lnTo>
                    <a:pt x="20919" y="127539"/>
                  </a:lnTo>
                  <a:lnTo>
                    <a:pt x="28315" y="133815"/>
                  </a:lnTo>
                  <a:lnTo>
                    <a:pt x="37667" y="136893"/>
                  </a:lnTo>
                  <a:lnTo>
                    <a:pt x="48323" y="137841"/>
                  </a:lnTo>
                  <a:lnTo>
                    <a:pt x="57637" y="136262"/>
                  </a:lnTo>
                  <a:lnTo>
                    <a:pt x="66057" y="132998"/>
                  </a:lnTo>
                  <a:lnTo>
                    <a:pt x="73881" y="128612"/>
                  </a:lnTo>
                  <a:lnTo>
                    <a:pt x="82413" y="121266"/>
                  </a:lnTo>
                  <a:lnTo>
                    <a:pt x="91417" y="111948"/>
                  </a:lnTo>
                  <a:lnTo>
                    <a:pt x="100736" y="101315"/>
                  </a:lnTo>
                  <a:lnTo>
                    <a:pt x="106948" y="88700"/>
                  </a:lnTo>
                  <a:lnTo>
                    <a:pt x="111090" y="74763"/>
                  </a:lnTo>
                  <a:lnTo>
                    <a:pt x="113851" y="59945"/>
                  </a:lnTo>
                  <a:lnTo>
                    <a:pt x="113481" y="47856"/>
                  </a:lnTo>
                  <a:lnTo>
                    <a:pt x="111023" y="37586"/>
                  </a:lnTo>
                  <a:lnTo>
                    <a:pt x="107175" y="28528"/>
                  </a:lnTo>
                  <a:lnTo>
                    <a:pt x="100188" y="20279"/>
                  </a:lnTo>
                  <a:lnTo>
                    <a:pt x="91108" y="12570"/>
                  </a:lnTo>
                  <a:lnTo>
                    <a:pt x="80635" y="5219"/>
                  </a:lnTo>
                  <a:lnTo>
                    <a:pt x="69230" y="1424"/>
                  </a:lnTo>
                  <a:lnTo>
                    <a:pt x="57207" y="0"/>
                  </a:lnTo>
                  <a:lnTo>
                    <a:pt x="0" y="4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5043525" y="2666005"/>
              <a:ext cx="147501" cy="141376"/>
            </a:xfrm>
            <a:custGeom>
              <a:avLst/>
              <a:gdLst/>
              <a:ahLst/>
              <a:cxnLst/>
              <a:rect l="0" t="0" r="0" b="0"/>
              <a:pathLst>
                <a:path w="147501" h="141376">
                  <a:moveTo>
                    <a:pt x="0" y="9948"/>
                  </a:moveTo>
                  <a:lnTo>
                    <a:pt x="10561" y="20509"/>
                  </a:lnTo>
                  <a:lnTo>
                    <a:pt x="14778" y="28042"/>
                  </a:lnTo>
                  <a:lnTo>
                    <a:pt x="18694" y="37485"/>
                  </a:lnTo>
                  <a:lnTo>
                    <a:pt x="22410" y="48201"/>
                  </a:lnTo>
                  <a:lnTo>
                    <a:pt x="24888" y="59767"/>
                  </a:lnTo>
                  <a:lnTo>
                    <a:pt x="26539" y="71898"/>
                  </a:lnTo>
                  <a:lnTo>
                    <a:pt x="27641" y="84407"/>
                  </a:lnTo>
                  <a:lnTo>
                    <a:pt x="30585" y="96063"/>
                  </a:lnTo>
                  <a:lnTo>
                    <a:pt x="34759" y="107148"/>
                  </a:lnTo>
                  <a:lnTo>
                    <a:pt x="39752" y="117855"/>
                  </a:lnTo>
                  <a:lnTo>
                    <a:pt x="46397" y="126098"/>
                  </a:lnTo>
                  <a:lnTo>
                    <a:pt x="54143" y="132699"/>
                  </a:lnTo>
                  <a:lnTo>
                    <a:pt x="62622" y="138205"/>
                  </a:lnTo>
                  <a:lnTo>
                    <a:pt x="72697" y="140770"/>
                  </a:lnTo>
                  <a:lnTo>
                    <a:pt x="83834" y="141375"/>
                  </a:lnTo>
                  <a:lnTo>
                    <a:pt x="95681" y="140673"/>
                  </a:lnTo>
                  <a:lnTo>
                    <a:pt x="105788" y="137994"/>
                  </a:lnTo>
                  <a:lnTo>
                    <a:pt x="114738" y="133998"/>
                  </a:lnTo>
                  <a:lnTo>
                    <a:pt x="122915" y="129123"/>
                  </a:lnTo>
                  <a:lnTo>
                    <a:pt x="130577" y="121452"/>
                  </a:lnTo>
                  <a:lnTo>
                    <a:pt x="137895" y="111916"/>
                  </a:lnTo>
                  <a:lnTo>
                    <a:pt x="144985" y="101138"/>
                  </a:lnTo>
                  <a:lnTo>
                    <a:pt x="147500" y="89532"/>
                  </a:lnTo>
                  <a:lnTo>
                    <a:pt x="146967" y="77373"/>
                  </a:lnTo>
                  <a:lnTo>
                    <a:pt x="144401" y="64845"/>
                  </a:lnTo>
                  <a:lnTo>
                    <a:pt x="140479" y="54283"/>
                  </a:lnTo>
                  <a:lnTo>
                    <a:pt x="135654" y="45031"/>
                  </a:lnTo>
                  <a:lnTo>
                    <a:pt x="130227" y="36653"/>
                  </a:lnTo>
                  <a:lnTo>
                    <a:pt x="121083" y="29962"/>
                  </a:lnTo>
                  <a:lnTo>
                    <a:pt x="109460" y="24395"/>
                  </a:lnTo>
                  <a:lnTo>
                    <a:pt x="72592" y="11281"/>
                  </a:lnTo>
                  <a:lnTo>
                    <a:pt x="2984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5252428" y="2556579"/>
              <a:ext cx="37757" cy="288487"/>
            </a:xfrm>
            <a:custGeom>
              <a:avLst/>
              <a:gdLst/>
              <a:ahLst/>
              <a:cxnLst/>
              <a:rect l="0" t="0" r="0" b="0"/>
              <a:pathLst>
                <a:path w="37757" h="288487">
                  <a:moveTo>
                    <a:pt x="0" y="0"/>
                  </a:moveTo>
                  <a:lnTo>
                    <a:pt x="10561" y="21124"/>
                  </a:lnTo>
                  <a:lnTo>
                    <a:pt x="14778" y="33978"/>
                  </a:lnTo>
                  <a:lnTo>
                    <a:pt x="18695" y="49180"/>
                  </a:lnTo>
                  <a:lnTo>
                    <a:pt x="29487" y="96365"/>
                  </a:lnTo>
                  <a:lnTo>
                    <a:pt x="32922" y="110666"/>
                  </a:lnTo>
                  <a:lnTo>
                    <a:pt x="35212" y="125727"/>
                  </a:lnTo>
                  <a:lnTo>
                    <a:pt x="36738" y="141294"/>
                  </a:lnTo>
                  <a:lnTo>
                    <a:pt x="37756" y="157199"/>
                  </a:lnTo>
                  <a:lnTo>
                    <a:pt x="37329" y="171118"/>
                  </a:lnTo>
                  <a:lnTo>
                    <a:pt x="35939" y="183713"/>
                  </a:lnTo>
                  <a:lnTo>
                    <a:pt x="33907" y="195426"/>
                  </a:lnTo>
                  <a:lnTo>
                    <a:pt x="32553" y="207655"/>
                  </a:lnTo>
                  <a:lnTo>
                    <a:pt x="31650" y="220230"/>
                  </a:lnTo>
                  <a:lnTo>
                    <a:pt x="31047" y="233034"/>
                  </a:lnTo>
                  <a:lnTo>
                    <a:pt x="28436" y="244886"/>
                  </a:lnTo>
                  <a:lnTo>
                    <a:pt x="24484" y="256103"/>
                  </a:lnTo>
                  <a:lnTo>
                    <a:pt x="9948" y="2884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5291382" y="2656057"/>
              <a:ext cx="140107" cy="169113"/>
            </a:xfrm>
            <a:custGeom>
              <a:avLst/>
              <a:gdLst/>
              <a:ahLst/>
              <a:cxnLst/>
              <a:rect l="0" t="0" r="0" b="0"/>
              <a:pathLst>
                <a:path w="140107" h="169113">
                  <a:moveTo>
                    <a:pt x="130158" y="0"/>
                  </a:moveTo>
                  <a:lnTo>
                    <a:pt x="114315" y="5281"/>
                  </a:lnTo>
                  <a:lnTo>
                    <a:pt x="91800" y="13768"/>
                  </a:lnTo>
                  <a:lnTo>
                    <a:pt x="78058" y="19127"/>
                  </a:lnTo>
                  <a:lnTo>
                    <a:pt x="66687" y="24910"/>
                  </a:lnTo>
                  <a:lnTo>
                    <a:pt x="56895" y="30975"/>
                  </a:lnTo>
                  <a:lnTo>
                    <a:pt x="39015" y="43610"/>
                  </a:lnTo>
                  <a:lnTo>
                    <a:pt x="20016" y="56594"/>
                  </a:lnTo>
                  <a:lnTo>
                    <a:pt x="12518" y="64257"/>
                  </a:lnTo>
                  <a:lnTo>
                    <a:pt x="6414" y="72681"/>
                  </a:lnTo>
                  <a:lnTo>
                    <a:pt x="1239" y="81614"/>
                  </a:lnTo>
                  <a:lnTo>
                    <a:pt x="0" y="90884"/>
                  </a:lnTo>
                  <a:lnTo>
                    <a:pt x="1384" y="100381"/>
                  </a:lnTo>
                  <a:lnTo>
                    <a:pt x="4518" y="110028"/>
                  </a:lnTo>
                  <a:lnTo>
                    <a:pt x="9923" y="118669"/>
                  </a:lnTo>
                  <a:lnTo>
                    <a:pt x="16842" y="126641"/>
                  </a:lnTo>
                  <a:lnTo>
                    <a:pt x="24771" y="134166"/>
                  </a:lnTo>
                  <a:lnTo>
                    <a:pt x="34478" y="140288"/>
                  </a:lnTo>
                  <a:lnTo>
                    <a:pt x="45370" y="145475"/>
                  </a:lnTo>
                  <a:lnTo>
                    <a:pt x="57053" y="150038"/>
                  </a:lnTo>
                  <a:lnTo>
                    <a:pt x="71473" y="154186"/>
                  </a:lnTo>
                  <a:lnTo>
                    <a:pt x="87719" y="158056"/>
                  </a:lnTo>
                  <a:lnTo>
                    <a:pt x="140106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5537099" y="2696258"/>
              <a:ext cx="133137" cy="120122"/>
            </a:xfrm>
            <a:custGeom>
              <a:avLst/>
              <a:gdLst/>
              <a:ahLst/>
              <a:cxnLst/>
              <a:rect l="0" t="0" r="0" b="0"/>
              <a:pathLst>
                <a:path w="133137" h="120122">
                  <a:moveTo>
                    <a:pt x="133136" y="9538"/>
                  </a:moveTo>
                  <a:lnTo>
                    <a:pt x="117293" y="4257"/>
                  </a:lnTo>
                  <a:lnTo>
                    <a:pt x="108205" y="2701"/>
                  </a:lnTo>
                  <a:lnTo>
                    <a:pt x="97725" y="1664"/>
                  </a:lnTo>
                  <a:lnTo>
                    <a:pt x="86317" y="973"/>
                  </a:lnTo>
                  <a:lnTo>
                    <a:pt x="58904" y="205"/>
                  </a:lnTo>
                  <a:lnTo>
                    <a:pt x="43857" y="0"/>
                  </a:lnTo>
                  <a:lnTo>
                    <a:pt x="30509" y="969"/>
                  </a:lnTo>
                  <a:lnTo>
                    <a:pt x="18295" y="2720"/>
                  </a:lnTo>
                  <a:lnTo>
                    <a:pt x="6837" y="4993"/>
                  </a:lnTo>
                  <a:lnTo>
                    <a:pt x="1408" y="9824"/>
                  </a:lnTo>
                  <a:lnTo>
                    <a:pt x="0" y="16360"/>
                  </a:lnTo>
                  <a:lnTo>
                    <a:pt x="1271" y="24034"/>
                  </a:lnTo>
                  <a:lnTo>
                    <a:pt x="4330" y="31360"/>
                  </a:lnTo>
                  <a:lnTo>
                    <a:pt x="8579" y="38455"/>
                  </a:lnTo>
                  <a:lnTo>
                    <a:pt x="13623" y="45396"/>
                  </a:lnTo>
                  <a:lnTo>
                    <a:pt x="20301" y="51128"/>
                  </a:lnTo>
                  <a:lnTo>
                    <a:pt x="28069" y="56055"/>
                  </a:lnTo>
                  <a:lnTo>
                    <a:pt x="36564" y="60445"/>
                  </a:lnTo>
                  <a:lnTo>
                    <a:pt x="45543" y="65582"/>
                  </a:lnTo>
                  <a:lnTo>
                    <a:pt x="54845" y="71218"/>
                  </a:lnTo>
                  <a:lnTo>
                    <a:pt x="64362" y="77185"/>
                  </a:lnTo>
                  <a:lnTo>
                    <a:pt x="72918" y="83374"/>
                  </a:lnTo>
                  <a:lnTo>
                    <a:pt x="80832" y="89711"/>
                  </a:lnTo>
                  <a:lnTo>
                    <a:pt x="88319" y="96146"/>
                  </a:lnTo>
                  <a:lnTo>
                    <a:pt x="91099" y="102646"/>
                  </a:lnTo>
                  <a:lnTo>
                    <a:pt x="90742" y="109191"/>
                  </a:lnTo>
                  <a:lnTo>
                    <a:pt x="88294" y="115764"/>
                  </a:lnTo>
                  <a:lnTo>
                    <a:pt x="81135" y="119041"/>
                  </a:lnTo>
                  <a:lnTo>
                    <a:pt x="70836" y="120121"/>
                  </a:lnTo>
                  <a:lnTo>
                    <a:pt x="58443" y="119735"/>
                  </a:lnTo>
                  <a:lnTo>
                    <a:pt x="46865" y="118372"/>
                  </a:lnTo>
                  <a:lnTo>
                    <a:pt x="35831" y="116359"/>
                  </a:lnTo>
                  <a:lnTo>
                    <a:pt x="3815" y="1090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5968668" y="2616266"/>
              <a:ext cx="163975" cy="417497"/>
            </a:xfrm>
            <a:custGeom>
              <a:avLst/>
              <a:gdLst/>
              <a:ahLst/>
              <a:cxnLst/>
              <a:rect l="0" t="0" r="0" b="0"/>
              <a:pathLst>
                <a:path w="163975" h="417497">
                  <a:moveTo>
                    <a:pt x="0" y="0"/>
                  </a:moveTo>
                  <a:lnTo>
                    <a:pt x="13846" y="41538"/>
                  </a:lnTo>
                  <a:lnTo>
                    <a:pt x="15862" y="52009"/>
                  </a:lnTo>
                  <a:lnTo>
                    <a:pt x="17207" y="63410"/>
                  </a:lnTo>
                  <a:lnTo>
                    <a:pt x="18103" y="75433"/>
                  </a:lnTo>
                  <a:lnTo>
                    <a:pt x="17595" y="86764"/>
                  </a:lnTo>
                  <a:lnTo>
                    <a:pt x="16151" y="97634"/>
                  </a:lnTo>
                  <a:lnTo>
                    <a:pt x="14084" y="108196"/>
                  </a:lnTo>
                  <a:lnTo>
                    <a:pt x="14916" y="118554"/>
                  </a:lnTo>
                  <a:lnTo>
                    <a:pt x="17681" y="128774"/>
                  </a:lnTo>
                  <a:lnTo>
                    <a:pt x="21735" y="138904"/>
                  </a:lnTo>
                  <a:lnTo>
                    <a:pt x="27754" y="143447"/>
                  </a:lnTo>
                  <a:lnTo>
                    <a:pt x="35082" y="144265"/>
                  </a:lnTo>
                  <a:lnTo>
                    <a:pt x="43284" y="142600"/>
                  </a:lnTo>
                  <a:lnTo>
                    <a:pt x="53173" y="138173"/>
                  </a:lnTo>
                  <a:lnTo>
                    <a:pt x="64187" y="131907"/>
                  </a:lnTo>
                  <a:lnTo>
                    <a:pt x="75950" y="124413"/>
                  </a:lnTo>
                  <a:lnTo>
                    <a:pt x="86003" y="113891"/>
                  </a:lnTo>
                  <a:lnTo>
                    <a:pt x="94916" y="101349"/>
                  </a:lnTo>
                  <a:lnTo>
                    <a:pt x="103068" y="87462"/>
                  </a:lnTo>
                  <a:lnTo>
                    <a:pt x="118022" y="63189"/>
                  </a:lnTo>
                  <a:lnTo>
                    <a:pt x="125105" y="52074"/>
                  </a:lnTo>
                  <a:lnTo>
                    <a:pt x="132037" y="42453"/>
                  </a:lnTo>
                  <a:lnTo>
                    <a:pt x="138868" y="33828"/>
                  </a:lnTo>
                  <a:lnTo>
                    <a:pt x="145634" y="25868"/>
                  </a:lnTo>
                  <a:lnTo>
                    <a:pt x="149039" y="23877"/>
                  </a:lnTo>
                  <a:lnTo>
                    <a:pt x="150203" y="25866"/>
                  </a:lnTo>
                  <a:lnTo>
                    <a:pt x="149875" y="30508"/>
                  </a:lnTo>
                  <a:lnTo>
                    <a:pt x="149509" y="50403"/>
                  </a:lnTo>
                  <a:lnTo>
                    <a:pt x="149218" y="222171"/>
                  </a:lnTo>
                  <a:lnTo>
                    <a:pt x="150323" y="235433"/>
                  </a:lnTo>
                  <a:lnTo>
                    <a:pt x="152165" y="248696"/>
                  </a:lnTo>
                  <a:lnTo>
                    <a:pt x="163063" y="312311"/>
                  </a:lnTo>
                  <a:lnTo>
                    <a:pt x="163974" y="329791"/>
                  </a:lnTo>
                  <a:lnTo>
                    <a:pt x="163476" y="346971"/>
                  </a:lnTo>
                  <a:lnTo>
                    <a:pt x="162039" y="363951"/>
                  </a:lnTo>
                  <a:lnTo>
                    <a:pt x="158870" y="377482"/>
                  </a:lnTo>
                  <a:lnTo>
                    <a:pt x="154547" y="388713"/>
                  </a:lnTo>
                  <a:lnTo>
                    <a:pt x="149455" y="398411"/>
                  </a:lnTo>
                  <a:lnTo>
                    <a:pt x="142743" y="405981"/>
                  </a:lnTo>
                  <a:lnTo>
                    <a:pt x="134954" y="412134"/>
                  </a:lnTo>
                  <a:lnTo>
                    <a:pt x="126444" y="417341"/>
                  </a:lnTo>
                  <a:lnTo>
                    <a:pt x="116350" y="417496"/>
                  </a:lnTo>
                  <a:lnTo>
                    <a:pt x="105200" y="414284"/>
                  </a:lnTo>
                  <a:lnTo>
                    <a:pt x="93344" y="408826"/>
                  </a:lnTo>
                  <a:lnTo>
                    <a:pt x="83231" y="401872"/>
                  </a:lnTo>
                  <a:lnTo>
                    <a:pt x="74277" y="393920"/>
                  </a:lnTo>
                  <a:lnTo>
                    <a:pt x="66098" y="385302"/>
                  </a:lnTo>
                  <a:lnTo>
                    <a:pt x="58434" y="375136"/>
                  </a:lnTo>
                  <a:lnTo>
                    <a:pt x="51114" y="363938"/>
                  </a:lnTo>
                  <a:lnTo>
                    <a:pt x="29843" y="328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6254485" y="2646109"/>
              <a:ext cx="96057" cy="125707"/>
            </a:xfrm>
            <a:custGeom>
              <a:avLst/>
              <a:gdLst/>
              <a:ahLst/>
              <a:cxnLst/>
              <a:rect l="0" t="0" r="0" b="0"/>
              <a:pathLst>
                <a:path w="96057" h="125707">
                  <a:moveTo>
                    <a:pt x="42460" y="9948"/>
                  </a:moveTo>
                  <a:lnTo>
                    <a:pt x="26618" y="25791"/>
                  </a:lnTo>
                  <a:lnTo>
                    <a:pt x="20845" y="34879"/>
                  </a:lnTo>
                  <a:lnTo>
                    <a:pt x="15891" y="45359"/>
                  </a:lnTo>
                  <a:lnTo>
                    <a:pt x="11484" y="56767"/>
                  </a:lnTo>
                  <a:lnTo>
                    <a:pt x="7440" y="68793"/>
                  </a:lnTo>
                  <a:lnTo>
                    <a:pt x="3639" y="81232"/>
                  </a:lnTo>
                  <a:lnTo>
                    <a:pt x="0" y="93946"/>
                  </a:lnTo>
                  <a:lnTo>
                    <a:pt x="890" y="103527"/>
                  </a:lnTo>
                  <a:lnTo>
                    <a:pt x="4799" y="111020"/>
                  </a:lnTo>
                  <a:lnTo>
                    <a:pt x="10721" y="117120"/>
                  </a:lnTo>
                  <a:lnTo>
                    <a:pt x="19090" y="121187"/>
                  </a:lnTo>
                  <a:lnTo>
                    <a:pt x="29090" y="123899"/>
                  </a:lnTo>
                  <a:lnTo>
                    <a:pt x="40179" y="125706"/>
                  </a:lnTo>
                  <a:lnTo>
                    <a:pt x="51992" y="124701"/>
                  </a:lnTo>
                  <a:lnTo>
                    <a:pt x="64290" y="121820"/>
                  </a:lnTo>
                  <a:lnTo>
                    <a:pt x="76909" y="117688"/>
                  </a:lnTo>
                  <a:lnTo>
                    <a:pt x="85321" y="110513"/>
                  </a:lnTo>
                  <a:lnTo>
                    <a:pt x="90930" y="101308"/>
                  </a:lnTo>
                  <a:lnTo>
                    <a:pt x="94669" y="90750"/>
                  </a:lnTo>
                  <a:lnTo>
                    <a:pt x="96056" y="79290"/>
                  </a:lnTo>
                  <a:lnTo>
                    <a:pt x="95876" y="67230"/>
                  </a:lnTo>
                  <a:lnTo>
                    <a:pt x="94650" y="54768"/>
                  </a:lnTo>
                  <a:lnTo>
                    <a:pt x="90517" y="43144"/>
                  </a:lnTo>
                  <a:lnTo>
                    <a:pt x="84446" y="32078"/>
                  </a:lnTo>
                  <a:lnTo>
                    <a:pt x="77083" y="21386"/>
                  </a:lnTo>
                  <a:lnTo>
                    <a:pt x="67752" y="14257"/>
                  </a:lnTo>
                  <a:lnTo>
                    <a:pt x="57111" y="9505"/>
                  </a:lnTo>
                  <a:lnTo>
                    <a:pt x="1261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6416318" y="2656057"/>
              <a:ext cx="238748" cy="131515"/>
            </a:xfrm>
            <a:custGeom>
              <a:avLst/>
              <a:gdLst/>
              <a:ahLst/>
              <a:cxnLst/>
              <a:rect l="0" t="0" r="0" b="0"/>
              <a:pathLst>
                <a:path w="238748" h="131515">
                  <a:moveTo>
                    <a:pt x="0" y="0"/>
                  </a:moveTo>
                  <a:lnTo>
                    <a:pt x="0" y="69230"/>
                  </a:lnTo>
                  <a:lnTo>
                    <a:pt x="2211" y="81523"/>
                  </a:lnTo>
                  <a:lnTo>
                    <a:pt x="5896" y="91929"/>
                  </a:lnTo>
                  <a:lnTo>
                    <a:pt x="10562" y="101077"/>
                  </a:lnTo>
                  <a:lnTo>
                    <a:pt x="18095" y="106071"/>
                  </a:lnTo>
                  <a:lnTo>
                    <a:pt x="27538" y="108294"/>
                  </a:lnTo>
                  <a:lnTo>
                    <a:pt x="38254" y="108671"/>
                  </a:lnTo>
                  <a:lnTo>
                    <a:pt x="48714" y="105607"/>
                  </a:lnTo>
                  <a:lnTo>
                    <a:pt x="59004" y="100248"/>
                  </a:lnTo>
                  <a:lnTo>
                    <a:pt x="69179" y="93359"/>
                  </a:lnTo>
                  <a:lnTo>
                    <a:pt x="78173" y="84346"/>
                  </a:lnTo>
                  <a:lnTo>
                    <a:pt x="86380" y="73915"/>
                  </a:lnTo>
                  <a:lnTo>
                    <a:pt x="94062" y="62541"/>
                  </a:lnTo>
                  <a:lnTo>
                    <a:pt x="101394" y="52747"/>
                  </a:lnTo>
                  <a:lnTo>
                    <a:pt x="108493" y="44007"/>
                  </a:lnTo>
                  <a:lnTo>
                    <a:pt x="115436" y="35970"/>
                  </a:lnTo>
                  <a:lnTo>
                    <a:pt x="120064" y="35033"/>
                  </a:lnTo>
                  <a:lnTo>
                    <a:pt x="123150" y="38830"/>
                  </a:lnTo>
                  <a:lnTo>
                    <a:pt x="125207" y="45782"/>
                  </a:lnTo>
                  <a:lnTo>
                    <a:pt x="128789" y="54838"/>
                  </a:lnTo>
                  <a:lnTo>
                    <a:pt x="133388" y="65297"/>
                  </a:lnTo>
                  <a:lnTo>
                    <a:pt x="138664" y="76690"/>
                  </a:lnTo>
                  <a:lnTo>
                    <a:pt x="144393" y="87602"/>
                  </a:lnTo>
                  <a:lnTo>
                    <a:pt x="150422" y="98193"/>
                  </a:lnTo>
                  <a:lnTo>
                    <a:pt x="156652" y="108569"/>
                  </a:lnTo>
                  <a:lnTo>
                    <a:pt x="165227" y="116592"/>
                  </a:lnTo>
                  <a:lnTo>
                    <a:pt x="175364" y="123045"/>
                  </a:lnTo>
                  <a:lnTo>
                    <a:pt x="186544" y="128453"/>
                  </a:lnTo>
                  <a:lnTo>
                    <a:pt x="197313" y="130953"/>
                  </a:lnTo>
                  <a:lnTo>
                    <a:pt x="207808" y="131514"/>
                  </a:lnTo>
                  <a:lnTo>
                    <a:pt x="238747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6744605" y="2447154"/>
              <a:ext cx="197038" cy="348026"/>
            </a:xfrm>
            <a:custGeom>
              <a:avLst/>
              <a:gdLst/>
              <a:ahLst/>
              <a:cxnLst/>
              <a:rect l="0" t="0" r="0" b="0"/>
              <a:pathLst>
                <a:path w="197038" h="348026">
                  <a:moveTo>
                    <a:pt x="9938" y="0"/>
                  </a:moveTo>
                  <a:lnTo>
                    <a:pt x="4657" y="15842"/>
                  </a:lnTo>
                  <a:lnTo>
                    <a:pt x="3101" y="27141"/>
                  </a:lnTo>
                  <a:lnTo>
                    <a:pt x="2064" y="41305"/>
                  </a:lnTo>
                  <a:lnTo>
                    <a:pt x="911" y="72518"/>
                  </a:lnTo>
                  <a:lnTo>
                    <a:pt x="263" y="114946"/>
                  </a:lnTo>
                  <a:lnTo>
                    <a:pt x="0" y="232685"/>
                  </a:lnTo>
                  <a:lnTo>
                    <a:pt x="2207" y="247969"/>
                  </a:lnTo>
                  <a:lnTo>
                    <a:pt x="5889" y="261475"/>
                  </a:lnTo>
                  <a:lnTo>
                    <a:pt x="10555" y="273794"/>
                  </a:lnTo>
                  <a:lnTo>
                    <a:pt x="16981" y="280902"/>
                  </a:lnTo>
                  <a:lnTo>
                    <a:pt x="24581" y="284535"/>
                  </a:lnTo>
                  <a:lnTo>
                    <a:pt x="32964" y="285852"/>
                  </a:lnTo>
                  <a:lnTo>
                    <a:pt x="42973" y="284519"/>
                  </a:lnTo>
                  <a:lnTo>
                    <a:pt x="54067" y="281420"/>
                  </a:lnTo>
                  <a:lnTo>
                    <a:pt x="79290" y="272081"/>
                  </a:lnTo>
                  <a:lnTo>
                    <a:pt x="108921" y="260562"/>
                  </a:lnTo>
                  <a:lnTo>
                    <a:pt x="123455" y="258817"/>
                  </a:lnTo>
                  <a:lnTo>
                    <a:pt x="137566" y="259864"/>
                  </a:lnTo>
                  <a:lnTo>
                    <a:pt x="151395" y="262772"/>
                  </a:lnTo>
                  <a:lnTo>
                    <a:pt x="163929" y="268027"/>
                  </a:lnTo>
                  <a:lnTo>
                    <a:pt x="175602" y="274847"/>
                  </a:lnTo>
                  <a:lnTo>
                    <a:pt x="186699" y="282709"/>
                  </a:lnTo>
                  <a:lnTo>
                    <a:pt x="192991" y="292371"/>
                  </a:lnTo>
                  <a:lnTo>
                    <a:pt x="196082" y="303234"/>
                  </a:lnTo>
                  <a:lnTo>
                    <a:pt x="197037" y="314898"/>
                  </a:lnTo>
                  <a:lnTo>
                    <a:pt x="194357" y="324884"/>
                  </a:lnTo>
                  <a:lnTo>
                    <a:pt x="189255" y="333752"/>
                  </a:lnTo>
                  <a:lnTo>
                    <a:pt x="182537" y="341874"/>
                  </a:lnTo>
                  <a:lnTo>
                    <a:pt x="173637" y="346184"/>
                  </a:lnTo>
                  <a:lnTo>
                    <a:pt x="163284" y="347952"/>
                  </a:lnTo>
                  <a:lnTo>
                    <a:pt x="151960" y="348025"/>
                  </a:lnTo>
                  <a:lnTo>
                    <a:pt x="138884" y="345864"/>
                  </a:lnTo>
                  <a:lnTo>
                    <a:pt x="124640" y="342212"/>
                  </a:lnTo>
                  <a:lnTo>
                    <a:pt x="109617" y="337567"/>
                  </a:lnTo>
                  <a:lnTo>
                    <a:pt x="96286" y="331154"/>
                  </a:lnTo>
                  <a:lnTo>
                    <a:pt x="84083" y="323563"/>
                  </a:lnTo>
                  <a:lnTo>
                    <a:pt x="39781" y="2884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6983341" y="2656057"/>
              <a:ext cx="129323" cy="106438"/>
            </a:xfrm>
            <a:custGeom>
              <a:avLst/>
              <a:gdLst/>
              <a:ahLst/>
              <a:cxnLst/>
              <a:rect l="0" t="0" r="0" b="0"/>
              <a:pathLst>
                <a:path w="129323" h="106438">
                  <a:moveTo>
                    <a:pt x="0" y="0"/>
                  </a:moveTo>
                  <a:lnTo>
                    <a:pt x="10563" y="21124"/>
                  </a:lnTo>
                  <a:lnTo>
                    <a:pt x="14779" y="31767"/>
                  </a:lnTo>
                  <a:lnTo>
                    <a:pt x="18695" y="43284"/>
                  </a:lnTo>
                  <a:lnTo>
                    <a:pt x="22411" y="55384"/>
                  </a:lnTo>
                  <a:lnTo>
                    <a:pt x="29488" y="80617"/>
                  </a:lnTo>
                  <a:lnTo>
                    <a:pt x="32922" y="93536"/>
                  </a:lnTo>
                  <a:lnTo>
                    <a:pt x="40739" y="101043"/>
                  </a:lnTo>
                  <a:lnTo>
                    <a:pt x="51476" y="104943"/>
                  </a:lnTo>
                  <a:lnTo>
                    <a:pt x="64161" y="106437"/>
                  </a:lnTo>
                  <a:lnTo>
                    <a:pt x="73722" y="104117"/>
                  </a:lnTo>
                  <a:lnTo>
                    <a:pt x="81202" y="99255"/>
                  </a:lnTo>
                  <a:lnTo>
                    <a:pt x="87294" y="92697"/>
                  </a:lnTo>
                  <a:lnTo>
                    <a:pt x="93566" y="82799"/>
                  </a:lnTo>
                  <a:lnTo>
                    <a:pt x="99958" y="70674"/>
                  </a:lnTo>
                  <a:lnTo>
                    <a:pt x="106430" y="57064"/>
                  </a:lnTo>
                  <a:lnTo>
                    <a:pt x="110745" y="52411"/>
                  </a:lnTo>
                  <a:lnTo>
                    <a:pt x="113621" y="53731"/>
                  </a:lnTo>
                  <a:lnTo>
                    <a:pt x="117923" y="65882"/>
                  </a:lnTo>
                  <a:lnTo>
                    <a:pt x="129322" y="994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7212141" y="2675953"/>
              <a:ext cx="207360" cy="397156"/>
            </a:xfrm>
            <a:custGeom>
              <a:avLst/>
              <a:gdLst/>
              <a:ahLst/>
              <a:cxnLst/>
              <a:rect l="0" t="0" r="0" b="0"/>
              <a:pathLst>
                <a:path w="207360" h="397156">
                  <a:moveTo>
                    <a:pt x="0" y="0"/>
                  </a:moveTo>
                  <a:lnTo>
                    <a:pt x="10562" y="15842"/>
                  </a:lnTo>
                  <a:lnTo>
                    <a:pt x="13673" y="26036"/>
                  </a:lnTo>
                  <a:lnTo>
                    <a:pt x="15748" y="38358"/>
                  </a:lnTo>
                  <a:lnTo>
                    <a:pt x="17130" y="52099"/>
                  </a:lnTo>
                  <a:lnTo>
                    <a:pt x="20263" y="63471"/>
                  </a:lnTo>
                  <a:lnTo>
                    <a:pt x="24561" y="73262"/>
                  </a:lnTo>
                  <a:lnTo>
                    <a:pt x="29638" y="82001"/>
                  </a:lnTo>
                  <a:lnTo>
                    <a:pt x="36339" y="90037"/>
                  </a:lnTo>
                  <a:lnTo>
                    <a:pt x="44121" y="97605"/>
                  </a:lnTo>
                  <a:lnTo>
                    <a:pt x="52625" y="104861"/>
                  </a:lnTo>
                  <a:lnTo>
                    <a:pt x="61611" y="108593"/>
                  </a:lnTo>
                  <a:lnTo>
                    <a:pt x="70917" y="109976"/>
                  </a:lnTo>
                  <a:lnTo>
                    <a:pt x="80437" y="109792"/>
                  </a:lnTo>
                  <a:lnTo>
                    <a:pt x="88994" y="107459"/>
                  </a:lnTo>
                  <a:lnTo>
                    <a:pt x="96910" y="103693"/>
                  </a:lnTo>
                  <a:lnTo>
                    <a:pt x="104397" y="98972"/>
                  </a:lnTo>
                  <a:lnTo>
                    <a:pt x="112705" y="91403"/>
                  </a:lnTo>
                  <a:lnTo>
                    <a:pt x="121560" y="81936"/>
                  </a:lnTo>
                  <a:lnTo>
                    <a:pt x="130779" y="71204"/>
                  </a:lnTo>
                  <a:lnTo>
                    <a:pt x="138029" y="60733"/>
                  </a:lnTo>
                  <a:lnTo>
                    <a:pt x="143969" y="50436"/>
                  </a:lnTo>
                  <a:lnTo>
                    <a:pt x="149034" y="40256"/>
                  </a:lnTo>
                  <a:lnTo>
                    <a:pt x="154621" y="31258"/>
                  </a:lnTo>
                  <a:lnTo>
                    <a:pt x="160557" y="23049"/>
                  </a:lnTo>
                  <a:lnTo>
                    <a:pt x="166725" y="15366"/>
                  </a:lnTo>
                  <a:lnTo>
                    <a:pt x="169731" y="15771"/>
                  </a:lnTo>
                  <a:lnTo>
                    <a:pt x="170630" y="21567"/>
                  </a:lnTo>
                  <a:lnTo>
                    <a:pt x="170124" y="30957"/>
                  </a:lnTo>
                  <a:lnTo>
                    <a:pt x="169562" y="53181"/>
                  </a:lnTo>
                  <a:lnTo>
                    <a:pt x="169412" y="65297"/>
                  </a:lnTo>
                  <a:lnTo>
                    <a:pt x="170417" y="76691"/>
                  </a:lnTo>
                  <a:lnTo>
                    <a:pt x="172192" y="87602"/>
                  </a:lnTo>
                  <a:lnTo>
                    <a:pt x="174482" y="98192"/>
                  </a:lnTo>
                  <a:lnTo>
                    <a:pt x="176008" y="110779"/>
                  </a:lnTo>
                  <a:lnTo>
                    <a:pt x="177025" y="124697"/>
                  </a:lnTo>
                  <a:lnTo>
                    <a:pt x="177704" y="139502"/>
                  </a:lnTo>
                  <a:lnTo>
                    <a:pt x="179261" y="154898"/>
                  </a:lnTo>
                  <a:lnTo>
                    <a:pt x="181405" y="170689"/>
                  </a:lnTo>
                  <a:lnTo>
                    <a:pt x="183939" y="186743"/>
                  </a:lnTo>
                  <a:lnTo>
                    <a:pt x="186734" y="201867"/>
                  </a:lnTo>
                  <a:lnTo>
                    <a:pt x="192786" y="230461"/>
                  </a:lnTo>
                  <a:lnTo>
                    <a:pt x="194842" y="245381"/>
                  </a:lnTo>
                  <a:lnTo>
                    <a:pt x="196213" y="260855"/>
                  </a:lnTo>
                  <a:lnTo>
                    <a:pt x="197127" y="276697"/>
                  </a:lnTo>
                  <a:lnTo>
                    <a:pt x="198842" y="290574"/>
                  </a:lnTo>
                  <a:lnTo>
                    <a:pt x="201090" y="303141"/>
                  </a:lnTo>
                  <a:lnTo>
                    <a:pt x="203694" y="314836"/>
                  </a:lnTo>
                  <a:lnTo>
                    <a:pt x="205431" y="328158"/>
                  </a:lnTo>
                  <a:lnTo>
                    <a:pt x="206588" y="342567"/>
                  </a:lnTo>
                  <a:lnTo>
                    <a:pt x="207359" y="357699"/>
                  </a:lnTo>
                  <a:lnTo>
                    <a:pt x="205663" y="369997"/>
                  </a:lnTo>
                  <a:lnTo>
                    <a:pt x="202322" y="380407"/>
                  </a:lnTo>
                  <a:lnTo>
                    <a:pt x="197884" y="389558"/>
                  </a:lnTo>
                  <a:lnTo>
                    <a:pt x="191609" y="394553"/>
                  </a:lnTo>
                  <a:lnTo>
                    <a:pt x="184110" y="396778"/>
                  </a:lnTo>
                  <a:lnTo>
                    <a:pt x="175795" y="397155"/>
                  </a:lnTo>
                  <a:lnTo>
                    <a:pt x="165830" y="392986"/>
                  </a:lnTo>
                  <a:lnTo>
                    <a:pt x="154766" y="385785"/>
                  </a:lnTo>
                  <a:lnTo>
                    <a:pt x="142968" y="376563"/>
                  </a:lnTo>
                  <a:lnTo>
                    <a:pt x="132892" y="365994"/>
                  </a:lnTo>
                  <a:lnTo>
                    <a:pt x="123965" y="354527"/>
                  </a:lnTo>
                  <a:lnTo>
                    <a:pt x="99477" y="3183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7610052" y="2894804"/>
              <a:ext cx="9949" cy="1"/>
            </a:xfrm>
            <a:custGeom>
              <a:avLst/>
              <a:gdLst/>
              <a:ahLst/>
              <a:cxnLst/>
              <a:rect l="0" t="0" r="0" b="0"/>
              <a:pathLst>
                <a:path w="9949" h="1">
                  <a:moveTo>
                    <a:pt x="994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1153942" y="2317832"/>
              <a:ext cx="3849793" cy="69636"/>
            </a:xfrm>
            <a:custGeom>
              <a:avLst/>
              <a:gdLst/>
              <a:ahLst/>
              <a:cxnLst/>
              <a:rect l="0" t="0" r="0" b="0"/>
              <a:pathLst>
                <a:path w="3849793" h="69636">
                  <a:moveTo>
                    <a:pt x="0" y="39792"/>
                  </a:moveTo>
                  <a:lnTo>
                    <a:pt x="26405" y="34511"/>
                  </a:lnTo>
                  <a:lnTo>
                    <a:pt x="41920" y="32955"/>
                  </a:lnTo>
                  <a:lnTo>
                    <a:pt x="79792" y="31227"/>
                  </a:lnTo>
                  <a:lnTo>
                    <a:pt x="191765" y="29925"/>
                  </a:lnTo>
                  <a:lnTo>
                    <a:pt x="900011" y="29844"/>
                  </a:lnTo>
                  <a:lnTo>
                    <a:pt x="922758" y="30949"/>
                  </a:lnTo>
                  <a:lnTo>
                    <a:pt x="945659" y="32791"/>
                  </a:lnTo>
                  <a:lnTo>
                    <a:pt x="968664" y="35125"/>
                  </a:lnTo>
                  <a:lnTo>
                    <a:pt x="992843" y="36680"/>
                  </a:lnTo>
                  <a:lnTo>
                    <a:pt x="1043288" y="38409"/>
                  </a:lnTo>
                  <a:lnTo>
                    <a:pt x="1155418" y="39609"/>
                  </a:lnTo>
                  <a:lnTo>
                    <a:pt x="1201022" y="38605"/>
                  </a:lnTo>
                  <a:lnTo>
                    <a:pt x="1224014" y="36790"/>
                  </a:lnTo>
                  <a:lnTo>
                    <a:pt x="1247080" y="34475"/>
                  </a:lnTo>
                  <a:lnTo>
                    <a:pt x="1270194" y="32931"/>
                  </a:lnTo>
                  <a:lnTo>
                    <a:pt x="1338587" y="30759"/>
                  </a:lnTo>
                  <a:lnTo>
                    <a:pt x="1402450" y="31220"/>
                  </a:lnTo>
                  <a:lnTo>
                    <a:pt x="1424618" y="32972"/>
                  </a:lnTo>
                  <a:lnTo>
                    <a:pt x="1447135" y="35245"/>
                  </a:lnTo>
                  <a:lnTo>
                    <a:pt x="1515791" y="33164"/>
                  </a:lnTo>
                  <a:lnTo>
                    <a:pt x="1559037" y="31319"/>
                  </a:lnTo>
                  <a:lnTo>
                    <a:pt x="1667752" y="30038"/>
                  </a:lnTo>
                  <a:lnTo>
                    <a:pt x="1844102" y="29851"/>
                  </a:lnTo>
                  <a:lnTo>
                    <a:pt x="1866059" y="28744"/>
                  </a:lnTo>
                  <a:lnTo>
                    <a:pt x="1887329" y="26900"/>
                  </a:lnTo>
                  <a:lnTo>
                    <a:pt x="1908141" y="24565"/>
                  </a:lnTo>
                  <a:lnTo>
                    <a:pt x="1929753" y="23009"/>
                  </a:lnTo>
                  <a:lnTo>
                    <a:pt x="1974399" y="21279"/>
                  </a:lnTo>
                  <a:lnTo>
                    <a:pt x="2089221" y="20078"/>
                  </a:lnTo>
                  <a:lnTo>
                    <a:pt x="2134435" y="18872"/>
                  </a:lnTo>
                  <a:lnTo>
                    <a:pt x="2155776" y="17003"/>
                  </a:lnTo>
                  <a:lnTo>
                    <a:pt x="2176636" y="14651"/>
                  </a:lnTo>
                  <a:lnTo>
                    <a:pt x="2198279" y="13083"/>
                  </a:lnTo>
                  <a:lnTo>
                    <a:pt x="2242960" y="11342"/>
                  </a:lnTo>
                  <a:lnTo>
                    <a:pt x="2346986" y="10132"/>
                  </a:lnTo>
                  <a:lnTo>
                    <a:pt x="2388266" y="8925"/>
                  </a:lnTo>
                  <a:lnTo>
                    <a:pt x="2410106" y="7055"/>
                  </a:lnTo>
                  <a:lnTo>
                    <a:pt x="2432403" y="4703"/>
                  </a:lnTo>
                  <a:lnTo>
                    <a:pt x="2453900" y="3136"/>
                  </a:lnTo>
                  <a:lnTo>
                    <a:pt x="2495470" y="1394"/>
                  </a:lnTo>
                  <a:lnTo>
                    <a:pt x="2604057" y="184"/>
                  </a:lnTo>
                  <a:lnTo>
                    <a:pt x="3087261" y="0"/>
                  </a:lnTo>
                  <a:lnTo>
                    <a:pt x="3110428" y="1106"/>
                  </a:lnTo>
                  <a:lnTo>
                    <a:pt x="3133611" y="2948"/>
                  </a:lnTo>
                  <a:lnTo>
                    <a:pt x="3156802" y="5281"/>
                  </a:lnTo>
                  <a:lnTo>
                    <a:pt x="3180000" y="6837"/>
                  </a:lnTo>
                  <a:lnTo>
                    <a:pt x="3226409" y="8565"/>
                  </a:lnTo>
                  <a:lnTo>
                    <a:pt x="3301316" y="9538"/>
                  </a:lnTo>
                  <a:lnTo>
                    <a:pt x="3326082" y="10780"/>
                  </a:lnTo>
                  <a:lnTo>
                    <a:pt x="3350330" y="12714"/>
                  </a:lnTo>
                  <a:lnTo>
                    <a:pt x="3397904" y="17809"/>
                  </a:lnTo>
                  <a:lnTo>
                    <a:pt x="3444839" y="23758"/>
                  </a:lnTo>
                  <a:lnTo>
                    <a:pt x="3468187" y="25787"/>
                  </a:lnTo>
                  <a:lnTo>
                    <a:pt x="3491489" y="27139"/>
                  </a:lnTo>
                  <a:lnTo>
                    <a:pt x="3514762" y="28041"/>
                  </a:lnTo>
                  <a:lnTo>
                    <a:pt x="3538014" y="29747"/>
                  </a:lnTo>
                  <a:lnTo>
                    <a:pt x="3561252" y="31990"/>
                  </a:lnTo>
                  <a:lnTo>
                    <a:pt x="3607705" y="37430"/>
                  </a:lnTo>
                  <a:lnTo>
                    <a:pt x="3849792" y="696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1810496" y="3014178"/>
              <a:ext cx="5391698" cy="149217"/>
            </a:xfrm>
            <a:custGeom>
              <a:avLst/>
              <a:gdLst/>
              <a:ahLst/>
              <a:cxnLst/>
              <a:rect l="0" t="0" r="0" b="0"/>
              <a:pathLst>
                <a:path w="5391698" h="149217">
                  <a:moveTo>
                    <a:pt x="0" y="109425"/>
                  </a:moveTo>
                  <a:lnTo>
                    <a:pt x="46231" y="106477"/>
                  </a:lnTo>
                  <a:lnTo>
                    <a:pt x="60664" y="104144"/>
                  </a:lnTo>
                  <a:lnTo>
                    <a:pt x="74707" y="101483"/>
                  </a:lnTo>
                  <a:lnTo>
                    <a:pt x="102101" y="95579"/>
                  </a:lnTo>
                  <a:lnTo>
                    <a:pt x="142379" y="91322"/>
                  </a:lnTo>
                  <a:lnTo>
                    <a:pt x="171968" y="87378"/>
                  </a:lnTo>
                  <a:lnTo>
                    <a:pt x="203541" y="83047"/>
                  </a:lnTo>
                  <a:lnTo>
                    <a:pt x="253491" y="79503"/>
                  </a:lnTo>
                  <a:lnTo>
                    <a:pt x="271788" y="77318"/>
                  </a:lnTo>
                  <a:lnTo>
                    <a:pt x="309802" y="71944"/>
                  </a:lnTo>
                  <a:lnTo>
                    <a:pt x="550632" y="36463"/>
                  </a:lnTo>
                  <a:lnTo>
                    <a:pt x="625415" y="26523"/>
                  </a:lnTo>
                  <a:lnTo>
                    <a:pt x="677347" y="22841"/>
                  </a:lnTo>
                  <a:lnTo>
                    <a:pt x="729903" y="20099"/>
                  </a:lnTo>
                  <a:lnTo>
                    <a:pt x="782736" y="15196"/>
                  </a:lnTo>
                  <a:lnTo>
                    <a:pt x="926040" y="7691"/>
                  </a:lnTo>
                  <a:lnTo>
                    <a:pt x="985229" y="3418"/>
                  </a:lnTo>
                  <a:lnTo>
                    <a:pt x="1139380" y="450"/>
                  </a:lnTo>
                  <a:lnTo>
                    <a:pt x="1295551" y="3006"/>
                  </a:lnTo>
                  <a:lnTo>
                    <a:pt x="1361675" y="6862"/>
                  </a:lnTo>
                  <a:lnTo>
                    <a:pt x="1500246" y="9337"/>
                  </a:lnTo>
                  <a:lnTo>
                    <a:pt x="2676086" y="9947"/>
                  </a:lnTo>
                  <a:lnTo>
                    <a:pt x="2752647" y="6999"/>
                  </a:lnTo>
                  <a:lnTo>
                    <a:pt x="2828307" y="3110"/>
                  </a:lnTo>
                  <a:lnTo>
                    <a:pt x="2982006" y="614"/>
                  </a:lnTo>
                  <a:lnTo>
                    <a:pt x="3577846" y="0"/>
                  </a:lnTo>
                  <a:lnTo>
                    <a:pt x="3647870" y="2947"/>
                  </a:lnTo>
                  <a:lnTo>
                    <a:pt x="3716941" y="6836"/>
                  </a:lnTo>
                  <a:lnTo>
                    <a:pt x="3823077" y="10130"/>
                  </a:lnTo>
                  <a:lnTo>
                    <a:pt x="3891342" y="14818"/>
                  </a:lnTo>
                  <a:lnTo>
                    <a:pt x="3986633" y="23671"/>
                  </a:lnTo>
                  <a:lnTo>
                    <a:pt x="4083152" y="28014"/>
                  </a:lnTo>
                  <a:lnTo>
                    <a:pt x="4114790" y="30834"/>
                  </a:lnTo>
                  <a:lnTo>
                    <a:pt x="4145830" y="34925"/>
                  </a:lnTo>
                  <a:lnTo>
                    <a:pt x="4176471" y="39862"/>
                  </a:lnTo>
                  <a:lnTo>
                    <a:pt x="4206847" y="43154"/>
                  </a:lnTo>
                  <a:lnTo>
                    <a:pt x="4267125" y="46812"/>
                  </a:lnTo>
                  <a:lnTo>
                    <a:pt x="4296020" y="49998"/>
                  </a:lnTo>
                  <a:lnTo>
                    <a:pt x="4324126" y="54333"/>
                  </a:lnTo>
                  <a:lnTo>
                    <a:pt x="4351706" y="59433"/>
                  </a:lnTo>
                  <a:lnTo>
                    <a:pt x="4405931" y="68048"/>
                  </a:lnTo>
                  <a:lnTo>
                    <a:pt x="4432770" y="71892"/>
                  </a:lnTo>
                  <a:lnTo>
                    <a:pt x="4486171" y="76164"/>
                  </a:lnTo>
                  <a:lnTo>
                    <a:pt x="4539380" y="79168"/>
                  </a:lnTo>
                  <a:lnTo>
                    <a:pt x="4592503" y="84187"/>
                  </a:lnTo>
                  <a:lnTo>
                    <a:pt x="4672124" y="93227"/>
                  </a:lnTo>
                  <a:lnTo>
                    <a:pt x="4746437" y="97625"/>
                  </a:lnTo>
                  <a:lnTo>
                    <a:pt x="4864205" y="102181"/>
                  </a:lnTo>
                  <a:lnTo>
                    <a:pt x="4910772" y="106205"/>
                  </a:lnTo>
                  <a:lnTo>
                    <a:pt x="5050146" y="110247"/>
                  </a:lnTo>
                  <a:lnTo>
                    <a:pt x="5096575" y="114580"/>
                  </a:lnTo>
                  <a:lnTo>
                    <a:pt x="5171494" y="117952"/>
                  </a:lnTo>
                  <a:lnTo>
                    <a:pt x="5196261" y="120636"/>
                  </a:lnTo>
                  <a:lnTo>
                    <a:pt x="5220510" y="124636"/>
                  </a:lnTo>
                  <a:lnTo>
                    <a:pt x="5266980" y="133870"/>
                  </a:lnTo>
                  <a:lnTo>
                    <a:pt x="5309739" y="141659"/>
                  </a:lnTo>
                  <a:lnTo>
                    <a:pt x="5344956" y="145857"/>
                  </a:lnTo>
                  <a:lnTo>
                    <a:pt x="5391697" y="1492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3364167" y="3441932"/>
            <a:ext cx="1629619" cy="586620"/>
            <a:chOff x="3364167" y="3441932"/>
            <a:chExt cx="1629619" cy="586620"/>
          </a:xfrm>
        </p:grpSpPr>
        <p:sp>
          <p:nvSpPr>
            <p:cNvPr id="85" name="Freeform 84"/>
            <p:cNvSpPr/>
            <p:nvPr/>
          </p:nvSpPr>
          <p:spPr>
            <a:xfrm>
              <a:off x="3364167" y="3441932"/>
              <a:ext cx="196663" cy="586620"/>
            </a:xfrm>
            <a:custGeom>
              <a:avLst/>
              <a:gdLst/>
              <a:ahLst/>
              <a:cxnLst/>
              <a:rect l="0" t="0" r="0" b="0"/>
              <a:pathLst>
                <a:path w="196663" h="586620">
                  <a:moveTo>
                    <a:pt x="18078" y="0"/>
                  </a:moveTo>
                  <a:lnTo>
                    <a:pt x="23359" y="15842"/>
                  </a:lnTo>
                  <a:lnTo>
                    <a:pt x="23809" y="26036"/>
                  </a:lnTo>
                  <a:lnTo>
                    <a:pt x="23004" y="38358"/>
                  </a:lnTo>
                  <a:lnTo>
                    <a:pt x="21362" y="52100"/>
                  </a:lnTo>
                  <a:lnTo>
                    <a:pt x="20267" y="65682"/>
                  </a:lnTo>
                  <a:lnTo>
                    <a:pt x="19538" y="79157"/>
                  </a:lnTo>
                  <a:lnTo>
                    <a:pt x="19051" y="92563"/>
                  </a:lnTo>
                  <a:lnTo>
                    <a:pt x="17621" y="104815"/>
                  </a:lnTo>
                  <a:lnTo>
                    <a:pt x="15563" y="116300"/>
                  </a:lnTo>
                  <a:lnTo>
                    <a:pt x="13085" y="127272"/>
                  </a:lnTo>
                  <a:lnTo>
                    <a:pt x="10328" y="137902"/>
                  </a:lnTo>
                  <a:lnTo>
                    <a:pt x="7385" y="148306"/>
                  </a:lnTo>
                  <a:lnTo>
                    <a:pt x="4317" y="158557"/>
                  </a:lnTo>
                  <a:lnTo>
                    <a:pt x="2272" y="172023"/>
                  </a:lnTo>
                  <a:lnTo>
                    <a:pt x="909" y="187632"/>
                  </a:lnTo>
                  <a:lnTo>
                    <a:pt x="0" y="204670"/>
                  </a:lnTo>
                  <a:lnTo>
                    <a:pt x="500" y="219345"/>
                  </a:lnTo>
                  <a:lnTo>
                    <a:pt x="1938" y="232444"/>
                  </a:lnTo>
                  <a:lnTo>
                    <a:pt x="4002" y="244492"/>
                  </a:lnTo>
                  <a:lnTo>
                    <a:pt x="8694" y="253630"/>
                  </a:lnTo>
                  <a:lnTo>
                    <a:pt x="15138" y="260827"/>
                  </a:lnTo>
                  <a:lnTo>
                    <a:pt x="22750" y="266731"/>
                  </a:lnTo>
                  <a:lnTo>
                    <a:pt x="32246" y="269561"/>
                  </a:lnTo>
                  <a:lnTo>
                    <a:pt x="42997" y="270342"/>
                  </a:lnTo>
                  <a:lnTo>
                    <a:pt x="54587" y="269758"/>
                  </a:lnTo>
                  <a:lnTo>
                    <a:pt x="64523" y="267158"/>
                  </a:lnTo>
                  <a:lnTo>
                    <a:pt x="73358" y="263214"/>
                  </a:lnTo>
                  <a:lnTo>
                    <a:pt x="81459" y="258374"/>
                  </a:lnTo>
                  <a:lnTo>
                    <a:pt x="89070" y="252937"/>
                  </a:lnTo>
                  <a:lnTo>
                    <a:pt x="96355" y="247101"/>
                  </a:lnTo>
                  <a:lnTo>
                    <a:pt x="103422" y="241000"/>
                  </a:lnTo>
                  <a:lnTo>
                    <a:pt x="110344" y="234723"/>
                  </a:lnTo>
                  <a:lnTo>
                    <a:pt x="123930" y="221852"/>
                  </a:lnTo>
                  <a:lnTo>
                    <a:pt x="130647" y="212009"/>
                  </a:lnTo>
                  <a:lnTo>
                    <a:pt x="137337" y="199921"/>
                  </a:lnTo>
                  <a:lnTo>
                    <a:pt x="144007" y="186335"/>
                  </a:lnTo>
                  <a:lnTo>
                    <a:pt x="150664" y="173962"/>
                  </a:lnTo>
                  <a:lnTo>
                    <a:pt x="157313" y="162398"/>
                  </a:lnTo>
                  <a:lnTo>
                    <a:pt x="163956" y="151372"/>
                  </a:lnTo>
                  <a:lnTo>
                    <a:pt x="169490" y="149548"/>
                  </a:lnTo>
                  <a:lnTo>
                    <a:pt x="174285" y="153859"/>
                  </a:lnTo>
                  <a:lnTo>
                    <a:pt x="178587" y="162259"/>
                  </a:lnTo>
                  <a:lnTo>
                    <a:pt x="181454" y="172281"/>
                  </a:lnTo>
                  <a:lnTo>
                    <a:pt x="183366" y="183383"/>
                  </a:lnTo>
                  <a:lnTo>
                    <a:pt x="184641" y="195206"/>
                  </a:lnTo>
                  <a:lnTo>
                    <a:pt x="186596" y="207509"/>
                  </a:lnTo>
                  <a:lnTo>
                    <a:pt x="189005" y="220132"/>
                  </a:lnTo>
                  <a:lnTo>
                    <a:pt x="191716" y="232969"/>
                  </a:lnTo>
                  <a:lnTo>
                    <a:pt x="193523" y="247053"/>
                  </a:lnTo>
                  <a:lnTo>
                    <a:pt x="194728" y="261969"/>
                  </a:lnTo>
                  <a:lnTo>
                    <a:pt x="195531" y="277440"/>
                  </a:lnTo>
                  <a:lnTo>
                    <a:pt x="196424" y="306419"/>
                  </a:lnTo>
                  <a:lnTo>
                    <a:pt x="196662" y="320337"/>
                  </a:lnTo>
                  <a:lnTo>
                    <a:pt x="195715" y="335142"/>
                  </a:lnTo>
                  <a:lnTo>
                    <a:pt x="193979" y="350538"/>
                  </a:lnTo>
                  <a:lnTo>
                    <a:pt x="191716" y="366329"/>
                  </a:lnTo>
                  <a:lnTo>
                    <a:pt x="190207" y="381278"/>
                  </a:lnTo>
                  <a:lnTo>
                    <a:pt x="189202" y="395664"/>
                  </a:lnTo>
                  <a:lnTo>
                    <a:pt x="188531" y="409677"/>
                  </a:lnTo>
                  <a:lnTo>
                    <a:pt x="187786" y="439984"/>
                  </a:lnTo>
                  <a:lnTo>
                    <a:pt x="187308" y="509752"/>
                  </a:lnTo>
                  <a:lnTo>
                    <a:pt x="186163" y="525526"/>
                  </a:lnTo>
                  <a:lnTo>
                    <a:pt x="184295" y="539359"/>
                  </a:lnTo>
                  <a:lnTo>
                    <a:pt x="181944" y="551896"/>
                  </a:lnTo>
                  <a:lnTo>
                    <a:pt x="178166" y="562465"/>
                  </a:lnTo>
                  <a:lnTo>
                    <a:pt x="173437" y="571722"/>
                  </a:lnTo>
                  <a:lnTo>
                    <a:pt x="168074" y="580103"/>
                  </a:lnTo>
                  <a:lnTo>
                    <a:pt x="161182" y="584586"/>
                  </a:lnTo>
                  <a:lnTo>
                    <a:pt x="153272" y="586469"/>
                  </a:lnTo>
                  <a:lnTo>
                    <a:pt x="144682" y="586619"/>
                  </a:lnTo>
                  <a:lnTo>
                    <a:pt x="136746" y="584508"/>
                  </a:lnTo>
                  <a:lnTo>
                    <a:pt x="129244" y="580890"/>
                  </a:lnTo>
                  <a:lnTo>
                    <a:pt x="122032" y="576268"/>
                  </a:lnTo>
                  <a:lnTo>
                    <a:pt x="113908" y="567660"/>
                  </a:lnTo>
                  <a:lnTo>
                    <a:pt x="105176" y="556394"/>
                  </a:lnTo>
                  <a:lnTo>
                    <a:pt x="96039" y="543358"/>
                  </a:lnTo>
                  <a:lnTo>
                    <a:pt x="88842" y="531351"/>
                  </a:lnTo>
                  <a:lnTo>
                    <a:pt x="82939" y="520030"/>
                  </a:lnTo>
                  <a:lnTo>
                    <a:pt x="77898" y="509167"/>
                  </a:lnTo>
                  <a:lnTo>
                    <a:pt x="73432" y="498609"/>
                  </a:lnTo>
                  <a:lnTo>
                    <a:pt x="69350" y="488254"/>
                  </a:lnTo>
                  <a:lnTo>
                    <a:pt x="57869" y="4377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3740365" y="3680678"/>
              <a:ext cx="89531" cy="9949"/>
            </a:xfrm>
            <a:custGeom>
              <a:avLst/>
              <a:gdLst/>
              <a:ahLst/>
              <a:cxnLst/>
              <a:rect l="0" t="0" r="0" b="0"/>
              <a:pathLst>
                <a:path w="89531" h="9949">
                  <a:moveTo>
                    <a:pt x="0" y="0"/>
                  </a:moveTo>
                  <a:lnTo>
                    <a:pt x="21124" y="0"/>
                  </a:lnTo>
                  <a:lnTo>
                    <a:pt x="31768" y="1106"/>
                  </a:lnTo>
                  <a:lnTo>
                    <a:pt x="89530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3760261" y="3740365"/>
              <a:ext cx="99478" cy="49740"/>
            </a:xfrm>
            <a:custGeom>
              <a:avLst/>
              <a:gdLst/>
              <a:ahLst/>
              <a:cxnLst/>
              <a:rect l="0" t="0" r="0" b="0"/>
              <a:pathLst>
                <a:path w="99478" h="49740">
                  <a:moveTo>
                    <a:pt x="0" y="0"/>
                  </a:moveTo>
                  <a:lnTo>
                    <a:pt x="10561" y="10562"/>
                  </a:lnTo>
                  <a:lnTo>
                    <a:pt x="18094" y="15884"/>
                  </a:lnTo>
                  <a:lnTo>
                    <a:pt x="27537" y="21642"/>
                  </a:lnTo>
                  <a:lnTo>
                    <a:pt x="38254" y="27692"/>
                  </a:lnTo>
                  <a:lnTo>
                    <a:pt x="49819" y="32831"/>
                  </a:lnTo>
                  <a:lnTo>
                    <a:pt x="61950" y="37361"/>
                  </a:lnTo>
                  <a:lnTo>
                    <a:pt x="99477" y="497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3939321" y="3869686"/>
              <a:ext cx="19896" cy="1"/>
            </a:xfrm>
            <a:custGeom>
              <a:avLst/>
              <a:gdLst/>
              <a:ahLst/>
              <a:cxnLst/>
              <a:rect l="0" t="0" r="0" b="0"/>
              <a:pathLst>
                <a:path w="19896" h="1">
                  <a:moveTo>
                    <a:pt x="0" y="0"/>
                  </a:moveTo>
                  <a:lnTo>
                    <a:pt x="1989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4158172" y="3576391"/>
              <a:ext cx="161020" cy="303244"/>
            </a:xfrm>
            <a:custGeom>
              <a:avLst/>
              <a:gdLst/>
              <a:ahLst/>
              <a:cxnLst/>
              <a:rect l="0" t="0" r="0" b="0"/>
              <a:pathLst>
                <a:path w="161020" h="303244">
                  <a:moveTo>
                    <a:pt x="0" y="14758"/>
                  </a:moveTo>
                  <a:lnTo>
                    <a:pt x="15843" y="9476"/>
                  </a:lnTo>
                  <a:lnTo>
                    <a:pt x="26036" y="6816"/>
                  </a:lnTo>
                  <a:lnTo>
                    <a:pt x="52100" y="911"/>
                  </a:lnTo>
                  <a:lnTo>
                    <a:pt x="66787" y="0"/>
                  </a:lnTo>
                  <a:lnTo>
                    <a:pt x="82105" y="498"/>
                  </a:lnTo>
                  <a:lnTo>
                    <a:pt x="97844" y="1935"/>
                  </a:lnTo>
                  <a:lnTo>
                    <a:pt x="111652" y="3999"/>
                  </a:lnTo>
                  <a:lnTo>
                    <a:pt x="124173" y="6480"/>
                  </a:lnTo>
                  <a:lnTo>
                    <a:pt x="135837" y="9239"/>
                  </a:lnTo>
                  <a:lnTo>
                    <a:pt x="144718" y="14394"/>
                  </a:lnTo>
                  <a:lnTo>
                    <a:pt x="151744" y="21147"/>
                  </a:lnTo>
                  <a:lnTo>
                    <a:pt x="157533" y="28965"/>
                  </a:lnTo>
                  <a:lnTo>
                    <a:pt x="160288" y="38598"/>
                  </a:lnTo>
                  <a:lnTo>
                    <a:pt x="161019" y="49441"/>
                  </a:lnTo>
                  <a:lnTo>
                    <a:pt x="160400" y="61092"/>
                  </a:lnTo>
                  <a:lnTo>
                    <a:pt x="158883" y="72175"/>
                  </a:lnTo>
                  <a:lnTo>
                    <a:pt x="156766" y="82879"/>
                  </a:lnTo>
                  <a:lnTo>
                    <a:pt x="154250" y="93331"/>
                  </a:lnTo>
                  <a:lnTo>
                    <a:pt x="151467" y="103615"/>
                  </a:lnTo>
                  <a:lnTo>
                    <a:pt x="145427" y="123884"/>
                  </a:lnTo>
                  <a:lnTo>
                    <a:pt x="135812" y="153938"/>
                  </a:lnTo>
                  <a:lnTo>
                    <a:pt x="131438" y="163915"/>
                  </a:lnTo>
                  <a:lnTo>
                    <a:pt x="126311" y="173883"/>
                  </a:lnTo>
                  <a:lnTo>
                    <a:pt x="120683" y="183844"/>
                  </a:lnTo>
                  <a:lnTo>
                    <a:pt x="114720" y="193800"/>
                  </a:lnTo>
                  <a:lnTo>
                    <a:pt x="102199" y="213705"/>
                  </a:lnTo>
                  <a:lnTo>
                    <a:pt x="96871" y="224761"/>
                  </a:lnTo>
                  <a:lnTo>
                    <a:pt x="92213" y="236553"/>
                  </a:lnTo>
                  <a:lnTo>
                    <a:pt x="69635" y="303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4360303" y="3650835"/>
              <a:ext cx="134866" cy="221800"/>
            </a:xfrm>
            <a:custGeom>
              <a:avLst/>
              <a:gdLst/>
              <a:ahLst/>
              <a:cxnLst/>
              <a:rect l="0" t="0" r="0" b="0"/>
              <a:pathLst>
                <a:path w="134866" h="221800">
                  <a:moveTo>
                    <a:pt x="66459" y="0"/>
                  </a:moveTo>
                  <a:lnTo>
                    <a:pt x="24921" y="27692"/>
                  </a:lnTo>
                  <a:lnTo>
                    <a:pt x="16661" y="35041"/>
                  </a:lnTo>
                  <a:lnTo>
                    <a:pt x="8944" y="43256"/>
                  </a:lnTo>
                  <a:lnTo>
                    <a:pt x="1588" y="52049"/>
                  </a:lnTo>
                  <a:lnTo>
                    <a:pt x="0" y="60122"/>
                  </a:lnTo>
                  <a:lnTo>
                    <a:pt x="2257" y="67714"/>
                  </a:lnTo>
                  <a:lnTo>
                    <a:pt x="7078" y="74986"/>
                  </a:lnTo>
                  <a:lnTo>
                    <a:pt x="14714" y="82044"/>
                  </a:lnTo>
                  <a:lnTo>
                    <a:pt x="24225" y="88961"/>
                  </a:lnTo>
                  <a:lnTo>
                    <a:pt x="34987" y="95783"/>
                  </a:lnTo>
                  <a:lnTo>
                    <a:pt x="45478" y="101435"/>
                  </a:lnTo>
                  <a:lnTo>
                    <a:pt x="55787" y="106310"/>
                  </a:lnTo>
                  <a:lnTo>
                    <a:pt x="65976" y="110664"/>
                  </a:lnTo>
                  <a:lnTo>
                    <a:pt x="74980" y="115778"/>
                  </a:lnTo>
                  <a:lnTo>
                    <a:pt x="83193" y="121398"/>
                  </a:lnTo>
                  <a:lnTo>
                    <a:pt x="90879" y="127355"/>
                  </a:lnTo>
                  <a:lnTo>
                    <a:pt x="98213" y="134642"/>
                  </a:lnTo>
                  <a:lnTo>
                    <a:pt x="105313" y="142816"/>
                  </a:lnTo>
                  <a:lnTo>
                    <a:pt x="112257" y="151582"/>
                  </a:lnTo>
                  <a:lnTo>
                    <a:pt x="119098" y="160741"/>
                  </a:lnTo>
                  <a:lnTo>
                    <a:pt x="132592" y="179761"/>
                  </a:lnTo>
                  <a:lnTo>
                    <a:pt x="134865" y="188370"/>
                  </a:lnTo>
                  <a:lnTo>
                    <a:pt x="134169" y="196320"/>
                  </a:lnTo>
                  <a:lnTo>
                    <a:pt x="131494" y="203830"/>
                  </a:lnTo>
                  <a:lnTo>
                    <a:pt x="126396" y="209942"/>
                  </a:lnTo>
                  <a:lnTo>
                    <a:pt x="119680" y="215122"/>
                  </a:lnTo>
                  <a:lnTo>
                    <a:pt x="111888" y="219681"/>
                  </a:lnTo>
                  <a:lnTo>
                    <a:pt x="101166" y="221615"/>
                  </a:lnTo>
                  <a:lnTo>
                    <a:pt x="88492" y="221799"/>
                  </a:lnTo>
                  <a:lnTo>
                    <a:pt x="74516" y="220817"/>
                  </a:lnTo>
                  <a:lnTo>
                    <a:pt x="61882" y="219056"/>
                  </a:lnTo>
                  <a:lnTo>
                    <a:pt x="50144" y="216777"/>
                  </a:lnTo>
                  <a:lnTo>
                    <a:pt x="6772" y="198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4466553" y="3640887"/>
              <a:ext cx="139270" cy="1"/>
            </a:xfrm>
            <a:custGeom>
              <a:avLst/>
              <a:gdLst/>
              <a:ahLst/>
              <a:cxnLst/>
              <a:rect l="0" t="0" r="0" b="0"/>
              <a:pathLst>
                <a:path w="139270" h="1">
                  <a:moveTo>
                    <a:pt x="0" y="0"/>
                  </a:moveTo>
                  <a:lnTo>
                    <a:pt x="1392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4645613" y="3697085"/>
              <a:ext cx="348173" cy="182550"/>
            </a:xfrm>
            <a:custGeom>
              <a:avLst/>
              <a:gdLst/>
              <a:ahLst/>
              <a:cxnLst/>
              <a:rect l="0" t="0" r="0" b="0"/>
              <a:pathLst>
                <a:path w="348173" h="182550">
                  <a:moveTo>
                    <a:pt x="0" y="23385"/>
                  </a:moveTo>
                  <a:lnTo>
                    <a:pt x="15843" y="18104"/>
                  </a:lnTo>
                  <a:lnTo>
                    <a:pt x="24931" y="15443"/>
                  </a:lnTo>
                  <a:lnTo>
                    <a:pt x="57740" y="6417"/>
                  </a:lnTo>
                  <a:lnTo>
                    <a:pt x="78717" y="0"/>
                  </a:lnTo>
                  <a:lnTo>
                    <a:pt x="87848" y="1164"/>
                  </a:lnTo>
                  <a:lnTo>
                    <a:pt x="96146" y="5254"/>
                  </a:lnTo>
                  <a:lnTo>
                    <a:pt x="103888" y="11298"/>
                  </a:lnTo>
                  <a:lnTo>
                    <a:pt x="110156" y="18643"/>
                  </a:lnTo>
                  <a:lnTo>
                    <a:pt x="115439" y="26855"/>
                  </a:lnTo>
                  <a:lnTo>
                    <a:pt x="131103" y="57204"/>
                  </a:lnTo>
                  <a:lnTo>
                    <a:pt x="137141" y="69142"/>
                  </a:lnTo>
                  <a:lnTo>
                    <a:pt x="144482" y="81523"/>
                  </a:lnTo>
                  <a:lnTo>
                    <a:pt x="152692" y="94197"/>
                  </a:lnTo>
                  <a:lnTo>
                    <a:pt x="161481" y="107068"/>
                  </a:lnTo>
                  <a:lnTo>
                    <a:pt x="171762" y="117860"/>
                  </a:lnTo>
                  <a:lnTo>
                    <a:pt x="183038" y="127264"/>
                  </a:lnTo>
                  <a:lnTo>
                    <a:pt x="194976" y="135745"/>
                  </a:lnTo>
                  <a:lnTo>
                    <a:pt x="208461" y="143609"/>
                  </a:lnTo>
                  <a:lnTo>
                    <a:pt x="222978" y="151063"/>
                  </a:lnTo>
                  <a:lnTo>
                    <a:pt x="238182" y="158242"/>
                  </a:lnTo>
                  <a:lnTo>
                    <a:pt x="253845" y="164134"/>
                  </a:lnTo>
                  <a:lnTo>
                    <a:pt x="269813" y="169167"/>
                  </a:lnTo>
                  <a:lnTo>
                    <a:pt x="348172" y="18254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4705300" y="3680678"/>
              <a:ext cx="198957" cy="198957"/>
            </a:xfrm>
            <a:custGeom>
              <a:avLst/>
              <a:gdLst/>
              <a:ahLst/>
              <a:cxnLst/>
              <a:rect l="0" t="0" r="0" b="0"/>
              <a:pathLst>
                <a:path w="198957" h="198957">
                  <a:moveTo>
                    <a:pt x="198956" y="0"/>
                  </a:moveTo>
                  <a:lnTo>
                    <a:pt x="128803" y="46768"/>
                  </a:lnTo>
                  <a:lnTo>
                    <a:pt x="120133" y="54391"/>
                  </a:lnTo>
                  <a:lnTo>
                    <a:pt x="112143" y="62788"/>
                  </a:lnTo>
                  <a:lnTo>
                    <a:pt x="104605" y="71702"/>
                  </a:lnTo>
                  <a:lnTo>
                    <a:pt x="97370" y="79856"/>
                  </a:lnTo>
                  <a:lnTo>
                    <a:pt x="83435" y="94810"/>
                  </a:lnTo>
                  <a:lnTo>
                    <a:pt x="57880" y="120938"/>
                  </a:lnTo>
                  <a:lnTo>
                    <a:pt x="50745" y="130364"/>
                  </a:lnTo>
                  <a:lnTo>
                    <a:pt x="44883" y="139965"/>
                  </a:lnTo>
                  <a:lnTo>
                    <a:pt x="39870" y="149681"/>
                  </a:lnTo>
                  <a:lnTo>
                    <a:pt x="34317" y="158369"/>
                  </a:lnTo>
                  <a:lnTo>
                    <a:pt x="28404" y="166372"/>
                  </a:lnTo>
                  <a:lnTo>
                    <a:pt x="0" y="198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1949765" y="4416814"/>
            <a:ext cx="4585927" cy="1432482"/>
            <a:chOff x="1949765" y="4416814"/>
            <a:chExt cx="4585927" cy="1432482"/>
          </a:xfrm>
        </p:grpSpPr>
        <p:sp>
          <p:nvSpPr>
            <p:cNvPr id="95" name="Freeform 94"/>
            <p:cNvSpPr/>
            <p:nvPr/>
          </p:nvSpPr>
          <p:spPr>
            <a:xfrm>
              <a:off x="2855013" y="4526240"/>
              <a:ext cx="119374" cy="1323056"/>
            </a:xfrm>
            <a:custGeom>
              <a:avLst/>
              <a:gdLst/>
              <a:ahLst/>
              <a:cxnLst/>
              <a:rect l="0" t="0" r="0" b="0"/>
              <a:pathLst>
                <a:path w="119374" h="1323056">
                  <a:moveTo>
                    <a:pt x="0" y="0"/>
                  </a:moveTo>
                  <a:lnTo>
                    <a:pt x="0" y="31686"/>
                  </a:lnTo>
                  <a:lnTo>
                    <a:pt x="2947" y="64927"/>
                  </a:lnTo>
                  <a:lnTo>
                    <a:pt x="5281" y="83075"/>
                  </a:lnTo>
                  <a:lnTo>
                    <a:pt x="6836" y="104017"/>
                  </a:lnTo>
                  <a:lnTo>
                    <a:pt x="7873" y="126821"/>
                  </a:lnTo>
                  <a:lnTo>
                    <a:pt x="8565" y="150866"/>
                  </a:lnTo>
                  <a:lnTo>
                    <a:pt x="12280" y="189372"/>
                  </a:lnTo>
                  <a:lnTo>
                    <a:pt x="14819" y="205830"/>
                  </a:lnTo>
                  <a:lnTo>
                    <a:pt x="17639" y="238855"/>
                  </a:lnTo>
                  <a:lnTo>
                    <a:pt x="18892" y="273059"/>
                  </a:lnTo>
                  <a:lnTo>
                    <a:pt x="19449" y="310367"/>
                  </a:lnTo>
                  <a:lnTo>
                    <a:pt x="22644" y="349055"/>
                  </a:lnTo>
                  <a:lnTo>
                    <a:pt x="25044" y="368656"/>
                  </a:lnTo>
                  <a:lnTo>
                    <a:pt x="27710" y="408120"/>
                  </a:lnTo>
                  <a:lnTo>
                    <a:pt x="28895" y="447766"/>
                  </a:lnTo>
                  <a:lnTo>
                    <a:pt x="29760" y="573870"/>
                  </a:lnTo>
                  <a:lnTo>
                    <a:pt x="29806" y="615384"/>
                  </a:lnTo>
                  <a:lnTo>
                    <a:pt x="32774" y="655941"/>
                  </a:lnTo>
                  <a:lnTo>
                    <a:pt x="35113" y="676040"/>
                  </a:lnTo>
                  <a:lnTo>
                    <a:pt x="37711" y="716058"/>
                  </a:lnTo>
                  <a:lnTo>
                    <a:pt x="39972" y="754845"/>
                  </a:lnTo>
                  <a:lnTo>
                    <a:pt x="42122" y="772926"/>
                  </a:lnTo>
                  <a:lnTo>
                    <a:pt x="44661" y="790506"/>
                  </a:lnTo>
                  <a:lnTo>
                    <a:pt x="47481" y="827724"/>
                  </a:lnTo>
                  <a:lnTo>
                    <a:pt x="49841" y="865266"/>
                  </a:lnTo>
                  <a:lnTo>
                    <a:pt x="52017" y="883015"/>
                  </a:lnTo>
                  <a:lnTo>
                    <a:pt x="54574" y="900374"/>
                  </a:lnTo>
                  <a:lnTo>
                    <a:pt x="57414" y="937346"/>
                  </a:lnTo>
                  <a:lnTo>
                    <a:pt x="59782" y="974779"/>
                  </a:lnTo>
                  <a:lnTo>
                    <a:pt x="61961" y="992499"/>
                  </a:lnTo>
                  <a:lnTo>
                    <a:pt x="64518" y="1009838"/>
                  </a:lnTo>
                  <a:lnTo>
                    <a:pt x="70308" y="1043842"/>
                  </a:lnTo>
                  <a:lnTo>
                    <a:pt x="83031" y="1110702"/>
                  </a:lnTo>
                  <a:lnTo>
                    <a:pt x="86641" y="1140988"/>
                  </a:lnTo>
                  <a:lnTo>
                    <a:pt x="89351" y="1170291"/>
                  </a:lnTo>
                  <a:lnTo>
                    <a:pt x="91621" y="1185842"/>
                  </a:lnTo>
                  <a:lnTo>
                    <a:pt x="94240" y="1201736"/>
                  </a:lnTo>
                  <a:lnTo>
                    <a:pt x="97091" y="1215649"/>
                  </a:lnTo>
                  <a:lnTo>
                    <a:pt x="100097" y="1228239"/>
                  </a:lnTo>
                  <a:lnTo>
                    <a:pt x="103207" y="1239949"/>
                  </a:lnTo>
                  <a:lnTo>
                    <a:pt x="109609" y="1261802"/>
                  </a:lnTo>
                  <a:lnTo>
                    <a:pt x="119373" y="13230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949765" y="4924151"/>
              <a:ext cx="4585927" cy="89491"/>
            </a:xfrm>
            <a:custGeom>
              <a:avLst/>
              <a:gdLst/>
              <a:ahLst/>
              <a:cxnLst/>
              <a:rect l="0" t="0" r="0" b="0"/>
              <a:pathLst>
                <a:path w="4585927" h="89491">
                  <a:moveTo>
                    <a:pt x="0" y="49739"/>
                  </a:moveTo>
                  <a:lnTo>
                    <a:pt x="41537" y="63585"/>
                  </a:lnTo>
                  <a:lnTo>
                    <a:pt x="52008" y="66707"/>
                  </a:lnTo>
                  <a:lnTo>
                    <a:pt x="75432" y="73123"/>
                  </a:lnTo>
                  <a:lnTo>
                    <a:pt x="90079" y="75276"/>
                  </a:lnTo>
                  <a:lnTo>
                    <a:pt x="124039" y="77668"/>
                  </a:lnTo>
                  <a:lnTo>
                    <a:pt x="139063" y="79412"/>
                  </a:lnTo>
                  <a:lnTo>
                    <a:pt x="152395" y="81679"/>
                  </a:lnTo>
                  <a:lnTo>
                    <a:pt x="164599" y="84296"/>
                  </a:lnTo>
                  <a:lnTo>
                    <a:pt x="179367" y="86041"/>
                  </a:lnTo>
                  <a:lnTo>
                    <a:pt x="229626" y="88496"/>
                  </a:lnTo>
                  <a:lnTo>
                    <a:pt x="367009" y="89490"/>
                  </a:lnTo>
                  <a:lnTo>
                    <a:pt x="381731" y="88398"/>
                  </a:lnTo>
                  <a:lnTo>
                    <a:pt x="395967" y="86564"/>
                  </a:lnTo>
                  <a:lnTo>
                    <a:pt x="409878" y="84237"/>
                  </a:lnTo>
                  <a:lnTo>
                    <a:pt x="437126" y="81651"/>
                  </a:lnTo>
                  <a:lnTo>
                    <a:pt x="539079" y="79704"/>
                  </a:lnTo>
                  <a:lnTo>
                    <a:pt x="553920" y="78558"/>
                  </a:lnTo>
                  <a:lnTo>
                    <a:pt x="569341" y="76689"/>
                  </a:lnTo>
                  <a:lnTo>
                    <a:pt x="585148" y="74337"/>
                  </a:lnTo>
                  <a:lnTo>
                    <a:pt x="614501" y="71725"/>
                  </a:lnTo>
                  <a:lnTo>
                    <a:pt x="643390" y="69458"/>
                  </a:lnTo>
                  <a:lnTo>
                    <a:pt x="658831" y="67306"/>
                  </a:lnTo>
                  <a:lnTo>
                    <a:pt x="674651" y="64766"/>
                  </a:lnTo>
                  <a:lnTo>
                    <a:pt x="690725" y="63073"/>
                  </a:lnTo>
                  <a:lnTo>
                    <a:pt x="753283" y="60355"/>
                  </a:lnTo>
                  <a:lnTo>
                    <a:pt x="783548" y="58879"/>
                  </a:lnTo>
                  <a:lnTo>
                    <a:pt x="800903" y="56937"/>
                  </a:lnTo>
                  <a:lnTo>
                    <a:pt x="819105" y="54538"/>
                  </a:lnTo>
                  <a:lnTo>
                    <a:pt x="854067" y="51872"/>
                  </a:lnTo>
                  <a:lnTo>
                    <a:pt x="921542" y="50160"/>
                  </a:lnTo>
                  <a:lnTo>
                    <a:pt x="938217" y="48915"/>
                  </a:lnTo>
                  <a:lnTo>
                    <a:pt x="954860" y="46979"/>
                  </a:lnTo>
                  <a:lnTo>
                    <a:pt x="971482" y="44583"/>
                  </a:lnTo>
                  <a:lnTo>
                    <a:pt x="1004688" y="41921"/>
                  </a:lnTo>
                  <a:lnTo>
                    <a:pt x="1147492" y="39874"/>
                  </a:lnTo>
                  <a:lnTo>
                    <a:pt x="1353348" y="39792"/>
                  </a:lnTo>
                  <a:lnTo>
                    <a:pt x="1371988" y="40897"/>
                  </a:lnTo>
                  <a:lnTo>
                    <a:pt x="1389942" y="42739"/>
                  </a:lnTo>
                  <a:lnTo>
                    <a:pt x="1407437" y="45072"/>
                  </a:lnTo>
                  <a:lnTo>
                    <a:pt x="1444561" y="47665"/>
                  </a:lnTo>
                  <a:lnTo>
                    <a:pt x="1576541" y="49618"/>
                  </a:lnTo>
                  <a:lnTo>
                    <a:pt x="1711298" y="50837"/>
                  </a:lnTo>
                  <a:lnTo>
                    <a:pt x="1731100" y="52682"/>
                  </a:lnTo>
                  <a:lnTo>
                    <a:pt x="1750933" y="55017"/>
                  </a:lnTo>
                  <a:lnTo>
                    <a:pt x="1790656" y="57611"/>
                  </a:lnTo>
                  <a:lnTo>
                    <a:pt x="1912926" y="59504"/>
                  </a:lnTo>
                  <a:lnTo>
                    <a:pt x="2058781" y="59676"/>
                  </a:lnTo>
                  <a:lnTo>
                    <a:pt x="2079918" y="58574"/>
                  </a:lnTo>
                  <a:lnTo>
                    <a:pt x="2101747" y="56734"/>
                  </a:lnTo>
                  <a:lnTo>
                    <a:pt x="2124036" y="54403"/>
                  </a:lnTo>
                  <a:lnTo>
                    <a:pt x="2166488" y="51812"/>
                  </a:lnTo>
                  <a:lnTo>
                    <a:pt x="2230620" y="53301"/>
                  </a:lnTo>
                  <a:lnTo>
                    <a:pt x="2298624" y="54847"/>
                  </a:lnTo>
                  <a:lnTo>
                    <a:pt x="2367775" y="54200"/>
                  </a:lnTo>
                  <a:lnTo>
                    <a:pt x="2390919" y="56029"/>
                  </a:lnTo>
                  <a:lnTo>
                    <a:pt x="2465739" y="58603"/>
                  </a:lnTo>
                  <a:lnTo>
                    <a:pt x="2679148" y="59658"/>
                  </a:lnTo>
                  <a:lnTo>
                    <a:pt x="3455185" y="59687"/>
                  </a:lnTo>
                  <a:lnTo>
                    <a:pt x="3478400" y="58581"/>
                  </a:lnTo>
                  <a:lnTo>
                    <a:pt x="3501614" y="56739"/>
                  </a:lnTo>
                  <a:lnTo>
                    <a:pt x="3524827" y="54406"/>
                  </a:lnTo>
                  <a:lnTo>
                    <a:pt x="3568304" y="51813"/>
                  </a:lnTo>
                  <a:lnTo>
                    <a:pt x="3701188" y="49922"/>
                  </a:lnTo>
                  <a:lnTo>
                    <a:pt x="3747270" y="48715"/>
                  </a:lnTo>
                  <a:lnTo>
                    <a:pt x="3770390" y="46846"/>
                  </a:lnTo>
                  <a:lnTo>
                    <a:pt x="3793541" y="44494"/>
                  </a:lnTo>
                  <a:lnTo>
                    <a:pt x="3839897" y="41881"/>
                  </a:lnTo>
                  <a:lnTo>
                    <a:pt x="3927418" y="40204"/>
                  </a:lnTo>
                  <a:lnTo>
                    <a:pt x="3947966" y="38961"/>
                  </a:lnTo>
                  <a:lnTo>
                    <a:pt x="3968295" y="37027"/>
                  </a:lnTo>
                  <a:lnTo>
                    <a:pt x="3988481" y="34633"/>
                  </a:lnTo>
                  <a:lnTo>
                    <a:pt x="4028594" y="31972"/>
                  </a:lnTo>
                  <a:lnTo>
                    <a:pt x="4108382" y="30264"/>
                  </a:lnTo>
                  <a:lnTo>
                    <a:pt x="4128295" y="29019"/>
                  </a:lnTo>
                  <a:lnTo>
                    <a:pt x="4148202" y="27083"/>
                  </a:lnTo>
                  <a:lnTo>
                    <a:pt x="4168104" y="24687"/>
                  </a:lnTo>
                  <a:lnTo>
                    <a:pt x="4204957" y="22025"/>
                  </a:lnTo>
                  <a:lnTo>
                    <a:pt x="4332360" y="20020"/>
                  </a:lnTo>
                  <a:lnTo>
                    <a:pt x="4443068" y="18798"/>
                  </a:lnTo>
                  <a:lnTo>
                    <a:pt x="4463054" y="16953"/>
                  </a:lnTo>
                  <a:lnTo>
                    <a:pt x="4484116" y="14618"/>
                  </a:lnTo>
                  <a:lnTo>
                    <a:pt x="4502579" y="11956"/>
                  </a:lnTo>
                  <a:lnTo>
                    <a:pt x="4519309" y="9076"/>
                  </a:lnTo>
                  <a:lnTo>
                    <a:pt x="458592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2845065" y="4416814"/>
              <a:ext cx="19896" cy="198957"/>
            </a:xfrm>
            <a:custGeom>
              <a:avLst/>
              <a:gdLst/>
              <a:ahLst/>
              <a:cxnLst/>
              <a:rect l="0" t="0" r="0" b="0"/>
              <a:pathLst>
                <a:path w="19896" h="198957">
                  <a:moveTo>
                    <a:pt x="0" y="0"/>
                  </a:moveTo>
                  <a:lnTo>
                    <a:pt x="0" y="21124"/>
                  </a:lnTo>
                  <a:lnTo>
                    <a:pt x="1105" y="30662"/>
                  </a:lnTo>
                  <a:lnTo>
                    <a:pt x="2947" y="40337"/>
                  </a:lnTo>
                  <a:lnTo>
                    <a:pt x="5281" y="50103"/>
                  </a:lnTo>
                  <a:lnTo>
                    <a:pt x="6836" y="63245"/>
                  </a:lnTo>
                  <a:lnTo>
                    <a:pt x="7874" y="78639"/>
                  </a:lnTo>
                  <a:lnTo>
                    <a:pt x="8565" y="95533"/>
                  </a:lnTo>
                  <a:lnTo>
                    <a:pt x="10131" y="110112"/>
                  </a:lnTo>
                  <a:lnTo>
                    <a:pt x="12281" y="123146"/>
                  </a:lnTo>
                  <a:lnTo>
                    <a:pt x="14819" y="135153"/>
                  </a:lnTo>
                  <a:lnTo>
                    <a:pt x="16511" y="147578"/>
                  </a:lnTo>
                  <a:lnTo>
                    <a:pt x="17639" y="160282"/>
                  </a:lnTo>
                  <a:lnTo>
                    <a:pt x="19895" y="1989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3620992" y="4088538"/>
            <a:ext cx="2198276" cy="2049243"/>
            <a:chOff x="3620992" y="4088538"/>
            <a:chExt cx="2198276" cy="2049243"/>
          </a:xfrm>
        </p:grpSpPr>
        <p:sp>
          <p:nvSpPr>
            <p:cNvPr id="99" name="Freeform 98"/>
            <p:cNvSpPr/>
            <p:nvPr/>
          </p:nvSpPr>
          <p:spPr>
            <a:xfrm>
              <a:off x="3620992" y="4088538"/>
              <a:ext cx="198956" cy="1939818"/>
            </a:xfrm>
            <a:custGeom>
              <a:avLst/>
              <a:gdLst/>
              <a:ahLst/>
              <a:cxnLst/>
              <a:rect l="0" t="0" r="0" b="0"/>
              <a:pathLst>
                <a:path w="198956" h="1939818">
                  <a:moveTo>
                    <a:pt x="0" y="0"/>
                  </a:moveTo>
                  <a:lnTo>
                    <a:pt x="0" y="142379"/>
                  </a:lnTo>
                  <a:lnTo>
                    <a:pt x="5281" y="192877"/>
                  </a:lnTo>
                  <a:lnTo>
                    <a:pt x="10131" y="261412"/>
                  </a:lnTo>
                  <a:lnTo>
                    <a:pt x="14819" y="294875"/>
                  </a:lnTo>
                  <a:lnTo>
                    <a:pt x="19998" y="369330"/>
                  </a:lnTo>
                  <a:lnTo>
                    <a:pt x="24731" y="408420"/>
                  </a:lnTo>
                  <a:lnTo>
                    <a:pt x="36775" y="494388"/>
                  </a:lnTo>
                  <a:lnTo>
                    <a:pt x="72954" y="739589"/>
                  </a:lnTo>
                  <a:lnTo>
                    <a:pt x="82899" y="814408"/>
                  </a:lnTo>
                  <a:lnTo>
                    <a:pt x="86583" y="863400"/>
                  </a:lnTo>
                  <a:lnTo>
                    <a:pt x="90431" y="912071"/>
                  </a:lnTo>
                  <a:lnTo>
                    <a:pt x="94552" y="937429"/>
                  </a:lnTo>
                  <a:lnTo>
                    <a:pt x="99509" y="963177"/>
                  </a:lnTo>
                  <a:lnTo>
                    <a:pt x="105018" y="1015366"/>
                  </a:lnTo>
                  <a:lnTo>
                    <a:pt x="108572" y="1066931"/>
                  </a:lnTo>
                  <a:lnTo>
                    <a:pt x="113836" y="1115639"/>
                  </a:lnTo>
                  <a:lnTo>
                    <a:pt x="126221" y="1216788"/>
                  </a:lnTo>
                  <a:lnTo>
                    <a:pt x="162483" y="1484112"/>
                  </a:lnTo>
                  <a:lnTo>
                    <a:pt x="166166" y="1531325"/>
                  </a:lnTo>
                  <a:lnTo>
                    <a:pt x="167803" y="1576994"/>
                  </a:lnTo>
                  <a:lnTo>
                    <a:pt x="168530" y="1619398"/>
                  </a:lnTo>
                  <a:lnTo>
                    <a:pt x="171801" y="1660350"/>
                  </a:lnTo>
                  <a:lnTo>
                    <a:pt x="176909" y="1720690"/>
                  </a:lnTo>
                  <a:lnTo>
                    <a:pt x="181370" y="1780570"/>
                  </a:lnTo>
                  <a:lnTo>
                    <a:pt x="186744" y="1834419"/>
                  </a:lnTo>
                  <a:lnTo>
                    <a:pt x="188337" y="1878376"/>
                  </a:lnTo>
                  <a:lnTo>
                    <a:pt x="198955" y="19398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3834917" y="4426762"/>
              <a:ext cx="213830" cy="275305"/>
            </a:xfrm>
            <a:custGeom>
              <a:avLst/>
              <a:gdLst/>
              <a:ahLst/>
              <a:cxnLst/>
              <a:rect l="0" t="0" r="0" b="0"/>
              <a:pathLst>
                <a:path w="213830" h="275305">
                  <a:moveTo>
                    <a:pt x="44717" y="0"/>
                  </a:moveTo>
                  <a:lnTo>
                    <a:pt x="34155" y="21124"/>
                  </a:lnTo>
                  <a:lnTo>
                    <a:pt x="35465" y="27346"/>
                  </a:lnTo>
                  <a:lnTo>
                    <a:pt x="40760" y="31494"/>
                  </a:lnTo>
                  <a:lnTo>
                    <a:pt x="48711" y="34260"/>
                  </a:lnTo>
                  <a:lnTo>
                    <a:pt x="58432" y="36104"/>
                  </a:lnTo>
                  <a:lnTo>
                    <a:pt x="69335" y="37333"/>
                  </a:lnTo>
                  <a:lnTo>
                    <a:pt x="81025" y="38153"/>
                  </a:lnTo>
                  <a:lnTo>
                    <a:pt x="92133" y="40909"/>
                  </a:lnTo>
                  <a:lnTo>
                    <a:pt x="102856" y="44958"/>
                  </a:lnTo>
                  <a:lnTo>
                    <a:pt x="113319" y="49867"/>
                  </a:lnTo>
                  <a:lnTo>
                    <a:pt x="122506" y="57561"/>
                  </a:lnTo>
                  <a:lnTo>
                    <a:pt x="130841" y="67112"/>
                  </a:lnTo>
                  <a:lnTo>
                    <a:pt x="138608" y="77901"/>
                  </a:lnTo>
                  <a:lnTo>
                    <a:pt x="143786" y="91725"/>
                  </a:lnTo>
                  <a:lnTo>
                    <a:pt x="147238" y="107573"/>
                  </a:lnTo>
                  <a:lnTo>
                    <a:pt x="149540" y="124770"/>
                  </a:lnTo>
                  <a:lnTo>
                    <a:pt x="149968" y="141762"/>
                  </a:lnTo>
                  <a:lnTo>
                    <a:pt x="149149" y="158616"/>
                  </a:lnTo>
                  <a:lnTo>
                    <a:pt x="147498" y="175378"/>
                  </a:lnTo>
                  <a:lnTo>
                    <a:pt x="144186" y="189869"/>
                  </a:lnTo>
                  <a:lnTo>
                    <a:pt x="139768" y="202846"/>
                  </a:lnTo>
                  <a:lnTo>
                    <a:pt x="134612" y="214813"/>
                  </a:lnTo>
                  <a:lnTo>
                    <a:pt x="127858" y="226107"/>
                  </a:lnTo>
                  <a:lnTo>
                    <a:pt x="120040" y="236952"/>
                  </a:lnTo>
                  <a:lnTo>
                    <a:pt x="111512" y="247498"/>
                  </a:lnTo>
                  <a:lnTo>
                    <a:pt x="101405" y="255634"/>
                  </a:lnTo>
                  <a:lnTo>
                    <a:pt x="90246" y="262163"/>
                  </a:lnTo>
                  <a:lnTo>
                    <a:pt x="78386" y="267622"/>
                  </a:lnTo>
                  <a:lnTo>
                    <a:pt x="66058" y="271260"/>
                  </a:lnTo>
                  <a:lnTo>
                    <a:pt x="53418" y="273686"/>
                  </a:lnTo>
                  <a:lnTo>
                    <a:pt x="40570" y="275304"/>
                  </a:lnTo>
                  <a:lnTo>
                    <a:pt x="29794" y="274171"/>
                  </a:lnTo>
                  <a:lnTo>
                    <a:pt x="20399" y="271205"/>
                  </a:lnTo>
                  <a:lnTo>
                    <a:pt x="11926" y="267018"/>
                  </a:lnTo>
                  <a:lnTo>
                    <a:pt x="6276" y="259805"/>
                  </a:lnTo>
                  <a:lnTo>
                    <a:pt x="2510" y="250575"/>
                  </a:lnTo>
                  <a:lnTo>
                    <a:pt x="0" y="240000"/>
                  </a:lnTo>
                  <a:lnTo>
                    <a:pt x="536" y="230740"/>
                  </a:lnTo>
                  <a:lnTo>
                    <a:pt x="3105" y="222356"/>
                  </a:lnTo>
                  <a:lnTo>
                    <a:pt x="7028" y="214556"/>
                  </a:lnTo>
                  <a:lnTo>
                    <a:pt x="14065" y="209356"/>
                  </a:lnTo>
                  <a:lnTo>
                    <a:pt x="23177" y="205889"/>
                  </a:lnTo>
                  <a:lnTo>
                    <a:pt x="33673" y="203578"/>
                  </a:lnTo>
                  <a:lnTo>
                    <a:pt x="46197" y="203142"/>
                  </a:lnTo>
                  <a:lnTo>
                    <a:pt x="60073" y="203958"/>
                  </a:lnTo>
                  <a:lnTo>
                    <a:pt x="74850" y="205606"/>
                  </a:lnTo>
                  <a:lnTo>
                    <a:pt x="90227" y="207810"/>
                  </a:lnTo>
                  <a:lnTo>
                    <a:pt x="122051" y="213207"/>
                  </a:lnTo>
                  <a:lnTo>
                    <a:pt x="137170" y="216194"/>
                  </a:lnTo>
                  <a:lnTo>
                    <a:pt x="151670" y="219290"/>
                  </a:lnTo>
                  <a:lnTo>
                    <a:pt x="213829" y="228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4090330" y="4436710"/>
              <a:ext cx="142534" cy="291695"/>
            </a:xfrm>
            <a:custGeom>
              <a:avLst/>
              <a:gdLst/>
              <a:ahLst/>
              <a:cxnLst/>
              <a:rect l="0" t="0" r="0" b="0"/>
              <a:pathLst>
                <a:path w="142534" h="291695">
                  <a:moveTo>
                    <a:pt x="18103" y="0"/>
                  </a:moveTo>
                  <a:lnTo>
                    <a:pt x="4257" y="41537"/>
                  </a:lnTo>
                  <a:lnTo>
                    <a:pt x="2241" y="53114"/>
                  </a:lnTo>
                  <a:lnTo>
                    <a:pt x="896" y="66358"/>
                  </a:lnTo>
                  <a:lnTo>
                    <a:pt x="0" y="80713"/>
                  </a:lnTo>
                  <a:lnTo>
                    <a:pt x="508" y="93600"/>
                  </a:lnTo>
                  <a:lnTo>
                    <a:pt x="1951" y="105507"/>
                  </a:lnTo>
                  <a:lnTo>
                    <a:pt x="12211" y="159004"/>
                  </a:lnTo>
                  <a:lnTo>
                    <a:pt x="15280" y="172321"/>
                  </a:lnTo>
                  <a:lnTo>
                    <a:pt x="18431" y="184515"/>
                  </a:lnTo>
                  <a:lnTo>
                    <a:pt x="21638" y="195960"/>
                  </a:lnTo>
                  <a:lnTo>
                    <a:pt x="27091" y="209117"/>
                  </a:lnTo>
                  <a:lnTo>
                    <a:pt x="34043" y="223415"/>
                  </a:lnTo>
                  <a:lnTo>
                    <a:pt x="41994" y="238473"/>
                  </a:lnTo>
                  <a:lnTo>
                    <a:pt x="50610" y="251828"/>
                  </a:lnTo>
                  <a:lnTo>
                    <a:pt x="59669" y="264047"/>
                  </a:lnTo>
                  <a:lnTo>
                    <a:pt x="69025" y="275509"/>
                  </a:lnTo>
                  <a:lnTo>
                    <a:pt x="79684" y="283150"/>
                  </a:lnTo>
                  <a:lnTo>
                    <a:pt x="91211" y="288245"/>
                  </a:lnTo>
                  <a:lnTo>
                    <a:pt x="103317" y="291641"/>
                  </a:lnTo>
                  <a:lnTo>
                    <a:pt x="113598" y="291694"/>
                  </a:lnTo>
                  <a:lnTo>
                    <a:pt x="122663" y="289519"/>
                  </a:lnTo>
                  <a:lnTo>
                    <a:pt x="130916" y="285859"/>
                  </a:lnTo>
                  <a:lnTo>
                    <a:pt x="136419" y="278997"/>
                  </a:lnTo>
                  <a:lnTo>
                    <a:pt x="140087" y="270001"/>
                  </a:lnTo>
                  <a:lnTo>
                    <a:pt x="142533" y="259583"/>
                  </a:lnTo>
                  <a:lnTo>
                    <a:pt x="141953" y="250427"/>
                  </a:lnTo>
                  <a:lnTo>
                    <a:pt x="139355" y="242112"/>
                  </a:lnTo>
                  <a:lnTo>
                    <a:pt x="135413" y="234359"/>
                  </a:lnTo>
                  <a:lnTo>
                    <a:pt x="129469" y="228084"/>
                  </a:lnTo>
                  <a:lnTo>
                    <a:pt x="122190" y="222796"/>
                  </a:lnTo>
                  <a:lnTo>
                    <a:pt x="114022" y="218165"/>
                  </a:lnTo>
                  <a:lnTo>
                    <a:pt x="104155" y="216183"/>
                  </a:lnTo>
                  <a:lnTo>
                    <a:pt x="93156" y="215967"/>
                  </a:lnTo>
                  <a:lnTo>
                    <a:pt x="81402" y="216928"/>
                  </a:lnTo>
                  <a:lnTo>
                    <a:pt x="71355" y="220885"/>
                  </a:lnTo>
                  <a:lnTo>
                    <a:pt x="62447" y="226839"/>
                  </a:lnTo>
                  <a:lnTo>
                    <a:pt x="28051" y="2685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3939321" y="5150987"/>
              <a:ext cx="188787" cy="266750"/>
            </a:xfrm>
            <a:custGeom>
              <a:avLst/>
              <a:gdLst/>
              <a:ahLst/>
              <a:cxnLst/>
              <a:rect l="0" t="0" r="0" b="0"/>
              <a:pathLst>
                <a:path w="188787" h="266750">
                  <a:moveTo>
                    <a:pt x="0" y="51702"/>
                  </a:moveTo>
                  <a:lnTo>
                    <a:pt x="15843" y="35859"/>
                  </a:lnTo>
                  <a:lnTo>
                    <a:pt x="24931" y="28982"/>
                  </a:lnTo>
                  <a:lnTo>
                    <a:pt x="35411" y="22186"/>
                  </a:lnTo>
                  <a:lnTo>
                    <a:pt x="46819" y="15445"/>
                  </a:lnTo>
                  <a:lnTo>
                    <a:pt x="57740" y="9846"/>
                  </a:lnTo>
                  <a:lnTo>
                    <a:pt x="68336" y="5007"/>
                  </a:lnTo>
                  <a:lnTo>
                    <a:pt x="78717" y="677"/>
                  </a:lnTo>
                  <a:lnTo>
                    <a:pt x="90058" y="0"/>
                  </a:lnTo>
                  <a:lnTo>
                    <a:pt x="102040" y="1760"/>
                  </a:lnTo>
                  <a:lnTo>
                    <a:pt x="114450" y="5144"/>
                  </a:lnTo>
                  <a:lnTo>
                    <a:pt x="124934" y="9610"/>
                  </a:lnTo>
                  <a:lnTo>
                    <a:pt x="134133" y="14798"/>
                  </a:lnTo>
                  <a:lnTo>
                    <a:pt x="142477" y="20467"/>
                  </a:lnTo>
                  <a:lnTo>
                    <a:pt x="151355" y="27563"/>
                  </a:lnTo>
                  <a:lnTo>
                    <a:pt x="160590" y="35609"/>
                  </a:lnTo>
                  <a:lnTo>
                    <a:pt x="170063" y="44290"/>
                  </a:lnTo>
                  <a:lnTo>
                    <a:pt x="177483" y="53392"/>
                  </a:lnTo>
                  <a:lnTo>
                    <a:pt x="183535" y="62776"/>
                  </a:lnTo>
                  <a:lnTo>
                    <a:pt x="188675" y="72349"/>
                  </a:lnTo>
                  <a:lnTo>
                    <a:pt x="188786" y="80941"/>
                  </a:lnTo>
                  <a:lnTo>
                    <a:pt x="185544" y="88879"/>
                  </a:lnTo>
                  <a:lnTo>
                    <a:pt x="180067" y="96383"/>
                  </a:lnTo>
                  <a:lnTo>
                    <a:pt x="171994" y="102490"/>
                  </a:lnTo>
                  <a:lnTo>
                    <a:pt x="162191" y="107667"/>
                  </a:lnTo>
                  <a:lnTo>
                    <a:pt x="151234" y="112223"/>
                  </a:lnTo>
                  <a:lnTo>
                    <a:pt x="138403" y="115261"/>
                  </a:lnTo>
                  <a:lnTo>
                    <a:pt x="124323" y="117286"/>
                  </a:lnTo>
                  <a:lnTo>
                    <a:pt x="109409" y="118636"/>
                  </a:lnTo>
                  <a:lnTo>
                    <a:pt x="96151" y="118431"/>
                  </a:lnTo>
                  <a:lnTo>
                    <a:pt x="83996" y="117189"/>
                  </a:lnTo>
                  <a:lnTo>
                    <a:pt x="72577" y="115255"/>
                  </a:lnTo>
                  <a:lnTo>
                    <a:pt x="68280" y="115072"/>
                  </a:lnTo>
                  <a:lnTo>
                    <a:pt x="68732" y="116055"/>
                  </a:lnTo>
                  <a:lnTo>
                    <a:pt x="72348" y="117815"/>
                  </a:lnTo>
                  <a:lnTo>
                    <a:pt x="78076" y="121200"/>
                  </a:lnTo>
                  <a:lnTo>
                    <a:pt x="93281" y="130855"/>
                  </a:lnTo>
                  <a:lnTo>
                    <a:pt x="101978" y="137630"/>
                  </a:lnTo>
                  <a:lnTo>
                    <a:pt x="111093" y="145462"/>
                  </a:lnTo>
                  <a:lnTo>
                    <a:pt x="120485" y="154000"/>
                  </a:lnTo>
                  <a:lnTo>
                    <a:pt x="128957" y="164113"/>
                  </a:lnTo>
                  <a:lnTo>
                    <a:pt x="136815" y="175276"/>
                  </a:lnTo>
                  <a:lnTo>
                    <a:pt x="144265" y="187139"/>
                  </a:lnTo>
                  <a:lnTo>
                    <a:pt x="149231" y="200575"/>
                  </a:lnTo>
                  <a:lnTo>
                    <a:pt x="152542" y="215059"/>
                  </a:lnTo>
                  <a:lnTo>
                    <a:pt x="154750" y="230241"/>
                  </a:lnTo>
                  <a:lnTo>
                    <a:pt x="152905" y="241467"/>
                  </a:lnTo>
                  <a:lnTo>
                    <a:pt x="148360" y="250058"/>
                  </a:lnTo>
                  <a:lnTo>
                    <a:pt x="142013" y="256889"/>
                  </a:lnTo>
                  <a:lnTo>
                    <a:pt x="133361" y="261444"/>
                  </a:lnTo>
                  <a:lnTo>
                    <a:pt x="123172" y="264480"/>
                  </a:lnTo>
                  <a:lnTo>
                    <a:pt x="111958" y="266505"/>
                  </a:lnTo>
                  <a:lnTo>
                    <a:pt x="100061" y="266749"/>
                  </a:lnTo>
                  <a:lnTo>
                    <a:pt x="87708" y="265806"/>
                  </a:lnTo>
                  <a:lnTo>
                    <a:pt x="75051" y="264073"/>
                  </a:lnTo>
                  <a:lnTo>
                    <a:pt x="63298" y="260706"/>
                  </a:lnTo>
                  <a:lnTo>
                    <a:pt x="52146" y="256251"/>
                  </a:lnTo>
                  <a:lnTo>
                    <a:pt x="19895" y="2407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4194076" y="5192741"/>
              <a:ext cx="133209" cy="112829"/>
            </a:xfrm>
            <a:custGeom>
              <a:avLst/>
              <a:gdLst/>
              <a:ahLst/>
              <a:cxnLst/>
              <a:rect l="0" t="0" r="0" b="0"/>
              <a:pathLst>
                <a:path w="133209" h="112829">
                  <a:moveTo>
                    <a:pt x="23783" y="0"/>
                  </a:moveTo>
                  <a:lnTo>
                    <a:pt x="13221" y="15843"/>
                  </a:lnTo>
                  <a:lnTo>
                    <a:pt x="9005" y="23826"/>
                  </a:lnTo>
                  <a:lnTo>
                    <a:pt x="5088" y="32464"/>
                  </a:lnTo>
                  <a:lnTo>
                    <a:pt x="1372" y="41538"/>
                  </a:lnTo>
                  <a:lnTo>
                    <a:pt x="0" y="52009"/>
                  </a:lnTo>
                  <a:lnTo>
                    <a:pt x="190" y="63411"/>
                  </a:lnTo>
                  <a:lnTo>
                    <a:pt x="1422" y="75433"/>
                  </a:lnTo>
                  <a:lnTo>
                    <a:pt x="6665" y="84553"/>
                  </a:lnTo>
                  <a:lnTo>
                    <a:pt x="14582" y="91739"/>
                  </a:lnTo>
                  <a:lnTo>
                    <a:pt x="24280" y="97634"/>
                  </a:lnTo>
                  <a:lnTo>
                    <a:pt x="34062" y="102670"/>
                  </a:lnTo>
                  <a:lnTo>
                    <a:pt x="43899" y="107132"/>
                  </a:lnTo>
                  <a:lnTo>
                    <a:pt x="53774" y="111213"/>
                  </a:lnTo>
                  <a:lnTo>
                    <a:pt x="64777" y="112828"/>
                  </a:lnTo>
                  <a:lnTo>
                    <a:pt x="76535" y="112799"/>
                  </a:lnTo>
                  <a:lnTo>
                    <a:pt x="133208" y="994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4307546" y="5103211"/>
              <a:ext cx="19739" cy="378017"/>
            </a:xfrm>
            <a:custGeom>
              <a:avLst/>
              <a:gdLst/>
              <a:ahLst/>
              <a:cxnLst/>
              <a:rect l="0" t="0" r="0" b="0"/>
              <a:pathLst>
                <a:path w="19739" h="378017">
                  <a:moveTo>
                    <a:pt x="19738" y="0"/>
                  </a:moveTo>
                  <a:lnTo>
                    <a:pt x="14457" y="15843"/>
                  </a:lnTo>
                  <a:lnTo>
                    <a:pt x="11796" y="26036"/>
                  </a:lnTo>
                  <a:lnTo>
                    <a:pt x="5892" y="52099"/>
                  </a:lnTo>
                  <a:lnTo>
                    <a:pt x="3876" y="68998"/>
                  </a:lnTo>
                  <a:lnTo>
                    <a:pt x="2531" y="88000"/>
                  </a:lnTo>
                  <a:lnTo>
                    <a:pt x="1037" y="127536"/>
                  </a:lnTo>
                  <a:lnTo>
                    <a:pt x="79" y="195000"/>
                  </a:lnTo>
                  <a:lnTo>
                    <a:pt x="0" y="209583"/>
                  </a:lnTo>
                  <a:lnTo>
                    <a:pt x="1053" y="224831"/>
                  </a:lnTo>
                  <a:lnTo>
                    <a:pt x="2860" y="240522"/>
                  </a:lnTo>
                  <a:lnTo>
                    <a:pt x="5170" y="256510"/>
                  </a:lnTo>
                  <a:lnTo>
                    <a:pt x="6710" y="271590"/>
                  </a:lnTo>
                  <a:lnTo>
                    <a:pt x="7737" y="286064"/>
                  </a:lnTo>
                  <a:lnTo>
                    <a:pt x="8421" y="300135"/>
                  </a:lnTo>
                  <a:lnTo>
                    <a:pt x="9182" y="330507"/>
                  </a:lnTo>
                  <a:lnTo>
                    <a:pt x="9790" y="3780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4367075" y="4227807"/>
              <a:ext cx="308382" cy="1740862"/>
            </a:xfrm>
            <a:custGeom>
              <a:avLst/>
              <a:gdLst/>
              <a:ahLst/>
              <a:cxnLst/>
              <a:rect l="0" t="0" r="0" b="0"/>
              <a:pathLst>
                <a:path w="308382" h="1740862">
                  <a:moveTo>
                    <a:pt x="0" y="0"/>
                  </a:moveTo>
                  <a:lnTo>
                    <a:pt x="33211" y="247291"/>
                  </a:lnTo>
                  <a:lnTo>
                    <a:pt x="42762" y="299283"/>
                  </a:lnTo>
                  <a:lnTo>
                    <a:pt x="48403" y="325527"/>
                  </a:lnTo>
                  <a:lnTo>
                    <a:pt x="53270" y="352971"/>
                  </a:lnTo>
                  <a:lnTo>
                    <a:pt x="57620" y="381214"/>
                  </a:lnTo>
                  <a:lnTo>
                    <a:pt x="61624" y="409991"/>
                  </a:lnTo>
                  <a:lnTo>
                    <a:pt x="66505" y="439124"/>
                  </a:lnTo>
                  <a:lnTo>
                    <a:pt x="155861" y="897289"/>
                  </a:lnTo>
                  <a:lnTo>
                    <a:pt x="163594" y="930890"/>
                  </a:lnTo>
                  <a:lnTo>
                    <a:pt x="172066" y="964345"/>
                  </a:lnTo>
                  <a:lnTo>
                    <a:pt x="181029" y="997700"/>
                  </a:lnTo>
                  <a:lnTo>
                    <a:pt x="188110" y="1030991"/>
                  </a:lnTo>
                  <a:lnTo>
                    <a:pt x="193936" y="1064237"/>
                  </a:lnTo>
                  <a:lnTo>
                    <a:pt x="198925" y="1097455"/>
                  </a:lnTo>
                  <a:lnTo>
                    <a:pt x="210364" y="1163838"/>
                  </a:lnTo>
                  <a:lnTo>
                    <a:pt x="235720" y="1296517"/>
                  </a:lnTo>
                  <a:lnTo>
                    <a:pt x="255412" y="1390721"/>
                  </a:lnTo>
                  <a:lnTo>
                    <a:pt x="260910" y="1421220"/>
                  </a:lnTo>
                  <a:lnTo>
                    <a:pt x="265681" y="1451500"/>
                  </a:lnTo>
                  <a:lnTo>
                    <a:pt x="269967" y="1481635"/>
                  </a:lnTo>
                  <a:lnTo>
                    <a:pt x="275035" y="1510568"/>
                  </a:lnTo>
                  <a:lnTo>
                    <a:pt x="280624" y="1538699"/>
                  </a:lnTo>
                  <a:lnTo>
                    <a:pt x="286560" y="1566295"/>
                  </a:lnTo>
                  <a:lnTo>
                    <a:pt x="293157" y="1614642"/>
                  </a:lnTo>
                  <a:lnTo>
                    <a:pt x="297194" y="1656026"/>
                  </a:lnTo>
                  <a:lnTo>
                    <a:pt x="299818" y="1673251"/>
                  </a:lnTo>
                  <a:lnTo>
                    <a:pt x="308381" y="17408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4586932" y="4423679"/>
              <a:ext cx="174614" cy="227636"/>
            </a:xfrm>
            <a:custGeom>
              <a:avLst/>
              <a:gdLst/>
              <a:ahLst/>
              <a:cxnLst/>
              <a:rect l="0" t="0" r="0" b="0"/>
              <a:pathLst>
                <a:path w="174614" h="227636">
                  <a:moveTo>
                    <a:pt x="58681" y="32926"/>
                  </a:moveTo>
                  <a:lnTo>
                    <a:pt x="63962" y="17084"/>
                  </a:lnTo>
                  <a:lnTo>
                    <a:pt x="68834" y="11311"/>
                  </a:lnTo>
                  <a:lnTo>
                    <a:pt x="75397" y="6358"/>
                  </a:lnTo>
                  <a:lnTo>
                    <a:pt x="83089" y="1951"/>
                  </a:lnTo>
                  <a:lnTo>
                    <a:pt x="91533" y="118"/>
                  </a:lnTo>
                  <a:lnTo>
                    <a:pt x="100478" y="0"/>
                  </a:lnTo>
                  <a:lnTo>
                    <a:pt x="109757" y="1028"/>
                  </a:lnTo>
                  <a:lnTo>
                    <a:pt x="120364" y="5029"/>
                  </a:lnTo>
                  <a:lnTo>
                    <a:pt x="131857" y="11012"/>
                  </a:lnTo>
                  <a:lnTo>
                    <a:pt x="143940" y="18317"/>
                  </a:lnTo>
                  <a:lnTo>
                    <a:pt x="153101" y="27608"/>
                  </a:lnTo>
                  <a:lnTo>
                    <a:pt x="160314" y="38223"/>
                  </a:lnTo>
                  <a:lnTo>
                    <a:pt x="166227" y="49721"/>
                  </a:lnTo>
                  <a:lnTo>
                    <a:pt x="170170" y="62913"/>
                  </a:lnTo>
                  <a:lnTo>
                    <a:pt x="172798" y="77234"/>
                  </a:lnTo>
                  <a:lnTo>
                    <a:pt x="174550" y="92308"/>
                  </a:lnTo>
                  <a:lnTo>
                    <a:pt x="174613" y="105673"/>
                  </a:lnTo>
                  <a:lnTo>
                    <a:pt x="173550" y="117899"/>
                  </a:lnTo>
                  <a:lnTo>
                    <a:pt x="171736" y="129366"/>
                  </a:lnTo>
                  <a:lnTo>
                    <a:pt x="167210" y="141432"/>
                  </a:lnTo>
                  <a:lnTo>
                    <a:pt x="160877" y="153897"/>
                  </a:lnTo>
                  <a:lnTo>
                    <a:pt x="153339" y="166628"/>
                  </a:lnTo>
                  <a:lnTo>
                    <a:pt x="146103" y="177326"/>
                  </a:lnTo>
                  <a:lnTo>
                    <a:pt x="139069" y="186669"/>
                  </a:lnTo>
                  <a:lnTo>
                    <a:pt x="132169" y="195108"/>
                  </a:lnTo>
                  <a:lnTo>
                    <a:pt x="123147" y="202945"/>
                  </a:lnTo>
                  <a:lnTo>
                    <a:pt x="112712" y="210380"/>
                  </a:lnTo>
                  <a:lnTo>
                    <a:pt x="101334" y="217547"/>
                  </a:lnTo>
                  <a:lnTo>
                    <a:pt x="88221" y="222326"/>
                  </a:lnTo>
                  <a:lnTo>
                    <a:pt x="73954" y="225511"/>
                  </a:lnTo>
                  <a:lnTo>
                    <a:pt x="58915" y="227635"/>
                  </a:lnTo>
                  <a:lnTo>
                    <a:pt x="45573" y="226840"/>
                  </a:lnTo>
                  <a:lnTo>
                    <a:pt x="33363" y="224099"/>
                  </a:lnTo>
                  <a:lnTo>
                    <a:pt x="21907" y="220061"/>
                  </a:lnTo>
                  <a:lnTo>
                    <a:pt x="13164" y="214054"/>
                  </a:lnTo>
                  <a:lnTo>
                    <a:pt x="6231" y="206733"/>
                  </a:lnTo>
                  <a:lnTo>
                    <a:pt x="503" y="198536"/>
                  </a:lnTo>
                  <a:lnTo>
                    <a:pt x="0" y="189756"/>
                  </a:lnTo>
                  <a:lnTo>
                    <a:pt x="2981" y="180586"/>
                  </a:lnTo>
                  <a:lnTo>
                    <a:pt x="8284" y="171157"/>
                  </a:lnTo>
                  <a:lnTo>
                    <a:pt x="15135" y="165977"/>
                  </a:lnTo>
                  <a:lnTo>
                    <a:pt x="23019" y="163628"/>
                  </a:lnTo>
                  <a:lnTo>
                    <a:pt x="31590" y="163168"/>
                  </a:lnTo>
                  <a:lnTo>
                    <a:pt x="41726" y="165072"/>
                  </a:lnTo>
                  <a:lnTo>
                    <a:pt x="52904" y="168551"/>
                  </a:lnTo>
                  <a:lnTo>
                    <a:pt x="64778" y="173082"/>
                  </a:lnTo>
                  <a:lnTo>
                    <a:pt x="77115" y="178313"/>
                  </a:lnTo>
                  <a:lnTo>
                    <a:pt x="89760" y="184011"/>
                  </a:lnTo>
                  <a:lnTo>
                    <a:pt x="148211" y="2119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4844569" y="4370946"/>
              <a:ext cx="144258" cy="284616"/>
            </a:xfrm>
            <a:custGeom>
              <a:avLst/>
              <a:gdLst/>
              <a:ahLst/>
              <a:cxnLst/>
              <a:rect l="0" t="0" r="0" b="0"/>
              <a:pathLst>
                <a:path w="144258" h="284616">
                  <a:moveTo>
                    <a:pt x="0" y="25973"/>
                  </a:moveTo>
                  <a:lnTo>
                    <a:pt x="5281" y="10130"/>
                  </a:lnTo>
                  <a:lnTo>
                    <a:pt x="12363" y="5463"/>
                  </a:lnTo>
                  <a:lnTo>
                    <a:pt x="22611" y="2352"/>
                  </a:lnTo>
                  <a:lnTo>
                    <a:pt x="34969" y="278"/>
                  </a:lnTo>
                  <a:lnTo>
                    <a:pt x="46525" y="0"/>
                  </a:lnTo>
                  <a:lnTo>
                    <a:pt x="57544" y="920"/>
                  </a:lnTo>
                  <a:lnTo>
                    <a:pt x="68206" y="2639"/>
                  </a:lnTo>
                  <a:lnTo>
                    <a:pt x="79735" y="4890"/>
                  </a:lnTo>
                  <a:lnTo>
                    <a:pt x="104335" y="10340"/>
                  </a:lnTo>
                  <a:lnTo>
                    <a:pt x="114875" y="14445"/>
                  </a:lnTo>
                  <a:lnTo>
                    <a:pt x="124111" y="19393"/>
                  </a:lnTo>
                  <a:lnTo>
                    <a:pt x="132479" y="24902"/>
                  </a:lnTo>
                  <a:lnTo>
                    <a:pt x="138059" y="32996"/>
                  </a:lnTo>
                  <a:lnTo>
                    <a:pt x="141778" y="42814"/>
                  </a:lnTo>
                  <a:lnTo>
                    <a:pt x="144257" y="53780"/>
                  </a:lnTo>
                  <a:lnTo>
                    <a:pt x="143700" y="65511"/>
                  </a:lnTo>
                  <a:lnTo>
                    <a:pt x="141118" y="77754"/>
                  </a:lnTo>
                  <a:lnTo>
                    <a:pt x="137185" y="90337"/>
                  </a:lnTo>
                  <a:lnTo>
                    <a:pt x="132353" y="100936"/>
                  </a:lnTo>
                  <a:lnTo>
                    <a:pt x="126921" y="110213"/>
                  </a:lnTo>
                  <a:lnTo>
                    <a:pt x="121089" y="118608"/>
                  </a:lnTo>
                  <a:lnTo>
                    <a:pt x="114991" y="129731"/>
                  </a:lnTo>
                  <a:lnTo>
                    <a:pt x="108714" y="142673"/>
                  </a:lnTo>
                  <a:lnTo>
                    <a:pt x="102320" y="156828"/>
                  </a:lnTo>
                  <a:lnTo>
                    <a:pt x="96951" y="169580"/>
                  </a:lnTo>
                  <a:lnTo>
                    <a:pt x="92266" y="181398"/>
                  </a:lnTo>
                  <a:lnTo>
                    <a:pt x="88038" y="192592"/>
                  </a:lnTo>
                  <a:lnTo>
                    <a:pt x="84114" y="204476"/>
                  </a:lnTo>
                  <a:lnTo>
                    <a:pt x="80393" y="216820"/>
                  </a:lnTo>
                  <a:lnTo>
                    <a:pt x="69634" y="2846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4864464" y="4560299"/>
              <a:ext cx="119375" cy="5733"/>
            </a:xfrm>
            <a:custGeom>
              <a:avLst/>
              <a:gdLst/>
              <a:ahLst/>
              <a:cxnLst/>
              <a:rect l="0" t="0" r="0" b="0"/>
              <a:pathLst>
                <a:path w="119375" h="5733">
                  <a:moveTo>
                    <a:pt x="0" y="5732"/>
                  </a:moveTo>
                  <a:lnTo>
                    <a:pt x="15843" y="451"/>
                  </a:lnTo>
                  <a:lnTo>
                    <a:pt x="26037" y="0"/>
                  </a:lnTo>
                  <a:lnTo>
                    <a:pt x="38359" y="806"/>
                  </a:lnTo>
                  <a:lnTo>
                    <a:pt x="52100" y="2448"/>
                  </a:lnTo>
                  <a:lnTo>
                    <a:pt x="65682" y="3542"/>
                  </a:lnTo>
                  <a:lnTo>
                    <a:pt x="79158" y="4272"/>
                  </a:lnTo>
                  <a:lnTo>
                    <a:pt x="119374" y="57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4705300" y="5285037"/>
              <a:ext cx="182127" cy="230902"/>
            </a:xfrm>
            <a:custGeom>
              <a:avLst/>
              <a:gdLst/>
              <a:ahLst/>
              <a:cxnLst/>
              <a:rect l="0" t="0" r="0" b="0"/>
              <a:pathLst>
                <a:path w="182127" h="230902">
                  <a:moveTo>
                    <a:pt x="0" y="17130"/>
                  </a:moveTo>
                  <a:lnTo>
                    <a:pt x="15843" y="6568"/>
                  </a:lnTo>
                  <a:lnTo>
                    <a:pt x="24931" y="3457"/>
                  </a:lnTo>
                  <a:lnTo>
                    <a:pt x="35411" y="1382"/>
                  </a:lnTo>
                  <a:lnTo>
                    <a:pt x="46818" y="0"/>
                  </a:lnTo>
                  <a:lnTo>
                    <a:pt x="58845" y="183"/>
                  </a:lnTo>
                  <a:lnTo>
                    <a:pt x="71284" y="1411"/>
                  </a:lnTo>
                  <a:lnTo>
                    <a:pt x="83997" y="3335"/>
                  </a:lnTo>
                  <a:lnTo>
                    <a:pt x="95789" y="5723"/>
                  </a:lnTo>
                  <a:lnTo>
                    <a:pt x="106967" y="8420"/>
                  </a:lnTo>
                  <a:lnTo>
                    <a:pt x="117734" y="11323"/>
                  </a:lnTo>
                  <a:lnTo>
                    <a:pt x="122702" y="16574"/>
                  </a:lnTo>
                  <a:lnTo>
                    <a:pt x="123803" y="23391"/>
                  </a:lnTo>
                  <a:lnTo>
                    <a:pt x="122326" y="31252"/>
                  </a:lnTo>
                  <a:lnTo>
                    <a:pt x="116921" y="37598"/>
                  </a:lnTo>
                  <a:lnTo>
                    <a:pt x="108896" y="42933"/>
                  </a:lnTo>
                  <a:lnTo>
                    <a:pt x="99125" y="47596"/>
                  </a:lnTo>
                  <a:lnTo>
                    <a:pt x="89294" y="51810"/>
                  </a:lnTo>
                  <a:lnTo>
                    <a:pt x="79425" y="55724"/>
                  </a:lnTo>
                  <a:lnTo>
                    <a:pt x="69530" y="59439"/>
                  </a:lnTo>
                  <a:lnTo>
                    <a:pt x="65143" y="64126"/>
                  </a:lnTo>
                  <a:lnTo>
                    <a:pt x="64430" y="69462"/>
                  </a:lnTo>
                  <a:lnTo>
                    <a:pt x="66164" y="75229"/>
                  </a:lnTo>
                  <a:lnTo>
                    <a:pt x="70637" y="80179"/>
                  </a:lnTo>
                  <a:lnTo>
                    <a:pt x="76935" y="84585"/>
                  </a:lnTo>
                  <a:lnTo>
                    <a:pt x="93880" y="93533"/>
                  </a:lnTo>
                  <a:lnTo>
                    <a:pt x="116148" y="104878"/>
                  </a:lnTo>
                  <a:lnTo>
                    <a:pt x="126066" y="110999"/>
                  </a:lnTo>
                  <a:lnTo>
                    <a:pt x="134888" y="117289"/>
                  </a:lnTo>
                  <a:lnTo>
                    <a:pt x="142980" y="123694"/>
                  </a:lnTo>
                  <a:lnTo>
                    <a:pt x="150586" y="132385"/>
                  </a:lnTo>
                  <a:lnTo>
                    <a:pt x="157866" y="142600"/>
                  </a:lnTo>
                  <a:lnTo>
                    <a:pt x="164931" y="153832"/>
                  </a:lnTo>
                  <a:lnTo>
                    <a:pt x="170746" y="164635"/>
                  </a:lnTo>
                  <a:lnTo>
                    <a:pt x="175728" y="175153"/>
                  </a:lnTo>
                  <a:lnTo>
                    <a:pt x="180154" y="185481"/>
                  </a:lnTo>
                  <a:lnTo>
                    <a:pt x="182000" y="195683"/>
                  </a:lnTo>
                  <a:lnTo>
                    <a:pt x="182126" y="205799"/>
                  </a:lnTo>
                  <a:lnTo>
                    <a:pt x="181104" y="215860"/>
                  </a:lnTo>
                  <a:lnTo>
                    <a:pt x="176001" y="222567"/>
                  </a:lnTo>
                  <a:lnTo>
                    <a:pt x="168178" y="227038"/>
                  </a:lnTo>
                  <a:lnTo>
                    <a:pt x="158542" y="230019"/>
                  </a:lnTo>
                  <a:lnTo>
                    <a:pt x="148802" y="230901"/>
                  </a:lnTo>
                  <a:lnTo>
                    <a:pt x="138992" y="230384"/>
                  </a:lnTo>
                  <a:lnTo>
                    <a:pt x="129137" y="228933"/>
                  </a:lnTo>
                  <a:lnTo>
                    <a:pt x="118145" y="226861"/>
                  </a:lnTo>
                  <a:lnTo>
                    <a:pt x="94142" y="221612"/>
                  </a:lnTo>
                  <a:lnTo>
                    <a:pt x="83762" y="217559"/>
                  </a:lnTo>
                  <a:lnTo>
                    <a:pt x="74632" y="212647"/>
                  </a:lnTo>
                  <a:lnTo>
                    <a:pt x="49739" y="1961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4934099" y="5312114"/>
              <a:ext cx="112371" cy="256118"/>
            </a:xfrm>
            <a:custGeom>
              <a:avLst/>
              <a:gdLst/>
              <a:ahLst/>
              <a:cxnLst/>
              <a:rect l="0" t="0" r="0" b="0"/>
              <a:pathLst>
                <a:path w="112371" h="256118">
                  <a:moveTo>
                    <a:pt x="39791" y="0"/>
                  </a:moveTo>
                  <a:lnTo>
                    <a:pt x="12099" y="27693"/>
                  </a:lnTo>
                  <a:lnTo>
                    <a:pt x="8066" y="36147"/>
                  </a:lnTo>
                  <a:lnTo>
                    <a:pt x="5377" y="46204"/>
                  </a:lnTo>
                  <a:lnTo>
                    <a:pt x="3585" y="57330"/>
                  </a:lnTo>
                  <a:lnTo>
                    <a:pt x="5706" y="68064"/>
                  </a:lnTo>
                  <a:lnTo>
                    <a:pt x="10436" y="78535"/>
                  </a:lnTo>
                  <a:lnTo>
                    <a:pt x="16905" y="88832"/>
                  </a:lnTo>
                  <a:lnTo>
                    <a:pt x="24533" y="99013"/>
                  </a:lnTo>
                  <a:lnTo>
                    <a:pt x="32935" y="109116"/>
                  </a:lnTo>
                  <a:lnTo>
                    <a:pt x="41852" y="119167"/>
                  </a:lnTo>
                  <a:lnTo>
                    <a:pt x="51113" y="130289"/>
                  </a:lnTo>
                  <a:lnTo>
                    <a:pt x="70245" y="154437"/>
                  </a:lnTo>
                  <a:lnTo>
                    <a:pt x="78884" y="164855"/>
                  </a:lnTo>
                  <a:lnTo>
                    <a:pt x="86854" y="174011"/>
                  </a:lnTo>
                  <a:lnTo>
                    <a:pt x="94378" y="182326"/>
                  </a:lnTo>
                  <a:lnTo>
                    <a:pt x="100499" y="191186"/>
                  </a:lnTo>
                  <a:lnTo>
                    <a:pt x="105685" y="200408"/>
                  </a:lnTo>
                  <a:lnTo>
                    <a:pt x="110248" y="209872"/>
                  </a:lnTo>
                  <a:lnTo>
                    <a:pt x="112184" y="220602"/>
                  </a:lnTo>
                  <a:lnTo>
                    <a:pt x="112370" y="232177"/>
                  </a:lnTo>
                  <a:lnTo>
                    <a:pt x="111389" y="244315"/>
                  </a:lnTo>
                  <a:lnTo>
                    <a:pt x="105208" y="251301"/>
                  </a:lnTo>
                  <a:lnTo>
                    <a:pt x="95561" y="254854"/>
                  </a:lnTo>
                  <a:lnTo>
                    <a:pt x="83602" y="256117"/>
                  </a:lnTo>
                  <a:lnTo>
                    <a:pt x="71209" y="253643"/>
                  </a:lnTo>
                  <a:lnTo>
                    <a:pt x="58526" y="248678"/>
                  </a:lnTo>
                  <a:lnTo>
                    <a:pt x="0" y="2188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4924151" y="552101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4953994" y="5322062"/>
              <a:ext cx="139270" cy="9949"/>
            </a:xfrm>
            <a:custGeom>
              <a:avLst/>
              <a:gdLst/>
              <a:ahLst/>
              <a:cxnLst/>
              <a:rect l="0" t="0" r="0" b="0"/>
              <a:pathLst>
                <a:path w="139270" h="9949">
                  <a:moveTo>
                    <a:pt x="0" y="9948"/>
                  </a:moveTo>
                  <a:lnTo>
                    <a:pt x="21124" y="4667"/>
                  </a:lnTo>
                  <a:lnTo>
                    <a:pt x="33978" y="3111"/>
                  </a:lnTo>
                  <a:lnTo>
                    <a:pt x="49180" y="2074"/>
                  </a:lnTo>
                  <a:lnTo>
                    <a:pt x="81544" y="922"/>
                  </a:lnTo>
                  <a:lnTo>
                    <a:pt x="1392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5232532" y="4088538"/>
              <a:ext cx="148054" cy="2049243"/>
            </a:xfrm>
            <a:custGeom>
              <a:avLst/>
              <a:gdLst/>
              <a:ahLst/>
              <a:cxnLst/>
              <a:rect l="0" t="0" r="0" b="0"/>
              <a:pathLst>
                <a:path w="148054" h="2049243">
                  <a:moveTo>
                    <a:pt x="0" y="0"/>
                  </a:moveTo>
                  <a:lnTo>
                    <a:pt x="0" y="327520"/>
                  </a:lnTo>
                  <a:lnTo>
                    <a:pt x="2948" y="382100"/>
                  </a:lnTo>
                  <a:lnTo>
                    <a:pt x="6837" y="440623"/>
                  </a:lnTo>
                  <a:lnTo>
                    <a:pt x="10132" y="536817"/>
                  </a:lnTo>
                  <a:lnTo>
                    <a:pt x="14819" y="606285"/>
                  </a:lnTo>
                  <a:lnTo>
                    <a:pt x="18722" y="641831"/>
                  </a:lnTo>
                  <a:lnTo>
                    <a:pt x="23535" y="677687"/>
                  </a:lnTo>
                  <a:lnTo>
                    <a:pt x="28954" y="713749"/>
                  </a:lnTo>
                  <a:lnTo>
                    <a:pt x="33672" y="752160"/>
                  </a:lnTo>
                  <a:lnTo>
                    <a:pt x="46698" y="874871"/>
                  </a:lnTo>
                  <a:lnTo>
                    <a:pt x="135965" y="1508807"/>
                  </a:lnTo>
                  <a:lnTo>
                    <a:pt x="140383" y="1552999"/>
                  </a:lnTo>
                  <a:lnTo>
                    <a:pt x="143327" y="1595724"/>
                  </a:lnTo>
                  <a:lnTo>
                    <a:pt x="145291" y="1637471"/>
                  </a:lnTo>
                  <a:lnTo>
                    <a:pt x="147472" y="1716279"/>
                  </a:lnTo>
                  <a:lnTo>
                    <a:pt x="148053" y="1754316"/>
                  </a:lnTo>
                  <a:lnTo>
                    <a:pt x="147336" y="1789622"/>
                  </a:lnTo>
                  <a:lnTo>
                    <a:pt x="145752" y="1823108"/>
                  </a:lnTo>
                  <a:lnTo>
                    <a:pt x="142151" y="1884630"/>
                  </a:lnTo>
                  <a:lnTo>
                    <a:pt x="140550" y="1937763"/>
                  </a:lnTo>
                  <a:lnTo>
                    <a:pt x="136891" y="1978327"/>
                  </a:lnTo>
                  <a:lnTo>
                    <a:pt x="119374" y="20492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5461331" y="5719974"/>
              <a:ext cx="9949" cy="49739"/>
            </a:xfrm>
            <a:custGeom>
              <a:avLst/>
              <a:gdLst/>
              <a:ahLst/>
              <a:cxnLst/>
              <a:rect l="0" t="0" r="0" b="0"/>
              <a:pathLst>
                <a:path w="9949" h="49739">
                  <a:moveTo>
                    <a:pt x="0" y="49738"/>
                  </a:moveTo>
                  <a:lnTo>
                    <a:pt x="994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5382390" y="4426762"/>
              <a:ext cx="168472" cy="248695"/>
            </a:xfrm>
            <a:custGeom>
              <a:avLst/>
              <a:gdLst/>
              <a:ahLst/>
              <a:cxnLst/>
              <a:rect l="0" t="0" r="0" b="0"/>
              <a:pathLst>
                <a:path w="168472" h="248695">
                  <a:moveTo>
                    <a:pt x="19255" y="0"/>
                  </a:moveTo>
                  <a:lnTo>
                    <a:pt x="40378" y="5281"/>
                  </a:lnTo>
                  <a:lnTo>
                    <a:pt x="51022" y="10152"/>
                  </a:lnTo>
                  <a:lnTo>
                    <a:pt x="62539" y="16716"/>
                  </a:lnTo>
                  <a:lnTo>
                    <a:pt x="74638" y="24408"/>
                  </a:lnTo>
                  <a:lnTo>
                    <a:pt x="86020" y="33957"/>
                  </a:lnTo>
                  <a:lnTo>
                    <a:pt x="96924" y="44744"/>
                  </a:lnTo>
                  <a:lnTo>
                    <a:pt x="107510" y="56357"/>
                  </a:lnTo>
                  <a:lnTo>
                    <a:pt x="115672" y="67415"/>
                  </a:lnTo>
                  <a:lnTo>
                    <a:pt x="122218" y="78102"/>
                  </a:lnTo>
                  <a:lnTo>
                    <a:pt x="127688" y="88543"/>
                  </a:lnTo>
                  <a:lnTo>
                    <a:pt x="131335" y="102136"/>
                  </a:lnTo>
                  <a:lnTo>
                    <a:pt x="133766" y="117830"/>
                  </a:lnTo>
                  <a:lnTo>
                    <a:pt x="135387" y="134924"/>
                  </a:lnTo>
                  <a:lnTo>
                    <a:pt x="134256" y="150741"/>
                  </a:lnTo>
                  <a:lnTo>
                    <a:pt x="131292" y="165708"/>
                  </a:lnTo>
                  <a:lnTo>
                    <a:pt x="127105" y="180106"/>
                  </a:lnTo>
                  <a:lnTo>
                    <a:pt x="122104" y="191916"/>
                  </a:lnTo>
                  <a:lnTo>
                    <a:pt x="116559" y="202000"/>
                  </a:lnTo>
                  <a:lnTo>
                    <a:pt x="110652" y="210933"/>
                  </a:lnTo>
                  <a:lnTo>
                    <a:pt x="103398" y="217994"/>
                  </a:lnTo>
                  <a:lnTo>
                    <a:pt x="95246" y="223806"/>
                  </a:lnTo>
                  <a:lnTo>
                    <a:pt x="86495" y="228786"/>
                  </a:lnTo>
                  <a:lnTo>
                    <a:pt x="76240" y="229896"/>
                  </a:lnTo>
                  <a:lnTo>
                    <a:pt x="64982" y="228425"/>
                  </a:lnTo>
                  <a:lnTo>
                    <a:pt x="53056" y="225234"/>
                  </a:lnTo>
                  <a:lnTo>
                    <a:pt x="41788" y="219790"/>
                  </a:lnTo>
                  <a:lnTo>
                    <a:pt x="30961" y="212845"/>
                  </a:lnTo>
                  <a:lnTo>
                    <a:pt x="20427" y="204899"/>
                  </a:lnTo>
                  <a:lnTo>
                    <a:pt x="12299" y="196286"/>
                  </a:lnTo>
                  <a:lnTo>
                    <a:pt x="5775" y="187228"/>
                  </a:lnTo>
                  <a:lnTo>
                    <a:pt x="320" y="177874"/>
                  </a:lnTo>
                  <a:lnTo>
                    <a:pt x="0" y="172743"/>
                  </a:lnTo>
                  <a:lnTo>
                    <a:pt x="3102" y="170427"/>
                  </a:lnTo>
                  <a:lnTo>
                    <a:pt x="8486" y="169989"/>
                  </a:lnTo>
                  <a:lnTo>
                    <a:pt x="16497" y="170802"/>
                  </a:lnTo>
                  <a:lnTo>
                    <a:pt x="26258" y="172449"/>
                  </a:lnTo>
                  <a:lnTo>
                    <a:pt x="37188" y="174653"/>
                  </a:lnTo>
                  <a:lnTo>
                    <a:pt x="48895" y="178332"/>
                  </a:lnTo>
                  <a:lnTo>
                    <a:pt x="61121" y="182996"/>
                  </a:lnTo>
                  <a:lnTo>
                    <a:pt x="73693" y="188316"/>
                  </a:lnTo>
                  <a:lnTo>
                    <a:pt x="84285" y="194073"/>
                  </a:lnTo>
                  <a:lnTo>
                    <a:pt x="93557" y="200122"/>
                  </a:lnTo>
                  <a:lnTo>
                    <a:pt x="101948" y="206365"/>
                  </a:lnTo>
                  <a:lnTo>
                    <a:pt x="113069" y="213843"/>
                  </a:lnTo>
                  <a:lnTo>
                    <a:pt x="168471" y="2486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5610452" y="4446908"/>
              <a:ext cx="149314" cy="253317"/>
            </a:xfrm>
            <a:custGeom>
              <a:avLst/>
              <a:gdLst/>
              <a:ahLst/>
              <a:cxnLst/>
              <a:rect l="0" t="0" r="0" b="0"/>
              <a:pathLst>
                <a:path w="149314" h="253317">
                  <a:moveTo>
                    <a:pt x="99574" y="39541"/>
                  </a:moveTo>
                  <a:lnTo>
                    <a:pt x="89012" y="18417"/>
                  </a:lnTo>
                  <a:lnTo>
                    <a:pt x="82585" y="11089"/>
                  </a:lnTo>
                  <a:lnTo>
                    <a:pt x="74984" y="5099"/>
                  </a:lnTo>
                  <a:lnTo>
                    <a:pt x="66601" y="0"/>
                  </a:lnTo>
                  <a:lnTo>
                    <a:pt x="59907" y="2127"/>
                  </a:lnTo>
                  <a:lnTo>
                    <a:pt x="54339" y="9072"/>
                  </a:lnTo>
                  <a:lnTo>
                    <a:pt x="49522" y="19228"/>
                  </a:lnTo>
                  <a:lnTo>
                    <a:pt x="47416" y="30420"/>
                  </a:lnTo>
                  <a:lnTo>
                    <a:pt x="47117" y="42303"/>
                  </a:lnTo>
                  <a:lnTo>
                    <a:pt x="48023" y="54646"/>
                  </a:lnTo>
                  <a:lnTo>
                    <a:pt x="50838" y="68401"/>
                  </a:lnTo>
                  <a:lnTo>
                    <a:pt x="54924" y="83098"/>
                  </a:lnTo>
                  <a:lnTo>
                    <a:pt x="59860" y="98422"/>
                  </a:lnTo>
                  <a:lnTo>
                    <a:pt x="65360" y="113060"/>
                  </a:lnTo>
                  <a:lnTo>
                    <a:pt x="71238" y="127239"/>
                  </a:lnTo>
                  <a:lnTo>
                    <a:pt x="77367" y="141113"/>
                  </a:lnTo>
                  <a:lnTo>
                    <a:pt x="82559" y="153679"/>
                  </a:lnTo>
                  <a:lnTo>
                    <a:pt x="87125" y="165372"/>
                  </a:lnTo>
                  <a:lnTo>
                    <a:pt x="95147" y="187206"/>
                  </a:lnTo>
                  <a:lnTo>
                    <a:pt x="102396" y="207964"/>
                  </a:lnTo>
                  <a:lnTo>
                    <a:pt x="102560" y="218141"/>
                  </a:lnTo>
                  <a:lnTo>
                    <a:pt x="100459" y="228242"/>
                  </a:lnTo>
                  <a:lnTo>
                    <a:pt x="96848" y="238292"/>
                  </a:lnTo>
                  <a:lnTo>
                    <a:pt x="87809" y="244992"/>
                  </a:lnTo>
                  <a:lnTo>
                    <a:pt x="75151" y="249459"/>
                  </a:lnTo>
                  <a:lnTo>
                    <a:pt x="60080" y="252436"/>
                  </a:lnTo>
                  <a:lnTo>
                    <a:pt x="46717" y="253316"/>
                  </a:lnTo>
                  <a:lnTo>
                    <a:pt x="34492" y="252797"/>
                  </a:lnTo>
                  <a:lnTo>
                    <a:pt x="23027" y="251346"/>
                  </a:lnTo>
                  <a:lnTo>
                    <a:pt x="14278" y="245958"/>
                  </a:lnTo>
                  <a:lnTo>
                    <a:pt x="7340" y="237944"/>
                  </a:lnTo>
                  <a:lnTo>
                    <a:pt x="1610" y="228180"/>
                  </a:lnTo>
                  <a:lnTo>
                    <a:pt x="0" y="219461"/>
                  </a:lnTo>
                  <a:lnTo>
                    <a:pt x="1137" y="211437"/>
                  </a:lnTo>
                  <a:lnTo>
                    <a:pt x="4106" y="203877"/>
                  </a:lnTo>
                  <a:lnTo>
                    <a:pt x="9401" y="195521"/>
                  </a:lnTo>
                  <a:lnTo>
                    <a:pt x="16247" y="186635"/>
                  </a:lnTo>
                  <a:lnTo>
                    <a:pt x="24127" y="177395"/>
                  </a:lnTo>
                  <a:lnTo>
                    <a:pt x="32696" y="170129"/>
                  </a:lnTo>
                  <a:lnTo>
                    <a:pt x="41725" y="164180"/>
                  </a:lnTo>
                  <a:lnTo>
                    <a:pt x="61705" y="153517"/>
                  </a:lnTo>
                  <a:lnTo>
                    <a:pt x="85322" y="141409"/>
                  </a:lnTo>
                  <a:lnTo>
                    <a:pt x="96705" y="133980"/>
                  </a:lnTo>
                  <a:lnTo>
                    <a:pt x="107609" y="125712"/>
                  </a:lnTo>
                  <a:lnTo>
                    <a:pt x="118194" y="116884"/>
                  </a:lnTo>
                  <a:lnTo>
                    <a:pt x="126356" y="107682"/>
                  </a:lnTo>
                  <a:lnTo>
                    <a:pt x="132903" y="98232"/>
                  </a:lnTo>
                  <a:lnTo>
                    <a:pt x="149313" y="693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5441436" y="5383951"/>
              <a:ext cx="133435" cy="238242"/>
            </a:xfrm>
            <a:custGeom>
              <a:avLst/>
              <a:gdLst/>
              <a:ahLst/>
              <a:cxnLst/>
              <a:rect l="0" t="0" r="0" b="0"/>
              <a:pathLst>
                <a:path w="133435" h="238242">
                  <a:moveTo>
                    <a:pt x="0" y="27641"/>
                  </a:moveTo>
                  <a:lnTo>
                    <a:pt x="10561" y="17080"/>
                  </a:lnTo>
                  <a:lnTo>
                    <a:pt x="19199" y="12863"/>
                  </a:lnTo>
                  <a:lnTo>
                    <a:pt x="30485" y="8946"/>
                  </a:lnTo>
                  <a:lnTo>
                    <a:pt x="43535" y="5230"/>
                  </a:lnTo>
                  <a:lnTo>
                    <a:pt x="57761" y="2753"/>
                  </a:lnTo>
                  <a:lnTo>
                    <a:pt x="72771" y="1101"/>
                  </a:lnTo>
                  <a:lnTo>
                    <a:pt x="88305" y="0"/>
                  </a:lnTo>
                  <a:lnTo>
                    <a:pt x="100872" y="1477"/>
                  </a:lnTo>
                  <a:lnTo>
                    <a:pt x="111460" y="4672"/>
                  </a:lnTo>
                  <a:lnTo>
                    <a:pt x="120729" y="9012"/>
                  </a:lnTo>
                  <a:lnTo>
                    <a:pt x="125804" y="15222"/>
                  </a:lnTo>
                  <a:lnTo>
                    <a:pt x="128082" y="22678"/>
                  </a:lnTo>
                  <a:lnTo>
                    <a:pt x="128495" y="30964"/>
                  </a:lnTo>
                  <a:lnTo>
                    <a:pt x="125454" y="37594"/>
                  </a:lnTo>
                  <a:lnTo>
                    <a:pt x="120111" y="43118"/>
                  </a:lnTo>
                  <a:lnTo>
                    <a:pt x="113233" y="47907"/>
                  </a:lnTo>
                  <a:lnTo>
                    <a:pt x="105332" y="52205"/>
                  </a:lnTo>
                  <a:lnTo>
                    <a:pt x="96749" y="56175"/>
                  </a:lnTo>
                  <a:lnTo>
                    <a:pt x="87711" y="59928"/>
                  </a:lnTo>
                  <a:lnTo>
                    <a:pt x="85001" y="65745"/>
                  </a:lnTo>
                  <a:lnTo>
                    <a:pt x="86511" y="72939"/>
                  </a:lnTo>
                  <a:lnTo>
                    <a:pt x="90833" y="81052"/>
                  </a:lnTo>
                  <a:lnTo>
                    <a:pt x="95925" y="89776"/>
                  </a:lnTo>
                  <a:lnTo>
                    <a:pt x="107478" y="108311"/>
                  </a:lnTo>
                  <a:lnTo>
                    <a:pt x="112548" y="117897"/>
                  </a:lnTo>
                  <a:lnTo>
                    <a:pt x="117034" y="127603"/>
                  </a:lnTo>
                  <a:lnTo>
                    <a:pt x="121129" y="137389"/>
                  </a:lnTo>
                  <a:lnTo>
                    <a:pt x="124965" y="148335"/>
                  </a:lnTo>
                  <a:lnTo>
                    <a:pt x="128628" y="160053"/>
                  </a:lnTo>
                  <a:lnTo>
                    <a:pt x="132174" y="172286"/>
                  </a:lnTo>
                  <a:lnTo>
                    <a:pt x="133434" y="185969"/>
                  </a:lnTo>
                  <a:lnTo>
                    <a:pt x="133168" y="200617"/>
                  </a:lnTo>
                  <a:lnTo>
                    <a:pt x="131886" y="215909"/>
                  </a:lnTo>
                  <a:lnTo>
                    <a:pt x="126610" y="226103"/>
                  </a:lnTo>
                  <a:lnTo>
                    <a:pt x="118671" y="232900"/>
                  </a:lnTo>
                  <a:lnTo>
                    <a:pt x="108957" y="237431"/>
                  </a:lnTo>
                  <a:lnTo>
                    <a:pt x="100271" y="238241"/>
                  </a:lnTo>
                  <a:lnTo>
                    <a:pt x="92269" y="236570"/>
                  </a:lnTo>
                  <a:lnTo>
                    <a:pt x="84724" y="233246"/>
                  </a:lnTo>
                  <a:lnTo>
                    <a:pt x="78589" y="227713"/>
                  </a:lnTo>
                  <a:lnTo>
                    <a:pt x="73393" y="220709"/>
                  </a:lnTo>
                  <a:lnTo>
                    <a:pt x="59686" y="1967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5710183" y="5371801"/>
              <a:ext cx="109085" cy="336605"/>
            </a:xfrm>
            <a:custGeom>
              <a:avLst/>
              <a:gdLst/>
              <a:ahLst/>
              <a:cxnLst/>
              <a:rect l="0" t="0" r="0" b="0"/>
              <a:pathLst>
                <a:path w="109085" h="336605">
                  <a:moveTo>
                    <a:pt x="19738" y="0"/>
                  </a:moveTo>
                  <a:lnTo>
                    <a:pt x="5892" y="55384"/>
                  </a:lnTo>
                  <a:lnTo>
                    <a:pt x="3876" y="70082"/>
                  </a:lnTo>
                  <a:lnTo>
                    <a:pt x="2531" y="86513"/>
                  </a:lnTo>
                  <a:lnTo>
                    <a:pt x="1635" y="104098"/>
                  </a:lnTo>
                  <a:lnTo>
                    <a:pt x="639" y="144270"/>
                  </a:lnTo>
                  <a:lnTo>
                    <a:pt x="0" y="217260"/>
                  </a:lnTo>
                  <a:lnTo>
                    <a:pt x="1053" y="232160"/>
                  </a:lnTo>
                  <a:lnTo>
                    <a:pt x="2860" y="246514"/>
                  </a:lnTo>
                  <a:lnTo>
                    <a:pt x="5170" y="260504"/>
                  </a:lnTo>
                  <a:lnTo>
                    <a:pt x="8921" y="275358"/>
                  </a:lnTo>
                  <a:lnTo>
                    <a:pt x="13632" y="290787"/>
                  </a:lnTo>
                  <a:lnTo>
                    <a:pt x="18983" y="306600"/>
                  </a:lnTo>
                  <a:lnTo>
                    <a:pt x="25867" y="318247"/>
                  </a:lnTo>
                  <a:lnTo>
                    <a:pt x="33772" y="327117"/>
                  </a:lnTo>
                  <a:lnTo>
                    <a:pt x="42358" y="334135"/>
                  </a:lnTo>
                  <a:lnTo>
                    <a:pt x="52503" y="336604"/>
                  </a:lnTo>
                  <a:lnTo>
                    <a:pt x="63687" y="336039"/>
                  </a:lnTo>
                  <a:lnTo>
                    <a:pt x="75565" y="333452"/>
                  </a:lnTo>
                  <a:lnTo>
                    <a:pt x="85694" y="328411"/>
                  </a:lnTo>
                  <a:lnTo>
                    <a:pt x="94658" y="321735"/>
                  </a:lnTo>
                  <a:lnTo>
                    <a:pt x="102844" y="313968"/>
                  </a:lnTo>
                  <a:lnTo>
                    <a:pt x="107196" y="305474"/>
                  </a:lnTo>
                  <a:lnTo>
                    <a:pt x="108992" y="296495"/>
                  </a:lnTo>
                  <a:lnTo>
                    <a:pt x="109084" y="287193"/>
                  </a:lnTo>
                  <a:lnTo>
                    <a:pt x="105830" y="278782"/>
                  </a:lnTo>
                  <a:lnTo>
                    <a:pt x="100344" y="270963"/>
                  </a:lnTo>
                  <a:lnTo>
                    <a:pt x="93371" y="263541"/>
                  </a:lnTo>
                  <a:lnTo>
                    <a:pt x="84301" y="258592"/>
                  </a:lnTo>
                  <a:lnTo>
                    <a:pt x="73834" y="255293"/>
                  </a:lnTo>
                  <a:lnTo>
                    <a:pt x="19738" y="2586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2065722" y="4436710"/>
            <a:ext cx="1316524" cy="400664"/>
            <a:chOff x="2065722" y="4436710"/>
            <a:chExt cx="1316524" cy="400664"/>
          </a:xfrm>
        </p:grpSpPr>
        <p:sp>
          <p:nvSpPr>
            <p:cNvPr id="120" name="Freeform 119"/>
            <p:cNvSpPr/>
            <p:nvPr/>
          </p:nvSpPr>
          <p:spPr>
            <a:xfrm>
              <a:off x="2984298" y="4436710"/>
              <a:ext cx="149253" cy="288487"/>
            </a:xfrm>
            <a:custGeom>
              <a:avLst/>
              <a:gdLst/>
              <a:ahLst/>
              <a:cxnLst/>
              <a:rect l="0" t="0" r="0" b="0"/>
              <a:pathLst>
                <a:path w="149253" h="288487">
                  <a:moveTo>
                    <a:pt x="29879" y="0"/>
                  </a:moveTo>
                  <a:lnTo>
                    <a:pt x="40441" y="10561"/>
                  </a:lnTo>
                  <a:lnTo>
                    <a:pt x="46868" y="15883"/>
                  </a:lnTo>
                  <a:lnTo>
                    <a:pt x="54469" y="21642"/>
                  </a:lnTo>
                  <a:lnTo>
                    <a:pt x="62852" y="27692"/>
                  </a:lnTo>
                  <a:lnTo>
                    <a:pt x="70651" y="35041"/>
                  </a:lnTo>
                  <a:lnTo>
                    <a:pt x="78061" y="43256"/>
                  </a:lnTo>
                  <a:lnTo>
                    <a:pt x="85212" y="52048"/>
                  </a:lnTo>
                  <a:lnTo>
                    <a:pt x="92190" y="60121"/>
                  </a:lnTo>
                  <a:lnTo>
                    <a:pt x="99052" y="67714"/>
                  </a:lnTo>
                  <a:lnTo>
                    <a:pt x="105838" y="74986"/>
                  </a:lnTo>
                  <a:lnTo>
                    <a:pt x="112572" y="85360"/>
                  </a:lnTo>
                  <a:lnTo>
                    <a:pt x="119273" y="97803"/>
                  </a:lnTo>
                  <a:lnTo>
                    <a:pt x="125950" y="111625"/>
                  </a:lnTo>
                  <a:lnTo>
                    <a:pt x="130402" y="125261"/>
                  </a:lnTo>
                  <a:lnTo>
                    <a:pt x="133369" y="138773"/>
                  </a:lnTo>
                  <a:lnTo>
                    <a:pt x="135348" y="152202"/>
                  </a:lnTo>
                  <a:lnTo>
                    <a:pt x="134456" y="164470"/>
                  </a:lnTo>
                  <a:lnTo>
                    <a:pt x="131651" y="175965"/>
                  </a:lnTo>
                  <a:lnTo>
                    <a:pt x="127570" y="186945"/>
                  </a:lnTo>
                  <a:lnTo>
                    <a:pt x="120429" y="196475"/>
                  </a:lnTo>
                  <a:lnTo>
                    <a:pt x="111246" y="205039"/>
                  </a:lnTo>
                  <a:lnTo>
                    <a:pt x="100704" y="212959"/>
                  </a:lnTo>
                  <a:lnTo>
                    <a:pt x="89254" y="218239"/>
                  </a:lnTo>
                  <a:lnTo>
                    <a:pt x="77199" y="221759"/>
                  </a:lnTo>
                  <a:lnTo>
                    <a:pt x="64742" y="224106"/>
                  </a:lnTo>
                  <a:lnTo>
                    <a:pt x="53121" y="224565"/>
                  </a:lnTo>
                  <a:lnTo>
                    <a:pt x="42058" y="223765"/>
                  </a:lnTo>
                  <a:lnTo>
                    <a:pt x="31366" y="222127"/>
                  </a:lnTo>
                  <a:lnTo>
                    <a:pt x="22028" y="218825"/>
                  </a:lnTo>
                  <a:lnTo>
                    <a:pt x="13592" y="214412"/>
                  </a:lnTo>
                  <a:lnTo>
                    <a:pt x="5757" y="209260"/>
                  </a:lnTo>
                  <a:lnTo>
                    <a:pt x="1640" y="202509"/>
                  </a:lnTo>
                  <a:lnTo>
                    <a:pt x="0" y="194692"/>
                  </a:lnTo>
                  <a:lnTo>
                    <a:pt x="12" y="186165"/>
                  </a:lnTo>
                  <a:lnTo>
                    <a:pt x="4441" y="179376"/>
                  </a:lnTo>
                  <a:lnTo>
                    <a:pt x="11815" y="173744"/>
                  </a:lnTo>
                  <a:lnTo>
                    <a:pt x="21152" y="168884"/>
                  </a:lnTo>
                  <a:lnTo>
                    <a:pt x="30693" y="167855"/>
                  </a:lnTo>
                  <a:lnTo>
                    <a:pt x="40370" y="169379"/>
                  </a:lnTo>
                  <a:lnTo>
                    <a:pt x="50137" y="172606"/>
                  </a:lnTo>
                  <a:lnTo>
                    <a:pt x="59964" y="179178"/>
                  </a:lnTo>
                  <a:lnTo>
                    <a:pt x="69831" y="187982"/>
                  </a:lnTo>
                  <a:lnTo>
                    <a:pt x="104212" y="223315"/>
                  </a:lnTo>
                  <a:lnTo>
                    <a:pt x="111489" y="231775"/>
                  </a:lnTo>
                  <a:lnTo>
                    <a:pt x="118550" y="240730"/>
                  </a:lnTo>
                  <a:lnTo>
                    <a:pt x="149252" y="2884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3183289" y="4506344"/>
              <a:ext cx="90541" cy="199599"/>
            </a:xfrm>
            <a:custGeom>
              <a:avLst/>
              <a:gdLst/>
              <a:ahLst/>
              <a:cxnLst/>
              <a:rect l="0" t="0" r="0" b="0"/>
              <a:pathLst>
                <a:path w="90541" h="199599">
                  <a:moveTo>
                    <a:pt x="49739" y="0"/>
                  </a:moveTo>
                  <a:lnTo>
                    <a:pt x="39178" y="15843"/>
                  </a:lnTo>
                  <a:lnTo>
                    <a:pt x="32750" y="22721"/>
                  </a:lnTo>
                  <a:lnTo>
                    <a:pt x="25150" y="29516"/>
                  </a:lnTo>
                  <a:lnTo>
                    <a:pt x="16767" y="36257"/>
                  </a:lnTo>
                  <a:lnTo>
                    <a:pt x="13388" y="44067"/>
                  </a:lnTo>
                  <a:lnTo>
                    <a:pt x="13347" y="52590"/>
                  </a:lnTo>
                  <a:lnTo>
                    <a:pt x="15530" y="61587"/>
                  </a:lnTo>
                  <a:lnTo>
                    <a:pt x="19196" y="69796"/>
                  </a:lnTo>
                  <a:lnTo>
                    <a:pt x="23850" y="77480"/>
                  </a:lnTo>
                  <a:lnTo>
                    <a:pt x="67908" y="137884"/>
                  </a:lnTo>
                  <a:lnTo>
                    <a:pt x="75115" y="148293"/>
                  </a:lnTo>
                  <a:lnTo>
                    <a:pt x="81026" y="158549"/>
                  </a:lnTo>
                  <a:lnTo>
                    <a:pt x="86071" y="168702"/>
                  </a:lnTo>
                  <a:lnTo>
                    <a:pt x="90540" y="178787"/>
                  </a:lnTo>
                  <a:lnTo>
                    <a:pt x="90204" y="186615"/>
                  </a:lnTo>
                  <a:lnTo>
                    <a:pt x="86663" y="192939"/>
                  </a:lnTo>
                  <a:lnTo>
                    <a:pt x="80987" y="198261"/>
                  </a:lnTo>
                  <a:lnTo>
                    <a:pt x="73887" y="199598"/>
                  </a:lnTo>
                  <a:lnTo>
                    <a:pt x="65838" y="198278"/>
                  </a:lnTo>
                  <a:lnTo>
                    <a:pt x="57156" y="195188"/>
                  </a:lnTo>
                  <a:lnTo>
                    <a:pt x="49157" y="190918"/>
                  </a:lnTo>
                  <a:lnTo>
                    <a:pt x="41614" y="185860"/>
                  </a:lnTo>
                  <a:lnTo>
                    <a:pt x="34375" y="180278"/>
                  </a:lnTo>
                  <a:lnTo>
                    <a:pt x="27338" y="174345"/>
                  </a:lnTo>
                  <a:lnTo>
                    <a:pt x="20436" y="168180"/>
                  </a:lnTo>
                  <a:lnTo>
                    <a:pt x="0" y="1492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3252924" y="4456605"/>
              <a:ext cx="129322" cy="39792"/>
            </a:xfrm>
            <a:custGeom>
              <a:avLst/>
              <a:gdLst/>
              <a:ahLst/>
              <a:cxnLst/>
              <a:rect l="0" t="0" r="0" b="0"/>
              <a:pathLst>
                <a:path w="129322" h="39792">
                  <a:moveTo>
                    <a:pt x="0" y="0"/>
                  </a:moveTo>
                  <a:lnTo>
                    <a:pt x="21124" y="10562"/>
                  </a:lnTo>
                  <a:lnTo>
                    <a:pt x="31767" y="13674"/>
                  </a:lnTo>
                  <a:lnTo>
                    <a:pt x="43284" y="15748"/>
                  </a:lnTo>
                  <a:lnTo>
                    <a:pt x="55384" y="17131"/>
                  </a:lnTo>
                  <a:lnTo>
                    <a:pt x="66766" y="19158"/>
                  </a:lnTo>
                  <a:lnTo>
                    <a:pt x="77670" y="21615"/>
                  </a:lnTo>
                  <a:lnTo>
                    <a:pt x="129321" y="397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2065722" y="4449423"/>
              <a:ext cx="205400" cy="315565"/>
            </a:xfrm>
            <a:custGeom>
              <a:avLst/>
              <a:gdLst/>
              <a:ahLst/>
              <a:cxnLst/>
              <a:rect l="0" t="0" r="0" b="0"/>
              <a:pathLst>
                <a:path w="205400" h="315565">
                  <a:moveTo>
                    <a:pt x="53155" y="17130"/>
                  </a:moveTo>
                  <a:lnTo>
                    <a:pt x="63717" y="6568"/>
                  </a:lnTo>
                  <a:lnTo>
                    <a:pt x="72355" y="3457"/>
                  </a:lnTo>
                  <a:lnTo>
                    <a:pt x="83640" y="1383"/>
                  </a:lnTo>
                  <a:lnTo>
                    <a:pt x="96690" y="0"/>
                  </a:lnTo>
                  <a:lnTo>
                    <a:pt x="109811" y="2394"/>
                  </a:lnTo>
                  <a:lnTo>
                    <a:pt x="122979" y="7306"/>
                  </a:lnTo>
                  <a:lnTo>
                    <a:pt x="136180" y="13897"/>
                  </a:lnTo>
                  <a:lnTo>
                    <a:pt x="147190" y="20501"/>
                  </a:lnTo>
                  <a:lnTo>
                    <a:pt x="156742" y="27114"/>
                  </a:lnTo>
                  <a:lnTo>
                    <a:pt x="165320" y="33734"/>
                  </a:lnTo>
                  <a:lnTo>
                    <a:pt x="173249" y="43674"/>
                  </a:lnTo>
                  <a:lnTo>
                    <a:pt x="180746" y="55827"/>
                  </a:lnTo>
                  <a:lnTo>
                    <a:pt x="187954" y="69455"/>
                  </a:lnTo>
                  <a:lnTo>
                    <a:pt x="193866" y="81857"/>
                  </a:lnTo>
                  <a:lnTo>
                    <a:pt x="198912" y="93440"/>
                  </a:lnTo>
                  <a:lnTo>
                    <a:pt x="203381" y="104479"/>
                  </a:lnTo>
                  <a:lnTo>
                    <a:pt x="205255" y="118469"/>
                  </a:lnTo>
                  <a:lnTo>
                    <a:pt x="205399" y="134428"/>
                  </a:lnTo>
                  <a:lnTo>
                    <a:pt x="204390" y="151700"/>
                  </a:lnTo>
                  <a:lnTo>
                    <a:pt x="201507" y="166530"/>
                  </a:lnTo>
                  <a:lnTo>
                    <a:pt x="197374" y="179733"/>
                  </a:lnTo>
                  <a:lnTo>
                    <a:pt x="192408" y="191851"/>
                  </a:lnTo>
                  <a:lnTo>
                    <a:pt x="186887" y="202139"/>
                  </a:lnTo>
                  <a:lnTo>
                    <a:pt x="180995" y="211209"/>
                  </a:lnTo>
                  <a:lnTo>
                    <a:pt x="174857" y="219467"/>
                  </a:lnTo>
                  <a:lnTo>
                    <a:pt x="168554" y="227182"/>
                  </a:lnTo>
                  <a:lnTo>
                    <a:pt x="162142" y="234537"/>
                  </a:lnTo>
                  <a:lnTo>
                    <a:pt x="155656" y="241650"/>
                  </a:lnTo>
                  <a:lnTo>
                    <a:pt x="148016" y="247498"/>
                  </a:lnTo>
                  <a:lnTo>
                    <a:pt x="139607" y="252502"/>
                  </a:lnTo>
                  <a:lnTo>
                    <a:pt x="130685" y="256942"/>
                  </a:lnTo>
                  <a:lnTo>
                    <a:pt x="119211" y="261008"/>
                  </a:lnTo>
                  <a:lnTo>
                    <a:pt x="106035" y="264824"/>
                  </a:lnTo>
                  <a:lnTo>
                    <a:pt x="91724" y="268474"/>
                  </a:lnTo>
                  <a:lnTo>
                    <a:pt x="77762" y="269802"/>
                  </a:lnTo>
                  <a:lnTo>
                    <a:pt x="64033" y="269581"/>
                  </a:lnTo>
                  <a:lnTo>
                    <a:pt x="50459" y="268329"/>
                  </a:lnTo>
                  <a:lnTo>
                    <a:pt x="38094" y="264178"/>
                  </a:lnTo>
                  <a:lnTo>
                    <a:pt x="26535" y="258095"/>
                  </a:lnTo>
                  <a:lnTo>
                    <a:pt x="15512" y="250724"/>
                  </a:lnTo>
                  <a:lnTo>
                    <a:pt x="8164" y="241388"/>
                  </a:lnTo>
                  <a:lnTo>
                    <a:pt x="3266" y="230744"/>
                  </a:lnTo>
                  <a:lnTo>
                    <a:pt x="0" y="219226"/>
                  </a:lnTo>
                  <a:lnTo>
                    <a:pt x="33" y="208231"/>
                  </a:lnTo>
                  <a:lnTo>
                    <a:pt x="2266" y="197586"/>
                  </a:lnTo>
                  <a:lnTo>
                    <a:pt x="5965" y="187173"/>
                  </a:lnTo>
                  <a:lnTo>
                    <a:pt x="11747" y="179125"/>
                  </a:lnTo>
                  <a:lnTo>
                    <a:pt x="18918" y="172655"/>
                  </a:lnTo>
                  <a:lnTo>
                    <a:pt x="27014" y="167236"/>
                  </a:lnTo>
                  <a:lnTo>
                    <a:pt x="36833" y="164729"/>
                  </a:lnTo>
                  <a:lnTo>
                    <a:pt x="47800" y="164163"/>
                  </a:lnTo>
                  <a:lnTo>
                    <a:pt x="59533" y="164891"/>
                  </a:lnTo>
                  <a:lnTo>
                    <a:pt x="70671" y="167587"/>
                  </a:lnTo>
                  <a:lnTo>
                    <a:pt x="81412" y="171595"/>
                  </a:lnTo>
                  <a:lnTo>
                    <a:pt x="91888" y="176477"/>
                  </a:lnTo>
                  <a:lnTo>
                    <a:pt x="101083" y="184154"/>
                  </a:lnTo>
                  <a:lnTo>
                    <a:pt x="109424" y="193692"/>
                  </a:lnTo>
                  <a:lnTo>
                    <a:pt x="124586" y="214976"/>
                  </a:lnTo>
                  <a:lnTo>
                    <a:pt x="138694" y="235488"/>
                  </a:lnTo>
                  <a:lnTo>
                    <a:pt x="144445" y="246705"/>
                  </a:lnTo>
                  <a:lnTo>
                    <a:pt x="149385" y="258605"/>
                  </a:lnTo>
                  <a:lnTo>
                    <a:pt x="162580" y="3155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2364204" y="4506344"/>
              <a:ext cx="152585" cy="179061"/>
            </a:xfrm>
            <a:custGeom>
              <a:avLst/>
              <a:gdLst/>
              <a:ahLst/>
              <a:cxnLst/>
              <a:rect l="0" t="0" r="0" b="0"/>
              <a:pathLst>
                <a:path w="152585" h="179061">
                  <a:moveTo>
                    <a:pt x="33211" y="0"/>
                  </a:moveTo>
                  <a:lnTo>
                    <a:pt x="0" y="99631"/>
                  </a:lnTo>
                  <a:lnTo>
                    <a:pt x="1123" y="108423"/>
                  </a:lnTo>
                  <a:lnTo>
                    <a:pt x="5187" y="116494"/>
                  </a:lnTo>
                  <a:lnTo>
                    <a:pt x="11212" y="124086"/>
                  </a:lnTo>
                  <a:lnTo>
                    <a:pt x="18545" y="131358"/>
                  </a:lnTo>
                  <a:lnTo>
                    <a:pt x="26750" y="138416"/>
                  </a:lnTo>
                  <a:lnTo>
                    <a:pt x="35535" y="145332"/>
                  </a:lnTo>
                  <a:lnTo>
                    <a:pt x="44708" y="151049"/>
                  </a:lnTo>
                  <a:lnTo>
                    <a:pt x="54139" y="155965"/>
                  </a:lnTo>
                  <a:lnTo>
                    <a:pt x="63743" y="160347"/>
                  </a:lnTo>
                  <a:lnTo>
                    <a:pt x="75672" y="164374"/>
                  </a:lnTo>
                  <a:lnTo>
                    <a:pt x="89151" y="168164"/>
                  </a:lnTo>
                  <a:lnTo>
                    <a:pt x="152584" y="1790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2478789" y="4536188"/>
              <a:ext cx="18104" cy="258643"/>
            </a:xfrm>
            <a:custGeom>
              <a:avLst/>
              <a:gdLst/>
              <a:ahLst/>
              <a:cxnLst/>
              <a:rect l="0" t="0" r="0" b="0"/>
              <a:pathLst>
                <a:path w="18104" h="258643">
                  <a:moveTo>
                    <a:pt x="18103" y="0"/>
                  </a:moveTo>
                  <a:lnTo>
                    <a:pt x="12823" y="15843"/>
                  </a:lnTo>
                  <a:lnTo>
                    <a:pt x="10162" y="24930"/>
                  </a:lnTo>
                  <a:lnTo>
                    <a:pt x="4258" y="46818"/>
                  </a:lnTo>
                  <a:lnTo>
                    <a:pt x="2241" y="58845"/>
                  </a:lnTo>
                  <a:lnTo>
                    <a:pt x="897" y="71284"/>
                  </a:lnTo>
                  <a:lnTo>
                    <a:pt x="0" y="83997"/>
                  </a:lnTo>
                  <a:lnTo>
                    <a:pt x="508" y="96895"/>
                  </a:lnTo>
                  <a:lnTo>
                    <a:pt x="1952" y="109914"/>
                  </a:lnTo>
                  <a:lnTo>
                    <a:pt x="4020" y="123015"/>
                  </a:lnTo>
                  <a:lnTo>
                    <a:pt x="5399" y="136170"/>
                  </a:lnTo>
                  <a:lnTo>
                    <a:pt x="6318" y="149361"/>
                  </a:lnTo>
                  <a:lnTo>
                    <a:pt x="6930" y="162577"/>
                  </a:lnTo>
                  <a:lnTo>
                    <a:pt x="7611" y="189050"/>
                  </a:lnTo>
                  <a:lnTo>
                    <a:pt x="8156" y="2586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2486945" y="482467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2257802" y="5143002"/>
            <a:ext cx="1130623" cy="447651"/>
            <a:chOff x="2257802" y="5143002"/>
            <a:chExt cx="1130623" cy="447651"/>
          </a:xfrm>
        </p:grpSpPr>
        <p:sp>
          <p:nvSpPr>
            <p:cNvPr id="128" name="Freeform 127"/>
            <p:cNvSpPr/>
            <p:nvPr/>
          </p:nvSpPr>
          <p:spPr>
            <a:xfrm>
              <a:off x="3034073" y="5143002"/>
              <a:ext cx="167206" cy="261081"/>
            </a:xfrm>
            <a:custGeom>
              <a:avLst/>
              <a:gdLst/>
              <a:ahLst/>
              <a:cxnLst/>
              <a:rect l="0" t="0" r="0" b="0"/>
              <a:pathLst>
                <a:path w="167206" h="261081">
                  <a:moveTo>
                    <a:pt x="9947" y="0"/>
                  </a:moveTo>
                  <a:lnTo>
                    <a:pt x="79177" y="0"/>
                  </a:lnTo>
                  <a:lnTo>
                    <a:pt x="93681" y="1106"/>
                  </a:lnTo>
                  <a:lnTo>
                    <a:pt x="107772" y="2948"/>
                  </a:lnTo>
                  <a:lnTo>
                    <a:pt x="121587" y="5281"/>
                  </a:lnTo>
                  <a:lnTo>
                    <a:pt x="134112" y="9047"/>
                  </a:lnTo>
                  <a:lnTo>
                    <a:pt x="145779" y="13769"/>
                  </a:lnTo>
                  <a:lnTo>
                    <a:pt x="156872" y="19127"/>
                  </a:lnTo>
                  <a:lnTo>
                    <a:pt x="163163" y="27121"/>
                  </a:lnTo>
                  <a:lnTo>
                    <a:pt x="166251" y="36871"/>
                  </a:lnTo>
                  <a:lnTo>
                    <a:pt x="167205" y="47792"/>
                  </a:lnTo>
                  <a:lnTo>
                    <a:pt x="164524" y="56178"/>
                  </a:lnTo>
                  <a:lnTo>
                    <a:pt x="159422" y="62874"/>
                  </a:lnTo>
                  <a:lnTo>
                    <a:pt x="152704" y="68444"/>
                  </a:lnTo>
                  <a:lnTo>
                    <a:pt x="143804" y="72157"/>
                  </a:lnTo>
                  <a:lnTo>
                    <a:pt x="133450" y="74632"/>
                  </a:lnTo>
                  <a:lnTo>
                    <a:pt x="122126" y="76282"/>
                  </a:lnTo>
                  <a:lnTo>
                    <a:pt x="116787" y="80698"/>
                  </a:lnTo>
                  <a:lnTo>
                    <a:pt x="115438" y="86958"/>
                  </a:lnTo>
                  <a:lnTo>
                    <a:pt x="116750" y="94447"/>
                  </a:lnTo>
                  <a:lnTo>
                    <a:pt x="120940" y="102756"/>
                  </a:lnTo>
                  <a:lnTo>
                    <a:pt x="127050" y="111611"/>
                  </a:lnTo>
                  <a:lnTo>
                    <a:pt x="134439" y="120830"/>
                  </a:lnTo>
                  <a:lnTo>
                    <a:pt x="141575" y="131398"/>
                  </a:lnTo>
                  <a:lnTo>
                    <a:pt x="148544" y="142864"/>
                  </a:lnTo>
                  <a:lnTo>
                    <a:pt x="155400" y="154930"/>
                  </a:lnTo>
                  <a:lnTo>
                    <a:pt x="159970" y="167394"/>
                  </a:lnTo>
                  <a:lnTo>
                    <a:pt x="163017" y="180125"/>
                  </a:lnTo>
                  <a:lnTo>
                    <a:pt x="165049" y="193034"/>
                  </a:lnTo>
                  <a:lnTo>
                    <a:pt x="164193" y="204956"/>
                  </a:lnTo>
                  <a:lnTo>
                    <a:pt x="161411" y="216219"/>
                  </a:lnTo>
                  <a:lnTo>
                    <a:pt x="157346" y="227045"/>
                  </a:lnTo>
                  <a:lnTo>
                    <a:pt x="151320" y="235366"/>
                  </a:lnTo>
                  <a:lnTo>
                    <a:pt x="143987" y="242020"/>
                  </a:lnTo>
                  <a:lnTo>
                    <a:pt x="135782" y="247561"/>
                  </a:lnTo>
                  <a:lnTo>
                    <a:pt x="125891" y="252360"/>
                  </a:lnTo>
                  <a:lnTo>
                    <a:pt x="114876" y="256665"/>
                  </a:lnTo>
                  <a:lnTo>
                    <a:pt x="103111" y="260640"/>
                  </a:lnTo>
                  <a:lnTo>
                    <a:pt x="90847" y="261080"/>
                  </a:lnTo>
                  <a:lnTo>
                    <a:pt x="78250" y="259162"/>
                  </a:lnTo>
                  <a:lnTo>
                    <a:pt x="65430" y="255673"/>
                  </a:lnTo>
                  <a:lnTo>
                    <a:pt x="53568" y="251136"/>
                  </a:lnTo>
                  <a:lnTo>
                    <a:pt x="42343" y="245901"/>
                  </a:lnTo>
                  <a:lnTo>
                    <a:pt x="0" y="2089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3292715" y="5202689"/>
              <a:ext cx="95710" cy="280899"/>
            </a:xfrm>
            <a:custGeom>
              <a:avLst/>
              <a:gdLst/>
              <a:ahLst/>
              <a:cxnLst/>
              <a:rect l="0" t="0" r="0" b="0"/>
              <a:pathLst>
                <a:path w="95710" h="280899">
                  <a:moveTo>
                    <a:pt x="49739" y="0"/>
                  </a:moveTo>
                  <a:lnTo>
                    <a:pt x="65581" y="10562"/>
                  </a:lnTo>
                  <a:lnTo>
                    <a:pt x="72459" y="15883"/>
                  </a:lnTo>
                  <a:lnTo>
                    <a:pt x="79255" y="21642"/>
                  </a:lnTo>
                  <a:lnTo>
                    <a:pt x="85996" y="27692"/>
                  </a:lnTo>
                  <a:lnTo>
                    <a:pt x="90490" y="36146"/>
                  </a:lnTo>
                  <a:lnTo>
                    <a:pt x="93486" y="46204"/>
                  </a:lnTo>
                  <a:lnTo>
                    <a:pt x="95483" y="57330"/>
                  </a:lnTo>
                  <a:lnTo>
                    <a:pt x="95709" y="68063"/>
                  </a:lnTo>
                  <a:lnTo>
                    <a:pt x="94755" y="78535"/>
                  </a:lnTo>
                  <a:lnTo>
                    <a:pt x="93013" y="88832"/>
                  </a:lnTo>
                  <a:lnTo>
                    <a:pt x="88536" y="97907"/>
                  </a:lnTo>
                  <a:lnTo>
                    <a:pt x="82236" y="106167"/>
                  </a:lnTo>
                  <a:lnTo>
                    <a:pt x="74719" y="113885"/>
                  </a:lnTo>
                  <a:lnTo>
                    <a:pt x="64182" y="119031"/>
                  </a:lnTo>
                  <a:lnTo>
                    <a:pt x="51630" y="122461"/>
                  </a:lnTo>
                  <a:lnTo>
                    <a:pt x="37736" y="124747"/>
                  </a:lnTo>
                  <a:lnTo>
                    <a:pt x="30684" y="130693"/>
                  </a:lnTo>
                  <a:lnTo>
                    <a:pt x="28193" y="139078"/>
                  </a:lnTo>
                  <a:lnTo>
                    <a:pt x="28743" y="149090"/>
                  </a:lnTo>
                  <a:lnTo>
                    <a:pt x="32426" y="159080"/>
                  </a:lnTo>
                  <a:lnTo>
                    <a:pt x="38197" y="169055"/>
                  </a:lnTo>
                  <a:lnTo>
                    <a:pt x="45360" y="179022"/>
                  </a:lnTo>
                  <a:lnTo>
                    <a:pt x="52346" y="187877"/>
                  </a:lnTo>
                  <a:lnTo>
                    <a:pt x="59214" y="195991"/>
                  </a:lnTo>
                  <a:lnTo>
                    <a:pt x="66004" y="203612"/>
                  </a:lnTo>
                  <a:lnTo>
                    <a:pt x="72740" y="212007"/>
                  </a:lnTo>
                  <a:lnTo>
                    <a:pt x="79442" y="220921"/>
                  </a:lnTo>
                  <a:lnTo>
                    <a:pt x="86121" y="230178"/>
                  </a:lnTo>
                  <a:lnTo>
                    <a:pt x="89468" y="239667"/>
                  </a:lnTo>
                  <a:lnTo>
                    <a:pt x="90594" y="249308"/>
                  </a:lnTo>
                  <a:lnTo>
                    <a:pt x="90239" y="259051"/>
                  </a:lnTo>
                  <a:lnTo>
                    <a:pt x="84476" y="266652"/>
                  </a:lnTo>
                  <a:lnTo>
                    <a:pt x="75108" y="272825"/>
                  </a:lnTo>
                  <a:lnTo>
                    <a:pt x="63335" y="278045"/>
                  </a:lnTo>
                  <a:lnTo>
                    <a:pt x="52171" y="280420"/>
                  </a:lnTo>
                  <a:lnTo>
                    <a:pt x="41413" y="280898"/>
                  </a:lnTo>
                  <a:lnTo>
                    <a:pt x="0" y="2785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2257802" y="5162898"/>
              <a:ext cx="169737" cy="333986"/>
            </a:xfrm>
            <a:custGeom>
              <a:avLst/>
              <a:gdLst/>
              <a:ahLst/>
              <a:cxnLst/>
              <a:rect l="0" t="0" r="0" b="0"/>
              <a:pathLst>
                <a:path w="169737" h="333986">
                  <a:moveTo>
                    <a:pt x="89874" y="0"/>
                  </a:moveTo>
                  <a:lnTo>
                    <a:pt x="110997" y="10562"/>
                  </a:lnTo>
                  <a:lnTo>
                    <a:pt x="120536" y="15883"/>
                  </a:lnTo>
                  <a:lnTo>
                    <a:pt x="130211" y="21642"/>
                  </a:lnTo>
                  <a:lnTo>
                    <a:pt x="139977" y="27692"/>
                  </a:lnTo>
                  <a:lnTo>
                    <a:pt x="148698" y="33935"/>
                  </a:lnTo>
                  <a:lnTo>
                    <a:pt x="156722" y="40308"/>
                  </a:lnTo>
                  <a:lnTo>
                    <a:pt x="164283" y="46768"/>
                  </a:lnTo>
                  <a:lnTo>
                    <a:pt x="168218" y="55495"/>
                  </a:lnTo>
                  <a:lnTo>
                    <a:pt x="169736" y="65735"/>
                  </a:lnTo>
                  <a:lnTo>
                    <a:pt x="169643" y="76982"/>
                  </a:lnTo>
                  <a:lnTo>
                    <a:pt x="165159" y="86692"/>
                  </a:lnTo>
                  <a:lnTo>
                    <a:pt x="157749" y="95375"/>
                  </a:lnTo>
                  <a:lnTo>
                    <a:pt x="148388" y="103374"/>
                  </a:lnTo>
                  <a:lnTo>
                    <a:pt x="138831" y="107602"/>
                  </a:lnTo>
                  <a:lnTo>
                    <a:pt x="129144" y="109315"/>
                  </a:lnTo>
                  <a:lnTo>
                    <a:pt x="119370" y="109352"/>
                  </a:lnTo>
                  <a:lnTo>
                    <a:pt x="108432" y="108271"/>
                  </a:lnTo>
                  <a:lnTo>
                    <a:pt x="96720" y="106445"/>
                  </a:lnTo>
                  <a:lnTo>
                    <a:pt x="84490" y="104123"/>
                  </a:lnTo>
                  <a:lnTo>
                    <a:pt x="78547" y="104785"/>
                  </a:lnTo>
                  <a:lnTo>
                    <a:pt x="76796" y="107437"/>
                  </a:lnTo>
                  <a:lnTo>
                    <a:pt x="77839" y="111416"/>
                  </a:lnTo>
                  <a:lnTo>
                    <a:pt x="81851" y="117384"/>
                  </a:lnTo>
                  <a:lnTo>
                    <a:pt x="87841" y="124679"/>
                  </a:lnTo>
                  <a:lnTo>
                    <a:pt x="95150" y="132858"/>
                  </a:lnTo>
                  <a:lnTo>
                    <a:pt x="109167" y="147841"/>
                  </a:lnTo>
                  <a:lnTo>
                    <a:pt x="116000" y="154932"/>
                  </a:lnTo>
                  <a:lnTo>
                    <a:pt x="121660" y="162974"/>
                  </a:lnTo>
                  <a:lnTo>
                    <a:pt x="126539" y="171652"/>
                  </a:lnTo>
                  <a:lnTo>
                    <a:pt x="130897" y="180753"/>
                  </a:lnTo>
                  <a:lnTo>
                    <a:pt x="136013" y="192347"/>
                  </a:lnTo>
                  <a:lnTo>
                    <a:pt x="147592" y="219967"/>
                  </a:lnTo>
                  <a:lnTo>
                    <a:pt x="150459" y="233964"/>
                  </a:lnTo>
                  <a:lnTo>
                    <a:pt x="151265" y="247716"/>
                  </a:lnTo>
                  <a:lnTo>
                    <a:pt x="150697" y="261306"/>
                  </a:lnTo>
                  <a:lnTo>
                    <a:pt x="148107" y="273682"/>
                  </a:lnTo>
                  <a:lnTo>
                    <a:pt x="144170" y="285248"/>
                  </a:lnTo>
                  <a:lnTo>
                    <a:pt x="139335" y="296275"/>
                  </a:lnTo>
                  <a:lnTo>
                    <a:pt x="132796" y="305837"/>
                  </a:lnTo>
                  <a:lnTo>
                    <a:pt x="125120" y="314422"/>
                  </a:lnTo>
                  <a:lnTo>
                    <a:pt x="116687" y="322356"/>
                  </a:lnTo>
                  <a:lnTo>
                    <a:pt x="106644" y="327645"/>
                  </a:lnTo>
                  <a:lnTo>
                    <a:pt x="95527" y="331172"/>
                  </a:lnTo>
                  <a:lnTo>
                    <a:pt x="83695" y="333523"/>
                  </a:lnTo>
                  <a:lnTo>
                    <a:pt x="71386" y="333985"/>
                  </a:lnTo>
                  <a:lnTo>
                    <a:pt x="58758" y="333187"/>
                  </a:lnTo>
                  <a:lnTo>
                    <a:pt x="45919" y="331550"/>
                  </a:lnTo>
                  <a:lnTo>
                    <a:pt x="34043" y="328248"/>
                  </a:lnTo>
                  <a:lnTo>
                    <a:pt x="22810" y="323836"/>
                  </a:lnTo>
                  <a:lnTo>
                    <a:pt x="12005" y="318685"/>
                  </a:lnTo>
                  <a:lnTo>
                    <a:pt x="4802" y="309724"/>
                  </a:lnTo>
                  <a:lnTo>
                    <a:pt x="0" y="298223"/>
                  </a:lnTo>
                  <a:lnTo>
                    <a:pt x="344" y="2387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2475736" y="5368718"/>
              <a:ext cx="220113" cy="221935"/>
            </a:xfrm>
            <a:custGeom>
              <a:avLst/>
              <a:gdLst/>
              <a:ahLst/>
              <a:cxnLst/>
              <a:rect l="0" t="0" r="0" b="0"/>
              <a:pathLst>
                <a:path w="220113" h="221935">
                  <a:moveTo>
                    <a:pt x="51000" y="32927"/>
                  </a:moveTo>
                  <a:lnTo>
                    <a:pt x="56281" y="17084"/>
                  </a:lnTo>
                  <a:lnTo>
                    <a:pt x="61152" y="11312"/>
                  </a:lnTo>
                  <a:lnTo>
                    <a:pt x="67716" y="6358"/>
                  </a:lnTo>
                  <a:lnTo>
                    <a:pt x="75408" y="1951"/>
                  </a:lnTo>
                  <a:lnTo>
                    <a:pt x="84957" y="117"/>
                  </a:lnTo>
                  <a:lnTo>
                    <a:pt x="95744" y="0"/>
                  </a:lnTo>
                  <a:lnTo>
                    <a:pt x="107357" y="1028"/>
                  </a:lnTo>
                  <a:lnTo>
                    <a:pt x="117309" y="5029"/>
                  </a:lnTo>
                  <a:lnTo>
                    <a:pt x="126155" y="11012"/>
                  </a:lnTo>
                  <a:lnTo>
                    <a:pt x="134262" y="18317"/>
                  </a:lnTo>
                  <a:lnTo>
                    <a:pt x="140773" y="26503"/>
                  </a:lnTo>
                  <a:lnTo>
                    <a:pt x="146218" y="35276"/>
                  </a:lnTo>
                  <a:lnTo>
                    <a:pt x="150954" y="44441"/>
                  </a:lnTo>
                  <a:lnTo>
                    <a:pt x="154111" y="56077"/>
                  </a:lnTo>
                  <a:lnTo>
                    <a:pt x="156216" y="69361"/>
                  </a:lnTo>
                  <a:lnTo>
                    <a:pt x="157619" y="83744"/>
                  </a:lnTo>
                  <a:lnTo>
                    <a:pt x="157449" y="96648"/>
                  </a:lnTo>
                  <a:lnTo>
                    <a:pt x="156231" y="108567"/>
                  </a:lnTo>
                  <a:lnTo>
                    <a:pt x="154313" y="119829"/>
                  </a:lnTo>
                  <a:lnTo>
                    <a:pt x="151929" y="130652"/>
                  </a:lnTo>
                  <a:lnTo>
                    <a:pt x="149235" y="141184"/>
                  </a:lnTo>
                  <a:lnTo>
                    <a:pt x="146333" y="151521"/>
                  </a:lnTo>
                  <a:lnTo>
                    <a:pt x="139977" y="161729"/>
                  </a:lnTo>
                  <a:lnTo>
                    <a:pt x="131319" y="171850"/>
                  </a:lnTo>
                  <a:lnTo>
                    <a:pt x="121126" y="181912"/>
                  </a:lnTo>
                  <a:lnTo>
                    <a:pt x="109909" y="189727"/>
                  </a:lnTo>
                  <a:lnTo>
                    <a:pt x="98010" y="196041"/>
                  </a:lnTo>
                  <a:lnTo>
                    <a:pt x="85656" y="201356"/>
                  </a:lnTo>
                  <a:lnTo>
                    <a:pt x="72998" y="203794"/>
                  </a:lnTo>
                  <a:lnTo>
                    <a:pt x="60139" y="204315"/>
                  </a:lnTo>
                  <a:lnTo>
                    <a:pt x="47145" y="203556"/>
                  </a:lnTo>
                  <a:lnTo>
                    <a:pt x="36271" y="199734"/>
                  </a:lnTo>
                  <a:lnTo>
                    <a:pt x="26812" y="193871"/>
                  </a:lnTo>
                  <a:lnTo>
                    <a:pt x="18295" y="186646"/>
                  </a:lnTo>
                  <a:lnTo>
                    <a:pt x="11512" y="178513"/>
                  </a:lnTo>
                  <a:lnTo>
                    <a:pt x="5884" y="169776"/>
                  </a:lnTo>
                  <a:lnTo>
                    <a:pt x="1027" y="160634"/>
                  </a:lnTo>
                  <a:lnTo>
                    <a:pt x="0" y="152330"/>
                  </a:lnTo>
                  <a:lnTo>
                    <a:pt x="1525" y="144583"/>
                  </a:lnTo>
                  <a:lnTo>
                    <a:pt x="4753" y="137207"/>
                  </a:lnTo>
                  <a:lnTo>
                    <a:pt x="12432" y="133396"/>
                  </a:lnTo>
                  <a:lnTo>
                    <a:pt x="23077" y="131960"/>
                  </a:lnTo>
                  <a:lnTo>
                    <a:pt x="35701" y="132108"/>
                  </a:lnTo>
                  <a:lnTo>
                    <a:pt x="49643" y="135523"/>
                  </a:lnTo>
                  <a:lnTo>
                    <a:pt x="64464" y="141115"/>
                  </a:lnTo>
                  <a:lnTo>
                    <a:pt x="79872" y="148159"/>
                  </a:lnTo>
                  <a:lnTo>
                    <a:pt x="95670" y="156171"/>
                  </a:lnTo>
                  <a:lnTo>
                    <a:pt x="111728" y="164829"/>
                  </a:lnTo>
                  <a:lnTo>
                    <a:pt x="127961" y="173916"/>
                  </a:lnTo>
                  <a:lnTo>
                    <a:pt x="140993" y="182185"/>
                  </a:lnTo>
                  <a:lnTo>
                    <a:pt x="151892" y="189908"/>
                  </a:lnTo>
                  <a:lnTo>
                    <a:pt x="161368" y="197268"/>
                  </a:lnTo>
                  <a:lnTo>
                    <a:pt x="172107" y="203279"/>
                  </a:lnTo>
                  <a:lnTo>
                    <a:pt x="183687" y="208392"/>
                  </a:lnTo>
                  <a:lnTo>
                    <a:pt x="220112" y="2219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2576475" y="5739869"/>
            <a:ext cx="3008561" cy="653818"/>
            <a:chOff x="2576475" y="5739869"/>
            <a:chExt cx="3008561" cy="653818"/>
          </a:xfrm>
        </p:grpSpPr>
        <p:sp>
          <p:nvSpPr>
            <p:cNvPr id="133" name="Freeform 132"/>
            <p:cNvSpPr/>
            <p:nvPr/>
          </p:nvSpPr>
          <p:spPr>
            <a:xfrm>
              <a:off x="2576475" y="5762903"/>
              <a:ext cx="656554" cy="492099"/>
            </a:xfrm>
            <a:custGeom>
              <a:avLst/>
              <a:gdLst/>
              <a:ahLst/>
              <a:cxnLst/>
              <a:rect l="0" t="0" r="0" b="0"/>
              <a:pathLst>
                <a:path w="656554" h="492099">
                  <a:moveTo>
                    <a:pt x="0" y="146078"/>
                  </a:moveTo>
                  <a:lnTo>
                    <a:pt x="5281" y="161921"/>
                  </a:lnTo>
                  <a:lnTo>
                    <a:pt x="9047" y="171009"/>
                  </a:lnTo>
                  <a:lnTo>
                    <a:pt x="13768" y="181489"/>
                  </a:lnTo>
                  <a:lnTo>
                    <a:pt x="19127" y="192897"/>
                  </a:lnTo>
                  <a:lnTo>
                    <a:pt x="24909" y="203818"/>
                  </a:lnTo>
                  <a:lnTo>
                    <a:pt x="30975" y="214415"/>
                  </a:lnTo>
                  <a:lnTo>
                    <a:pt x="37230" y="224795"/>
                  </a:lnTo>
                  <a:lnTo>
                    <a:pt x="42505" y="235032"/>
                  </a:lnTo>
                  <a:lnTo>
                    <a:pt x="47127" y="245172"/>
                  </a:lnTo>
                  <a:lnTo>
                    <a:pt x="51313" y="255247"/>
                  </a:lnTo>
                  <a:lnTo>
                    <a:pt x="56315" y="265281"/>
                  </a:lnTo>
                  <a:lnTo>
                    <a:pt x="61860" y="275286"/>
                  </a:lnTo>
                  <a:lnTo>
                    <a:pt x="67767" y="285272"/>
                  </a:lnTo>
                  <a:lnTo>
                    <a:pt x="75021" y="296350"/>
                  </a:lnTo>
                  <a:lnTo>
                    <a:pt x="83174" y="308157"/>
                  </a:lnTo>
                  <a:lnTo>
                    <a:pt x="91924" y="320449"/>
                  </a:lnTo>
                  <a:lnTo>
                    <a:pt x="101074" y="331960"/>
                  </a:lnTo>
                  <a:lnTo>
                    <a:pt x="110490" y="342950"/>
                  </a:lnTo>
                  <a:lnTo>
                    <a:pt x="120083" y="353593"/>
                  </a:lnTo>
                  <a:lnTo>
                    <a:pt x="128688" y="364004"/>
                  </a:lnTo>
                  <a:lnTo>
                    <a:pt x="136636" y="374260"/>
                  </a:lnTo>
                  <a:lnTo>
                    <a:pt x="144146" y="384414"/>
                  </a:lnTo>
                  <a:lnTo>
                    <a:pt x="152468" y="394499"/>
                  </a:lnTo>
                  <a:lnTo>
                    <a:pt x="161332" y="404538"/>
                  </a:lnTo>
                  <a:lnTo>
                    <a:pt x="170557" y="414547"/>
                  </a:lnTo>
                  <a:lnTo>
                    <a:pt x="180023" y="423430"/>
                  </a:lnTo>
                  <a:lnTo>
                    <a:pt x="189650" y="431563"/>
                  </a:lnTo>
                  <a:lnTo>
                    <a:pt x="209189" y="446494"/>
                  </a:lnTo>
                  <a:lnTo>
                    <a:pt x="228926" y="460498"/>
                  </a:lnTo>
                  <a:lnTo>
                    <a:pt x="239937" y="466222"/>
                  </a:lnTo>
                  <a:lnTo>
                    <a:pt x="251698" y="471144"/>
                  </a:lnTo>
                  <a:lnTo>
                    <a:pt x="286428" y="483352"/>
                  </a:lnTo>
                  <a:lnTo>
                    <a:pt x="297062" y="486984"/>
                  </a:lnTo>
                  <a:lnTo>
                    <a:pt x="310782" y="489406"/>
                  </a:lnTo>
                  <a:lnTo>
                    <a:pt x="326562" y="491021"/>
                  </a:lnTo>
                  <a:lnTo>
                    <a:pt x="343713" y="492098"/>
                  </a:lnTo>
                  <a:lnTo>
                    <a:pt x="361779" y="491710"/>
                  </a:lnTo>
                  <a:lnTo>
                    <a:pt x="380455" y="490347"/>
                  </a:lnTo>
                  <a:lnTo>
                    <a:pt x="399537" y="488332"/>
                  </a:lnTo>
                  <a:lnTo>
                    <a:pt x="415575" y="485884"/>
                  </a:lnTo>
                  <a:lnTo>
                    <a:pt x="429582" y="483146"/>
                  </a:lnTo>
                  <a:lnTo>
                    <a:pt x="442237" y="480216"/>
                  </a:lnTo>
                  <a:lnTo>
                    <a:pt x="462192" y="471065"/>
                  </a:lnTo>
                  <a:lnTo>
                    <a:pt x="498296" y="447178"/>
                  </a:lnTo>
                  <a:lnTo>
                    <a:pt x="506836" y="439657"/>
                  </a:lnTo>
                  <a:lnTo>
                    <a:pt x="514740" y="431328"/>
                  </a:lnTo>
                  <a:lnTo>
                    <a:pt x="522220" y="422459"/>
                  </a:lnTo>
                  <a:lnTo>
                    <a:pt x="529417" y="412125"/>
                  </a:lnTo>
                  <a:lnTo>
                    <a:pt x="536426" y="400814"/>
                  </a:lnTo>
                  <a:lnTo>
                    <a:pt x="543309" y="388852"/>
                  </a:lnTo>
                  <a:lnTo>
                    <a:pt x="549003" y="377562"/>
                  </a:lnTo>
                  <a:lnTo>
                    <a:pt x="553905" y="366719"/>
                  </a:lnTo>
                  <a:lnTo>
                    <a:pt x="558278" y="356175"/>
                  </a:lnTo>
                  <a:lnTo>
                    <a:pt x="563403" y="344724"/>
                  </a:lnTo>
                  <a:lnTo>
                    <a:pt x="574994" y="320211"/>
                  </a:lnTo>
                  <a:lnTo>
                    <a:pt x="580074" y="308590"/>
                  </a:lnTo>
                  <a:lnTo>
                    <a:pt x="584566" y="297527"/>
                  </a:lnTo>
                  <a:lnTo>
                    <a:pt x="588666" y="286835"/>
                  </a:lnTo>
                  <a:lnTo>
                    <a:pt x="592505" y="275286"/>
                  </a:lnTo>
                  <a:lnTo>
                    <a:pt x="596170" y="263165"/>
                  </a:lnTo>
                  <a:lnTo>
                    <a:pt x="603189" y="239013"/>
                  </a:lnTo>
                  <a:lnTo>
                    <a:pt x="609993" y="217226"/>
                  </a:lnTo>
                  <a:lnTo>
                    <a:pt x="613355" y="203458"/>
                  </a:lnTo>
                  <a:lnTo>
                    <a:pt x="616701" y="187647"/>
                  </a:lnTo>
                  <a:lnTo>
                    <a:pt x="620037" y="170475"/>
                  </a:lnTo>
                  <a:lnTo>
                    <a:pt x="621156" y="154606"/>
                  </a:lnTo>
                  <a:lnTo>
                    <a:pt x="620797" y="139605"/>
                  </a:lnTo>
                  <a:lnTo>
                    <a:pt x="619452" y="125183"/>
                  </a:lnTo>
                  <a:lnTo>
                    <a:pt x="616345" y="113358"/>
                  </a:lnTo>
                  <a:lnTo>
                    <a:pt x="612063" y="103264"/>
                  </a:lnTo>
                  <a:lnTo>
                    <a:pt x="606997" y="94324"/>
                  </a:lnTo>
                  <a:lnTo>
                    <a:pt x="599199" y="89469"/>
                  </a:lnTo>
                  <a:lnTo>
                    <a:pt x="589579" y="87338"/>
                  </a:lnTo>
                  <a:lnTo>
                    <a:pt x="578745" y="87022"/>
                  </a:lnTo>
                  <a:lnTo>
                    <a:pt x="568206" y="90128"/>
                  </a:lnTo>
                  <a:lnTo>
                    <a:pt x="557864" y="95514"/>
                  </a:lnTo>
                  <a:lnTo>
                    <a:pt x="538636" y="109237"/>
                  </a:lnTo>
                  <a:lnTo>
                    <a:pt x="522721" y="122704"/>
                  </a:lnTo>
                  <a:lnTo>
                    <a:pt x="515382" y="130495"/>
                  </a:lnTo>
                  <a:lnTo>
                    <a:pt x="508279" y="139005"/>
                  </a:lnTo>
                  <a:lnTo>
                    <a:pt x="501333" y="147995"/>
                  </a:lnTo>
                  <a:lnTo>
                    <a:pt x="494492" y="156198"/>
                  </a:lnTo>
                  <a:lnTo>
                    <a:pt x="480995" y="171209"/>
                  </a:lnTo>
                  <a:lnTo>
                    <a:pt x="479828" y="173885"/>
                  </a:lnTo>
                  <a:lnTo>
                    <a:pt x="482366" y="173458"/>
                  </a:lnTo>
                  <a:lnTo>
                    <a:pt x="487373" y="170963"/>
                  </a:lnTo>
                  <a:lnTo>
                    <a:pt x="491817" y="165984"/>
                  </a:lnTo>
                  <a:lnTo>
                    <a:pt x="499702" y="151610"/>
                  </a:lnTo>
                  <a:lnTo>
                    <a:pt x="504458" y="143134"/>
                  </a:lnTo>
                  <a:lnTo>
                    <a:pt x="509838" y="134168"/>
                  </a:lnTo>
                  <a:lnTo>
                    <a:pt x="515636" y="124874"/>
                  </a:lnTo>
                  <a:lnTo>
                    <a:pt x="520607" y="115363"/>
                  </a:lnTo>
                  <a:lnTo>
                    <a:pt x="525026" y="105706"/>
                  </a:lnTo>
                  <a:lnTo>
                    <a:pt x="529077" y="95952"/>
                  </a:lnTo>
                  <a:lnTo>
                    <a:pt x="535094" y="83923"/>
                  </a:lnTo>
                  <a:lnTo>
                    <a:pt x="542421" y="70376"/>
                  </a:lnTo>
                  <a:lnTo>
                    <a:pt x="550622" y="55819"/>
                  </a:lnTo>
                  <a:lnTo>
                    <a:pt x="558300" y="43904"/>
                  </a:lnTo>
                  <a:lnTo>
                    <a:pt x="565629" y="33749"/>
                  </a:lnTo>
                  <a:lnTo>
                    <a:pt x="572725" y="24770"/>
                  </a:lnTo>
                  <a:lnTo>
                    <a:pt x="579667" y="16572"/>
                  </a:lnTo>
                  <a:lnTo>
                    <a:pt x="593275" y="1569"/>
                  </a:lnTo>
                  <a:lnTo>
                    <a:pt x="601104" y="0"/>
                  </a:lnTo>
                  <a:lnTo>
                    <a:pt x="609639" y="2269"/>
                  </a:lnTo>
                  <a:lnTo>
                    <a:pt x="618646" y="7099"/>
                  </a:lnTo>
                  <a:lnTo>
                    <a:pt x="625755" y="15845"/>
                  </a:lnTo>
                  <a:lnTo>
                    <a:pt x="631600" y="27202"/>
                  </a:lnTo>
                  <a:lnTo>
                    <a:pt x="636602" y="40300"/>
                  </a:lnTo>
                  <a:lnTo>
                    <a:pt x="641042" y="56770"/>
                  </a:lnTo>
                  <a:lnTo>
                    <a:pt x="645107" y="75486"/>
                  </a:lnTo>
                  <a:lnTo>
                    <a:pt x="656553" y="1361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3412089" y="5839347"/>
              <a:ext cx="626711" cy="554340"/>
            </a:xfrm>
            <a:custGeom>
              <a:avLst/>
              <a:gdLst/>
              <a:ahLst/>
              <a:cxnLst/>
              <a:rect l="0" t="0" r="0" b="0"/>
              <a:pathLst>
                <a:path w="626711" h="554340">
                  <a:moveTo>
                    <a:pt x="0" y="0"/>
                  </a:moveTo>
                  <a:lnTo>
                    <a:pt x="13845" y="69229"/>
                  </a:lnTo>
                  <a:lnTo>
                    <a:pt x="20153" y="97824"/>
                  </a:lnTo>
                  <a:lnTo>
                    <a:pt x="26642" y="126376"/>
                  </a:lnTo>
                  <a:lnTo>
                    <a:pt x="33210" y="157487"/>
                  </a:lnTo>
                  <a:lnTo>
                    <a:pt x="37614" y="173521"/>
                  </a:lnTo>
                  <a:lnTo>
                    <a:pt x="42761" y="189736"/>
                  </a:lnTo>
                  <a:lnTo>
                    <a:pt x="48403" y="206073"/>
                  </a:lnTo>
                  <a:lnTo>
                    <a:pt x="53269" y="222491"/>
                  </a:lnTo>
                  <a:lnTo>
                    <a:pt x="57619" y="238962"/>
                  </a:lnTo>
                  <a:lnTo>
                    <a:pt x="61624" y="255470"/>
                  </a:lnTo>
                  <a:lnTo>
                    <a:pt x="66504" y="272002"/>
                  </a:lnTo>
                  <a:lnTo>
                    <a:pt x="71969" y="288549"/>
                  </a:lnTo>
                  <a:lnTo>
                    <a:pt x="83935" y="321673"/>
                  </a:lnTo>
                  <a:lnTo>
                    <a:pt x="96622" y="354817"/>
                  </a:lnTo>
                  <a:lnTo>
                    <a:pt x="103101" y="370287"/>
                  </a:lnTo>
                  <a:lnTo>
                    <a:pt x="109630" y="385021"/>
                  </a:lnTo>
                  <a:lnTo>
                    <a:pt x="116193" y="399266"/>
                  </a:lnTo>
                  <a:lnTo>
                    <a:pt x="123885" y="413183"/>
                  </a:lnTo>
                  <a:lnTo>
                    <a:pt x="132328" y="426883"/>
                  </a:lnTo>
                  <a:lnTo>
                    <a:pt x="164425" y="475356"/>
                  </a:lnTo>
                  <a:lnTo>
                    <a:pt x="172619" y="486016"/>
                  </a:lnTo>
                  <a:lnTo>
                    <a:pt x="181398" y="496439"/>
                  </a:lnTo>
                  <a:lnTo>
                    <a:pt x="190566" y="506704"/>
                  </a:lnTo>
                  <a:lnTo>
                    <a:pt x="202205" y="515757"/>
                  </a:lnTo>
                  <a:lnTo>
                    <a:pt x="215490" y="524004"/>
                  </a:lnTo>
                  <a:lnTo>
                    <a:pt x="229874" y="531712"/>
                  </a:lnTo>
                  <a:lnTo>
                    <a:pt x="242779" y="537956"/>
                  </a:lnTo>
                  <a:lnTo>
                    <a:pt x="254699" y="543224"/>
                  </a:lnTo>
                  <a:lnTo>
                    <a:pt x="265961" y="547841"/>
                  </a:lnTo>
                  <a:lnTo>
                    <a:pt x="278995" y="550919"/>
                  </a:lnTo>
                  <a:lnTo>
                    <a:pt x="293211" y="552971"/>
                  </a:lnTo>
                  <a:lnTo>
                    <a:pt x="308216" y="554339"/>
                  </a:lnTo>
                  <a:lnTo>
                    <a:pt x="321535" y="554146"/>
                  </a:lnTo>
                  <a:lnTo>
                    <a:pt x="333730" y="552912"/>
                  </a:lnTo>
                  <a:lnTo>
                    <a:pt x="345175" y="550984"/>
                  </a:lnTo>
                  <a:lnTo>
                    <a:pt x="356122" y="548593"/>
                  </a:lnTo>
                  <a:lnTo>
                    <a:pt x="366736" y="545894"/>
                  </a:lnTo>
                  <a:lnTo>
                    <a:pt x="377127" y="542989"/>
                  </a:lnTo>
                  <a:lnTo>
                    <a:pt x="394568" y="533867"/>
                  </a:lnTo>
                  <a:lnTo>
                    <a:pt x="410794" y="521339"/>
                  </a:lnTo>
                  <a:lnTo>
                    <a:pt x="429059" y="504717"/>
                  </a:lnTo>
                  <a:lnTo>
                    <a:pt x="448230" y="489224"/>
                  </a:lnTo>
                  <a:lnTo>
                    <a:pt x="457984" y="481998"/>
                  </a:lnTo>
                  <a:lnTo>
                    <a:pt x="466698" y="472759"/>
                  </a:lnTo>
                  <a:lnTo>
                    <a:pt x="474717" y="462179"/>
                  </a:lnTo>
                  <a:lnTo>
                    <a:pt x="503472" y="418712"/>
                  </a:lnTo>
                  <a:lnTo>
                    <a:pt x="510287" y="407357"/>
                  </a:lnTo>
                  <a:lnTo>
                    <a:pt x="517040" y="395366"/>
                  </a:lnTo>
                  <a:lnTo>
                    <a:pt x="530439" y="370253"/>
                  </a:lnTo>
                  <a:lnTo>
                    <a:pt x="563693" y="304916"/>
                  </a:lnTo>
                  <a:lnTo>
                    <a:pt x="569224" y="292808"/>
                  </a:lnTo>
                  <a:lnTo>
                    <a:pt x="574016" y="281419"/>
                  </a:lnTo>
                  <a:lnTo>
                    <a:pt x="578317" y="270511"/>
                  </a:lnTo>
                  <a:lnTo>
                    <a:pt x="582290" y="258817"/>
                  </a:lnTo>
                  <a:lnTo>
                    <a:pt x="586043" y="246600"/>
                  </a:lnTo>
                  <a:lnTo>
                    <a:pt x="593161" y="222341"/>
                  </a:lnTo>
                  <a:lnTo>
                    <a:pt x="600009" y="200507"/>
                  </a:lnTo>
                  <a:lnTo>
                    <a:pt x="606737" y="176802"/>
                  </a:lnTo>
                  <a:lnTo>
                    <a:pt x="610079" y="164291"/>
                  </a:lnTo>
                  <a:lnTo>
                    <a:pt x="612307" y="149319"/>
                  </a:lnTo>
                  <a:lnTo>
                    <a:pt x="613792" y="132705"/>
                  </a:lnTo>
                  <a:lnTo>
                    <a:pt x="614782" y="114997"/>
                  </a:lnTo>
                  <a:lnTo>
                    <a:pt x="616547" y="99876"/>
                  </a:lnTo>
                  <a:lnTo>
                    <a:pt x="618829" y="86480"/>
                  </a:lnTo>
                  <a:lnTo>
                    <a:pt x="621456" y="74233"/>
                  </a:lnTo>
                  <a:lnTo>
                    <a:pt x="622102" y="62752"/>
                  </a:lnTo>
                  <a:lnTo>
                    <a:pt x="621427" y="51782"/>
                  </a:lnTo>
                  <a:lnTo>
                    <a:pt x="619872" y="41153"/>
                  </a:lnTo>
                  <a:lnTo>
                    <a:pt x="615519" y="35173"/>
                  </a:lnTo>
                  <a:lnTo>
                    <a:pt x="609301" y="32291"/>
                  </a:lnTo>
                  <a:lnTo>
                    <a:pt x="601841" y="31475"/>
                  </a:lnTo>
                  <a:lnTo>
                    <a:pt x="593550" y="34247"/>
                  </a:lnTo>
                  <a:lnTo>
                    <a:pt x="575497" y="46170"/>
                  </a:lnTo>
                  <a:lnTo>
                    <a:pt x="559368" y="62521"/>
                  </a:lnTo>
                  <a:lnTo>
                    <a:pt x="551972" y="71524"/>
                  </a:lnTo>
                  <a:lnTo>
                    <a:pt x="548146" y="73105"/>
                  </a:lnTo>
                  <a:lnTo>
                    <a:pt x="546701" y="69738"/>
                  </a:lnTo>
                  <a:lnTo>
                    <a:pt x="546843" y="63071"/>
                  </a:lnTo>
                  <a:lnTo>
                    <a:pt x="549149" y="56416"/>
                  </a:lnTo>
                  <a:lnTo>
                    <a:pt x="557605" y="43127"/>
                  </a:lnTo>
                  <a:lnTo>
                    <a:pt x="562955" y="40910"/>
                  </a:lnTo>
                  <a:lnTo>
                    <a:pt x="568732" y="41642"/>
                  </a:lnTo>
                  <a:lnTo>
                    <a:pt x="574794" y="44341"/>
                  </a:lnTo>
                  <a:lnTo>
                    <a:pt x="581046" y="50561"/>
                  </a:lnTo>
                  <a:lnTo>
                    <a:pt x="587425" y="59129"/>
                  </a:lnTo>
                  <a:lnTo>
                    <a:pt x="593888" y="69263"/>
                  </a:lnTo>
                  <a:lnTo>
                    <a:pt x="600407" y="81545"/>
                  </a:lnTo>
                  <a:lnTo>
                    <a:pt x="606964" y="95259"/>
                  </a:lnTo>
                  <a:lnTo>
                    <a:pt x="626710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4227807" y="5786989"/>
              <a:ext cx="574991" cy="546603"/>
            </a:xfrm>
            <a:custGeom>
              <a:avLst/>
              <a:gdLst/>
              <a:ahLst/>
              <a:cxnLst/>
              <a:rect l="0" t="0" r="0" b="0"/>
              <a:pathLst>
                <a:path w="574991" h="546603">
                  <a:moveTo>
                    <a:pt x="0" y="52358"/>
                  </a:moveTo>
                  <a:lnTo>
                    <a:pt x="13845" y="93895"/>
                  </a:lnTo>
                  <a:lnTo>
                    <a:pt x="16967" y="105472"/>
                  </a:lnTo>
                  <a:lnTo>
                    <a:pt x="20154" y="118716"/>
                  </a:lnTo>
                  <a:lnTo>
                    <a:pt x="23383" y="133072"/>
                  </a:lnTo>
                  <a:lnTo>
                    <a:pt x="27747" y="147064"/>
                  </a:lnTo>
                  <a:lnTo>
                    <a:pt x="32867" y="160813"/>
                  </a:lnTo>
                  <a:lnTo>
                    <a:pt x="38491" y="174400"/>
                  </a:lnTo>
                  <a:lnTo>
                    <a:pt x="42240" y="187880"/>
                  </a:lnTo>
                  <a:lnTo>
                    <a:pt x="44739" y="201287"/>
                  </a:lnTo>
                  <a:lnTo>
                    <a:pt x="46406" y="214647"/>
                  </a:lnTo>
                  <a:lnTo>
                    <a:pt x="48622" y="227974"/>
                  </a:lnTo>
                  <a:lnTo>
                    <a:pt x="51205" y="241281"/>
                  </a:lnTo>
                  <a:lnTo>
                    <a:pt x="54032" y="254573"/>
                  </a:lnTo>
                  <a:lnTo>
                    <a:pt x="58127" y="268961"/>
                  </a:lnTo>
                  <a:lnTo>
                    <a:pt x="63068" y="284079"/>
                  </a:lnTo>
                  <a:lnTo>
                    <a:pt x="68573" y="299685"/>
                  </a:lnTo>
                  <a:lnTo>
                    <a:pt x="72242" y="314509"/>
                  </a:lnTo>
                  <a:lnTo>
                    <a:pt x="74689" y="328814"/>
                  </a:lnTo>
                  <a:lnTo>
                    <a:pt x="76320" y="342772"/>
                  </a:lnTo>
                  <a:lnTo>
                    <a:pt x="79618" y="356498"/>
                  </a:lnTo>
                  <a:lnTo>
                    <a:pt x="84027" y="370070"/>
                  </a:lnTo>
                  <a:lnTo>
                    <a:pt x="89177" y="383539"/>
                  </a:lnTo>
                  <a:lnTo>
                    <a:pt x="93716" y="396940"/>
                  </a:lnTo>
                  <a:lnTo>
                    <a:pt x="97847" y="410296"/>
                  </a:lnTo>
                  <a:lnTo>
                    <a:pt x="105385" y="435819"/>
                  </a:lnTo>
                  <a:lnTo>
                    <a:pt x="112419" y="458216"/>
                  </a:lnTo>
                  <a:lnTo>
                    <a:pt x="116947" y="468831"/>
                  </a:lnTo>
                  <a:lnTo>
                    <a:pt x="122177" y="479223"/>
                  </a:lnTo>
                  <a:lnTo>
                    <a:pt x="127874" y="489467"/>
                  </a:lnTo>
                  <a:lnTo>
                    <a:pt x="134988" y="499613"/>
                  </a:lnTo>
                  <a:lnTo>
                    <a:pt x="143047" y="509692"/>
                  </a:lnTo>
                  <a:lnTo>
                    <a:pt x="151735" y="519728"/>
                  </a:lnTo>
                  <a:lnTo>
                    <a:pt x="161949" y="527524"/>
                  </a:lnTo>
                  <a:lnTo>
                    <a:pt x="173179" y="533826"/>
                  </a:lnTo>
                  <a:lnTo>
                    <a:pt x="185087" y="539133"/>
                  </a:lnTo>
                  <a:lnTo>
                    <a:pt x="197446" y="542671"/>
                  </a:lnTo>
                  <a:lnTo>
                    <a:pt x="210108" y="545029"/>
                  </a:lnTo>
                  <a:lnTo>
                    <a:pt x="222970" y="546602"/>
                  </a:lnTo>
                  <a:lnTo>
                    <a:pt x="237071" y="545439"/>
                  </a:lnTo>
                  <a:lnTo>
                    <a:pt x="251999" y="542454"/>
                  </a:lnTo>
                  <a:lnTo>
                    <a:pt x="267477" y="538253"/>
                  </a:lnTo>
                  <a:lnTo>
                    <a:pt x="283322" y="532137"/>
                  </a:lnTo>
                  <a:lnTo>
                    <a:pt x="299412" y="524743"/>
                  </a:lnTo>
                  <a:lnTo>
                    <a:pt x="315665" y="516498"/>
                  </a:lnTo>
                  <a:lnTo>
                    <a:pt x="328711" y="507686"/>
                  </a:lnTo>
                  <a:lnTo>
                    <a:pt x="339620" y="498494"/>
                  </a:lnTo>
                  <a:lnTo>
                    <a:pt x="378291" y="459918"/>
                  </a:lnTo>
                  <a:lnTo>
                    <a:pt x="387041" y="450070"/>
                  </a:lnTo>
                  <a:lnTo>
                    <a:pt x="395086" y="440189"/>
                  </a:lnTo>
                  <a:lnTo>
                    <a:pt x="402659" y="430285"/>
                  </a:lnTo>
                  <a:lnTo>
                    <a:pt x="409919" y="419262"/>
                  </a:lnTo>
                  <a:lnTo>
                    <a:pt x="416969" y="407491"/>
                  </a:lnTo>
                  <a:lnTo>
                    <a:pt x="423880" y="395223"/>
                  </a:lnTo>
                  <a:lnTo>
                    <a:pt x="437453" y="369802"/>
                  </a:lnTo>
                  <a:lnTo>
                    <a:pt x="523914" y="198254"/>
                  </a:lnTo>
                  <a:lnTo>
                    <a:pt x="529442" y="184992"/>
                  </a:lnTo>
                  <a:lnTo>
                    <a:pt x="534232" y="171729"/>
                  </a:lnTo>
                  <a:lnTo>
                    <a:pt x="538530" y="158466"/>
                  </a:lnTo>
                  <a:lnTo>
                    <a:pt x="542501" y="145203"/>
                  </a:lnTo>
                  <a:lnTo>
                    <a:pt x="553371" y="106517"/>
                  </a:lnTo>
                  <a:lnTo>
                    <a:pt x="560218" y="84166"/>
                  </a:lnTo>
                  <a:lnTo>
                    <a:pt x="570288" y="52940"/>
                  </a:lnTo>
                  <a:lnTo>
                    <a:pt x="572515" y="41693"/>
                  </a:lnTo>
                  <a:lnTo>
                    <a:pt x="574000" y="29774"/>
                  </a:lnTo>
                  <a:lnTo>
                    <a:pt x="574990" y="17406"/>
                  </a:lnTo>
                  <a:lnTo>
                    <a:pt x="571229" y="9161"/>
                  </a:lnTo>
                  <a:lnTo>
                    <a:pt x="564301" y="3665"/>
                  </a:lnTo>
                  <a:lnTo>
                    <a:pt x="555260" y="0"/>
                  </a:lnTo>
                  <a:lnTo>
                    <a:pt x="547023" y="1978"/>
                  </a:lnTo>
                  <a:lnTo>
                    <a:pt x="539320" y="7718"/>
                  </a:lnTo>
                  <a:lnTo>
                    <a:pt x="524867" y="24781"/>
                  </a:lnTo>
                  <a:lnTo>
                    <a:pt x="517918" y="33973"/>
                  </a:lnTo>
                  <a:lnTo>
                    <a:pt x="511075" y="43417"/>
                  </a:lnTo>
                  <a:lnTo>
                    <a:pt x="505407" y="46398"/>
                  </a:lnTo>
                  <a:lnTo>
                    <a:pt x="500524" y="45068"/>
                  </a:lnTo>
                  <a:lnTo>
                    <a:pt x="496163" y="40866"/>
                  </a:lnTo>
                  <a:lnTo>
                    <a:pt x="494361" y="34749"/>
                  </a:lnTo>
                  <a:lnTo>
                    <a:pt x="495306" y="19110"/>
                  </a:lnTo>
                  <a:lnTo>
                    <a:pt x="498211" y="15823"/>
                  </a:lnTo>
                  <a:lnTo>
                    <a:pt x="502358" y="15843"/>
                  </a:lnTo>
                  <a:lnTo>
                    <a:pt x="507333" y="18067"/>
                  </a:lnTo>
                  <a:lnTo>
                    <a:pt x="511756" y="22865"/>
                  </a:lnTo>
                  <a:lnTo>
                    <a:pt x="515809" y="29380"/>
                  </a:lnTo>
                  <a:lnTo>
                    <a:pt x="537180" y="6230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4993785" y="5739869"/>
              <a:ext cx="591251" cy="583158"/>
            </a:xfrm>
            <a:custGeom>
              <a:avLst/>
              <a:gdLst/>
              <a:ahLst/>
              <a:cxnLst/>
              <a:rect l="0" t="0" r="0" b="0"/>
              <a:pathLst>
                <a:path w="591251" h="583158">
                  <a:moveTo>
                    <a:pt x="0" y="0"/>
                  </a:moveTo>
                  <a:lnTo>
                    <a:pt x="5281" y="31686"/>
                  </a:lnTo>
                  <a:lnTo>
                    <a:pt x="7943" y="44335"/>
                  </a:lnTo>
                  <a:lnTo>
                    <a:pt x="10822" y="56085"/>
                  </a:lnTo>
                  <a:lnTo>
                    <a:pt x="13846" y="67233"/>
                  </a:lnTo>
                  <a:lnTo>
                    <a:pt x="15863" y="79087"/>
                  </a:lnTo>
                  <a:lnTo>
                    <a:pt x="17207" y="91411"/>
                  </a:lnTo>
                  <a:lnTo>
                    <a:pt x="18104" y="104047"/>
                  </a:lnTo>
                  <a:lnTo>
                    <a:pt x="19807" y="116894"/>
                  </a:lnTo>
                  <a:lnTo>
                    <a:pt x="22047" y="129879"/>
                  </a:lnTo>
                  <a:lnTo>
                    <a:pt x="24646" y="142957"/>
                  </a:lnTo>
                  <a:lnTo>
                    <a:pt x="30481" y="169278"/>
                  </a:lnTo>
                  <a:lnTo>
                    <a:pt x="36759" y="196819"/>
                  </a:lnTo>
                  <a:lnTo>
                    <a:pt x="59704" y="305696"/>
                  </a:lnTo>
                  <a:lnTo>
                    <a:pt x="66327" y="334821"/>
                  </a:lnTo>
                  <a:lnTo>
                    <a:pt x="72954" y="366186"/>
                  </a:lnTo>
                  <a:lnTo>
                    <a:pt x="77374" y="380077"/>
                  </a:lnTo>
                  <a:lnTo>
                    <a:pt x="82532" y="392654"/>
                  </a:lnTo>
                  <a:lnTo>
                    <a:pt x="88181" y="404354"/>
                  </a:lnTo>
                  <a:lnTo>
                    <a:pt x="93052" y="416576"/>
                  </a:lnTo>
                  <a:lnTo>
                    <a:pt x="97405" y="429145"/>
                  </a:lnTo>
                  <a:lnTo>
                    <a:pt x="101412" y="441945"/>
                  </a:lnTo>
                  <a:lnTo>
                    <a:pt x="106294" y="453794"/>
                  </a:lnTo>
                  <a:lnTo>
                    <a:pt x="111759" y="465010"/>
                  </a:lnTo>
                  <a:lnTo>
                    <a:pt x="117613" y="475803"/>
                  </a:lnTo>
                  <a:lnTo>
                    <a:pt x="123727" y="486314"/>
                  </a:lnTo>
                  <a:lnTo>
                    <a:pt x="136415" y="506836"/>
                  </a:lnTo>
                  <a:lnTo>
                    <a:pt x="149422" y="524062"/>
                  </a:lnTo>
                  <a:lnTo>
                    <a:pt x="162572" y="539087"/>
                  </a:lnTo>
                  <a:lnTo>
                    <a:pt x="175785" y="553134"/>
                  </a:lnTo>
                  <a:lnTo>
                    <a:pt x="185719" y="559974"/>
                  </a:lnTo>
                  <a:lnTo>
                    <a:pt x="197869" y="566745"/>
                  </a:lnTo>
                  <a:lnTo>
                    <a:pt x="211495" y="573470"/>
                  </a:lnTo>
                  <a:lnTo>
                    <a:pt x="226106" y="577953"/>
                  </a:lnTo>
                  <a:lnTo>
                    <a:pt x="241372" y="580942"/>
                  </a:lnTo>
                  <a:lnTo>
                    <a:pt x="257077" y="582934"/>
                  </a:lnTo>
                  <a:lnTo>
                    <a:pt x="273074" y="583157"/>
                  </a:lnTo>
                  <a:lnTo>
                    <a:pt x="289264" y="582200"/>
                  </a:lnTo>
                  <a:lnTo>
                    <a:pt x="305584" y="580458"/>
                  </a:lnTo>
                  <a:lnTo>
                    <a:pt x="318675" y="577085"/>
                  </a:lnTo>
                  <a:lnTo>
                    <a:pt x="329613" y="572626"/>
                  </a:lnTo>
                  <a:lnTo>
                    <a:pt x="339115" y="567442"/>
                  </a:lnTo>
                  <a:lnTo>
                    <a:pt x="348766" y="561776"/>
                  </a:lnTo>
                  <a:lnTo>
                    <a:pt x="368332" y="549586"/>
                  </a:lnTo>
                  <a:lnTo>
                    <a:pt x="385134" y="533851"/>
                  </a:lnTo>
                  <a:lnTo>
                    <a:pt x="401075" y="515805"/>
                  </a:lnTo>
                  <a:lnTo>
                    <a:pt x="419213" y="496732"/>
                  </a:lnTo>
                  <a:lnTo>
                    <a:pt x="427587" y="485898"/>
                  </a:lnTo>
                  <a:lnTo>
                    <a:pt x="435380" y="474254"/>
                  </a:lnTo>
                  <a:lnTo>
                    <a:pt x="442786" y="462070"/>
                  </a:lnTo>
                  <a:lnTo>
                    <a:pt x="449934" y="449526"/>
                  </a:lnTo>
                  <a:lnTo>
                    <a:pt x="463771" y="423798"/>
                  </a:lnTo>
                  <a:lnTo>
                    <a:pt x="503981" y="344800"/>
                  </a:lnTo>
                  <a:lnTo>
                    <a:pt x="523905" y="305049"/>
                  </a:lnTo>
                  <a:lnTo>
                    <a:pt x="529436" y="291791"/>
                  </a:lnTo>
                  <a:lnTo>
                    <a:pt x="534228" y="278531"/>
                  </a:lnTo>
                  <a:lnTo>
                    <a:pt x="538528" y="265269"/>
                  </a:lnTo>
                  <a:lnTo>
                    <a:pt x="543606" y="252007"/>
                  </a:lnTo>
                  <a:lnTo>
                    <a:pt x="549201" y="238744"/>
                  </a:lnTo>
                  <a:lnTo>
                    <a:pt x="555142" y="225481"/>
                  </a:lnTo>
                  <a:lnTo>
                    <a:pt x="560208" y="213324"/>
                  </a:lnTo>
                  <a:lnTo>
                    <a:pt x="564691" y="201903"/>
                  </a:lnTo>
                  <a:lnTo>
                    <a:pt x="572619" y="180370"/>
                  </a:lnTo>
                  <a:lnTo>
                    <a:pt x="579827" y="159747"/>
                  </a:lnTo>
                  <a:lnTo>
                    <a:pt x="583296" y="146289"/>
                  </a:lnTo>
                  <a:lnTo>
                    <a:pt x="586715" y="130685"/>
                  </a:lnTo>
                  <a:lnTo>
                    <a:pt x="590099" y="113651"/>
                  </a:lnTo>
                  <a:lnTo>
                    <a:pt x="591250" y="98979"/>
                  </a:lnTo>
                  <a:lnTo>
                    <a:pt x="590912" y="85881"/>
                  </a:lnTo>
                  <a:lnTo>
                    <a:pt x="589581" y="73834"/>
                  </a:lnTo>
                  <a:lnTo>
                    <a:pt x="585378" y="68013"/>
                  </a:lnTo>
                  <a:lnTo>
                    <a:pt x="579260" y="66343"/>
                  </a:lnTo>
                  <a:lnTo>
                    <a:pt x="571865" y="67440"/>
                  </a:lnTo>
                  <a:lnTo>
                    <a:pt x="554807" y="77501"/>
                  </a:lnTo>
                  <a:lnTo>
                    <a:pt x="537277" y="93026"/>
                  </a:lnTo>
                  <a:lnTo>
                    <a:pt x="522118" y="110980"/>
                  </a:lnTo>
                  <a:lnTo>
                    <a:pt x="517191" y="112672"/>
                  </a:lnTo>
                  <a:lnTo>
                    <a:pt x="513906" y="109380"/>
                  </a:lnTo>
                  <a:lnTo>
                    <a:pt x="511716" y="102763"/>
                  </a:lnTo>
                  <a:lnTo>
                    <a:pt x="512468" y="96142"/>
                  </a:lnTo>
                  <a:lnTo>
                    <a:pt x="515179" y="89517"/>
                  </a:lnTo>
                  <a:lnTo>
                    <a:pt x="519197" y="82889"/>
                  </a:lnTo>
                  <a:lnTo>
                    <a:pt x="525191" y="80681"/>
                  </a:lnTo>
                  <a:lnTo>
                    <a:pt x="532504" y="81421"/>
                  </a:lnTo>
                  <a:lnTo>
                    <a:pt x="540695" y="84124"/>
                  </a:lnTo>
                  <a:lnTo>
                    <a:pt x="546155" y="90347"/>
                  </a:lnTo>
                  <a:lnTo>
                    <a:pt x="549795" y="98918"/>
                  </a:lnTo>
                  <a:lnTo>
                    <a:pt x="557076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8" name="Freeform 137"/>
          <p:cNvSpPr/>
          <p:nvPr/>
        </p:nvSpPr>
        <p:spPr>
          <a:xfrm>
            <a:off x="7003237" y="3869686"/>
            <a:ext cx="9949" cy="477495"/>
          </a:xfrm>
          <a:custGeom>
            <a:avLst/>
            <a:gdLst/>
            <a:ahLst/>
            <a:cxnLst/>
            <a:rect l="0" t="0" r="0" b="0"/>
            <a:pathLst>
              <a:path w="9949" h="477495">
                <a:moveTo>
                  <a:pt x="9948" y="0"/>
                </a:moveTo>
                <a:lnTo>
                  <a:pt x="9948" y="177770"/>
                </a:lnTo>
                <a:lnTo>
                  <a:pt x="8843" y="192569"/>
                </a:lnTo>
                <a:lnTo>
                  <a:pt x="7000" y="206857"/>
                </a:lnTo>
                <a:lnTo>
                  <a:pt x="4667" y="220803"/>
                </a:lnTo>
                <a:lnTo>
                  <a:pt x="3112" y="235626"/>
                </a:lnTo>
                <a:lnTo>
                  <a:pt x="2074" y="251036"/>
                </a:lnTo>
                <a:lnTo>
                  <a:pt x="922" y="281789"/>
                </a:lnTo>
                <a:lnTo>
                  <a:pt x="273" y="323959"/>
                </a:lnTo>
                <a:lnTo>
                  <a:pt x="0" y="4774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7149083" y="4125649"/>
            <a:ext cx="202328" cy="235033"/>
          </a:xfrm>
          <a:custGeom>
            <a:avLst/>
            <a:gdLst/>
            <a:ahLst/>
            <a:cxnLst/>
            <a:rect l="0" t="0" r="0" b="0"/>
            <a:pathLst>
              <a:path w="202328" h="235033">
                <a:moveTo>
                  <a:pt x="102849" y="2680"/>
                </a:moveTo>
                <a:lnTo>
                  <a:pt x="97568" y="18522"/>
                </a:lnTo>
                <a:lnTo>
                  <a:pt x="94907" y="19873"/>
                </a:lnTo>
                <a:lnTo>
                  <a:pt x="92028" y="17458"/>
                </a:lnTo>
                <a:lnTo>
                  <a:pt x="89003" y="12532"/>
                </a:lnTo>
                <a:lnTo>
                  <a:pt x="83670" y="8142"/>
                </a:lnTo>
                <a:lnTo>
                  <a:pt x="76799" y="4111"/>
                </a:lnTo>
                <a:lnTo>
                  <a:pt x="68903" y="318"/>
                </a:lnTo>
                <a:lnTo>
                  <a:pt x="61428" y="0"/>
                </a:lnTo>
                <a:lnTo>
                  <a:pt x="54234" y="1998"/>
                </a:lnTo>
                <a:lnTo>
                  <a:pt x="47228" y="5541"/>
                </a:lnTo>
                <a:lnTo>
                  <a:pt x="41451" y="11219"/>
                </a:lnTo>
                <a:lnTo>
                  <a:pt x="36495" y="18320"/>
                </a:lnTo>
                <a:lnTo>
                  <a:pt x="32085" y="26370"/>
                </a:lnTo>
                <a:lnTo>
                  <a:pt x="26935" y="38369"/>
                </a:lnTo>
                <a:lnTo>
                  <a:pt x="21291" y="53000"/>
                </a:lnTo>
                <a:lnTo>
                  <a:pt x="15317" y="69386"/>
                </a:lnTo>
                <a:lnTo>
                  <a:pt x="10230" y="86942"/>
                </a:lnTo>
                <a:lnTo>
                  <a:pt x="5732" y="105278"/>
                </a:lnTo>
                <a:lnTo>
                  <a:pt x="1630" y="124133"/>
                </a:lnTo>
                <a:lnTo>
                  <a:pt x="0" y="140019"/>
                </a:lnTo>
                <a:lnTo>
                  <a:pt x="18" y="153926"/>
                </a:lnTo>
                <a:lnTo>
                  <a:pt x="1136" y="166513"/>
                </a:lnTo>
                <a:lnTo>
                  <a:pt x="4092" y="178220"/>
                </a:lnTo>
                <a:lnTo>
                  <a:pt x="8273" y="189341"/>
                </a:lnTo>
                <a:lnTo>
                  <a:pt x="13271" y="200071"/>
                </a:lnTo>
                <a:lnTo>
                  <a:pt x="21024" y="208330"/>
                </a:lnTo>
                <a:lnTo>
                  <a:pt x="30614" y="214941"/>
                </a:lnTo>
                <a:lnTo>
                  <a:pt x="41429" y="220453"/>
                </a:lnTo>
                <a:lnTo>
                  <a:pt x="53060" y="225234"/>
                </a:lnTo>
                <a:lnTo>
                  <a:pt x="65235" y="229526"/>
                </a:lnTo>
                <a:lnTo>
                  <a:pt x="77773" y="233493"/>
                </a:lnTo>
                <a:lnTo>
                  <a:pt x="89448" y="235032"/>
                </a:lnTo>
                <a:lnTo>
                  <a:pt x="100547" y="234953"/>
                </a:lnTo>
                <a:lnTo>
                  <a:pt x="111262" y="233794"/>
                </a:lnTo>
                <a:lnTo>
                  <a:pt x="122827" y="230812"/>
                </a:lnTo>
                <a:lnTo>
                  <a:pt x="134958" y="226613"/>
                </a:lnTo>
                <a:lnTo>
                  <a:pt x="147466" y="221603"/>
                </a:lnTo>
                <a:lnTo>
                  <a:pt x="158016" y="216053"/>
                </a:lnTo>
                <a:lnTo>
                  <a:pt x="167260" y="210141"/>
                </a:lnTo>
                <a:lnTo>
                  <a:pt x="202327" y="1817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4" name="Group 143"/>
          <p:cNvGrpSpPr/>
          <p:nvPr/>
        </p:nvGrpSpPr>
        <p:grpSpPr>
          <a:xfrm>
            <a:off x="905248" y="4377023"/>
            <a:ext cx="1223578" cy="1492168"/>
            <a:chOff x="905248" y="4377023"/>
            <a:chExt cx="1223578" cy="1492168"/>
          </a:xfrm>
        </p:grpSpPr>
        <p:sp>
          <p:nvSpPr>
            <p:cNvPr id="140" name="Freeform 139"/>
            <p:cNvSpPr/>
            <p:nvPr/>
          </p:nvSpPr>
          <p:spPr>
            <a:xfrm>
              <a:off x="1909973" y="4377023"/>
              <a:ext cx="208905" cy="1492168"/>
            </a:xfrm>
            <a:custGeom>
              <a:avLst/>
              <a:gdLst/>
              <a:ahLst/>
              <a:cxnLst/>
              <a:rect l="0" t="0" r="0" b="0"/>
              <a:pathLst>
                <a:path w="208905" h="1492168">
                  <a:moveTo>
                    <a:pt x="0" y="0"/>
                  </a:moveTo>
                  <a:lnTo>
                    <a:pt x="0" y="102202"/>
                  </a:lnTo>
                  <a:lnTo>
                    <a:pt x="1106" y="125611"/>
                  </a:lnTo>
                  <a:lnTo>
                    <a:pt x="2948" y="148954"/>
                  </a:lnTo>
                  <a:lnTo>
                    <a:pt x="7942" y="196628"/>
                  </a:lnTo>
                  <a:lnTo>
                    <a:pt x="13846" y="247292"/>
                  </a:lnTo>
                  <a:lnTo>
                    <a:pt x="18074" y="272076"/>
                  </a:lnTo>
                  <a:lnTo>
                    <a:pt x="23102" y="296336"/>
                  </a:lnTo>
                  <a:lnTo>
                    <a:pt x="28665" y="320247"/>
                  </a:lnTo>
                  <a:lnTo>
                    <a:pt x="33479" y="346135"/>
                  </a:lnTo>
                  <a:lnTo>
                    <a:pt x="37794" y="373342"/>
                  </a:lnTo>
                  <a:lnTo>
                    <a:pt x="41776" y="401427"/>
                  </a:lnTo>
                  <a:lnTo>
                    <a:pt x="46641" y="428993"/>
                  </a:lnTo>
                  <a:lnTo>
                    <a:pt x="52095" y="456213"/>
                  </a:lnTo>
                  <a:lnTo>
                    <a:pt x="76732" y="568715"/>
                  </a:lnTo>
                  <a:lnTo>
                    <a:pt x="82104" y="597995"/>
                  </a:lnTo>
                  <a:lnTo>
                    <a:pt x="86790" y="627462"/>
                  </a:lnTo>
                  <a:lnTo>
                    <a:pt x="91019" y="657055"/>
                  </a:lnTo>
                  <a:lnTo>
                    <a:pt x="96050" y="686731"/>
                  </a:lnTo>
                  <a:lnTo>
                    <a:pt x="107534" y="746232"/>
                  </a:lnTo>
                  <a:lnTo>
                    <a:pt x="126427" y="835658"/>
                  </a:lnTo>
                  <a:lnTo>
                    <a:pt x="131813" y="865486"/>
                  </a:lnTo>
                  <a:lnTo>
                    <a:pt x="136509" y="895320"/>
                  </a:lnTo>
                  <a:lnTo>
                    <a:pt x="144675" y="954996"/>
                  </a:lnTo>
                  <a:lnTo>
                    <a:pt x="185683" y="1288198"/>
                  </a:lnTo>
                  <a:lnTo>
                    <a:pt x="192320" y="1335564"/>
                  </a:lnTo>
                  <a:lnTo>
                    <a:pt x="196007" y="1376511"/>
                  </a:lnTo>
                  <a:lnTo>
                    <a:pt x="198751" y="1414237"/>
                  </a:lnTo>
                  <a:lnTo>
                    <a:pt x="201030" y="1433582"/>
                  </a:lnTo>
                  <a:lnTo>
                    <a:pt x="208904" y="14921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1275877" y="4526240"/>
              <a:ext cx="236186" cy="308651"/>
            </a:xfrm>
            <a:custGeom>
              <a:avLst/>
              <a:gdLst/>
              <a:ahLst/>
              <a:cxnLst/>
              <a:rect l="0" t="0" r="0" b="0"/>
              <a:pathLst>
                <a:path w="236186" h="308651">
                  <a:moveTo>
                    <a:pt x="136707" y="0"/>
                  </a:moveTo>
                  <a:lnTo>
                    <a:pt x="115584" y="5281"/>
                  </a:lnTo>
                  <a:lnTo>
                    <a:pt x="106045" y="7942"/>
                  </a:lnTo>
                  <a:lnTo>
                    <a:pt x="86605" y="13846"/>
                  </a:lnTo>
                  <a:lnTo>
                    <a:pt x="77883" y="19178"/>
                  </a:lnTo>
                  <a:lnTo>
                    <a:pt x="69859" y="26049"/>
                  </a:lnTo>
                  <a:lnTo>
                    <a:pt x="48003" y="48614"/>
                  </a:lnTo>
                  <a:lnTo>
                    <a:pt x="41096" y="55621"/>
                  </a:lnTo>
                  <a:lnTo>
                    <a:pt x="34281" y="64713"/>
                  </a:lnTo>
                  <a:lnTo>
                    <a:pt x="27526" y="75196"/>
                  </a:lnTo>
                  <a:lnTo>
                    <a:pt x="20813" y="86606"/>
                  </a:lnTo>
                  <a:lnTo>
                    <a:pt x="15232" y="100845"/>
                  </a:lnTo>
                  <a:lnTo>
                    <a:pt x="10406" y="116969"/>
                  </a:lnTo>
                  <a:lnTo>
                    <a:pt x="6084" y="134350"/>
                  </a:lnTo>
                  <a:lnTo>
                    <a:pt x="3202" y="152569"/>
                  </a:lnTo>
                  <a:lnTo>
                    <a:pt x="1281" y="171347"/>
                  </a:lnTo>
                  <a:lnTo>
                    <a:pt x="0" y="190498"/>
                  </a:lnTo>
                  <a:lnTo>
                    <a:pt x="1357" y="208791"/>
                  </a:lnTo>
                  <a:lnTo>
                    <a:pt x="4472" y="226514"/>
                  </a:lnTo>
                  <a:lnTo>
                    <a:pt x="8759" y="243855"/>
                  </a:lnTo>
                  <a:lnTo>
                    <a:pt x="14933" y="257626"/>
                  </a:lnTo>
                  <a:lnTo>
                    <a:pt x="22365" y="269018"/>
                  </a:lnTo>
                  <a:lnTo>
                    <a:pt x="30636" y="278823"/>
                  </a:lnTo>
                  <a:lnTo>
                    <a:pt x="40571" y="287570"/>
                  </a:lnTo>
                  <a:lnTo>
                    <a:pt x="51616" y="295612"/>
                  </a:lnTo>
                  <a:lnTo>
                    <a:pt x="63400" y="303185"/>
                  </a:lnTo>
                  <a:lnTo>
                    <a:pt x="76783" y="307128"/>
                  </a:lnTo>
                  <a:lnTo>
                    <a:pt x="91231" y="308650"/>
                  </a:lnTo>
                  <a:lnTo>
                    <a:pt x="106390" y="308561"/>
                  </a:lnTo>
                  <a:lnTo>
                    <a:pt x="120917" y="307395"/>
                  </a:lnTo>
                  <a:lnTo>
                    <a:pt x="135023" y="305513"/>
                  </a:lnTo>
                  <a:lnTo>
                    <a:pt x="148848" y="303153"/>
                  </a:lnTo>
                  <a:lnTo>
                    <a:pt x="161381" y="299369"/>
                  </a:lnTo>
                  <a:lnTo>
                    <a:pt x="173052" y="294636"/>
                  </a:lnTo>
                  <a:lnTo>
                    <a:pt x="184148" y="289270"/>
                  </a:lnTo>
                  <a:lnTo>
                    <a:pt x="194862" y="284587"/>
                  </a:lnTo>
                  <a:lnTo>
                    <a:pt x="205320" y="280360"/>
                  </a:lnTo>
                  <a:lnTo>
                    <a:pt x="236185" y="2685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905248" y="4985256"/>
              <a:ext cx="1223578" cy="58270"/>
            </a:xfrm>
            <a:custGeom>
              <a:avLst/>
              <a:gdLst/>
              <a:ahLst/>
              <a:cxnLst/>
              <a:rect l="0" t="0" r="0" b="0"/>
              <a:pathLst>
                <a:path w="1223578" h="58270">
                  <a:moveTo>
                    <a:pt x="0" y="58269"/>
                  </a:moveTo>
                  <a:lnTo>
                    <a:pt x="15842" y="52988"/>
                  </a:lnTo>
                  <a:lnTo>
                    <a:pt x="27141" y="51432"/>
                  </a:lnTo>
                  <a:lnTo>
                    <a:pt x="57380" y="49704"/>
                  </a:lnTo>
                  <a:lnTo>
                    <a:pt x="72518" y="48137"/>
                  </a:lnTo>
                  <a:lnTo>
                    <a:pt x="87031" y="45988"/>
                  </a:lnTo>
                  <a:lnTo>
                    <a:pt x="101127" y="43449"/>
                  </a:lnTo>
                  <a:lnTo>
                    <a:pt x="114946" y="41757"/>
                  </a:lnTo>
                  <a:lnTo>
                    <a:pt x="128580" y="40629"/>
                  </a:lnTo>
                  <a:lnTo>
                    <a:pt x="142091" y="39877"/>
                  </a:lnTo>
                  <a:lnTo>
                    <a:pt x="156624" y="38270"/>
                  </a:lnTo>
                  <a:lnTo>
                    <a:pt x="171840" y="36094"/>
                  </a:lnTo>
                  <a:lnTo>
                    <a:pt x="187510" y="33538"/>
                  </a:lnTo>
                  <a:lnTo>
                    <a:pt x="202378" y="31833"/>
                  </a:lnTo>
                  <a:lnTo>
                    <a:pt x="216712" y="30697"/>
                  </a:lnTo>
                  <a:lnTo>
                    <a:pt x="245533" y="29435"/>
                  </a:lnTo>
                  <a:lnTo>
                    <a:pt x="276764" y="28874"/>
                  </a:lnTo>
                  <a:lnTo>
                    <a:pt x="292829" y="27619"/>
                  </a:lnTo>
                  <a:lnTo>
                    <a:pt x="309066" y="25677"/>
                  </a:lnTo>
                  <a:lnTo>
                    <a:pt x="325417" y="23277"/>
                  </a:lnTo>
                  <a:lnTo>
                    <a:pt x="341845" y="21677"/>
                  </a:lnTo>
                  <a:lnTo>
                    <a:pt x="374835" y="19900"/>
                  </a:lnTo>
                  <a:lnTo>
                    <a:pt x="410866" y="19109"/>
                  </a:lnTo>
                  <a:lnTo>
                    <a:pt x="852061" y="18477"/>
                  </a:lnTo>
                  <a:lnTo>
                    <a:pt x="868684" y="17372"/>
                  </a:lnTo>
                  <a:lnTo>
                    <a:pt x="885293" y="15530"/>
                  </a:lnTo>
                  <a:lnTo>
                    <a:pt x="901892" y="13196"/>
                  </a:lnTo>
                  <a:lnTo>
                    <a:pt x="918485" y="11640"/>
                  </a:lnTo>
                  <a:lnTo>
                    <a:pt x="951659" y="9912"/>
                  </a:lnTo>
                  <a:lnTo>
                    <a:pt x="981877" y="9144"/>
                  </a:lnTo>
                  <a:lnTo>
                    <a:pt x="1010045" y="7697"/>
                  </a:lnTo>
                  <a:lnTo>
                    <a:pt x="1023746" y="5764"/>
                  </a:lnTo>
                  <a:lnTo>
                    <a:pt x="1037301" y="3370"/>
                  </a:lnTo>
                  <a:lnTo>
                    <a:pt x="1052970" y="1774"/>
                  </a:lnTo>
                  <a:lnTo>
                    <a:pt x="1088065" y="0"/>
                  </a:lnTo>
                  <a:lnTo>
                    <a:pt x="1106708" y="633"/>
                  </a:lnTo>
                  <a:lnTo>
                    <a:pt x="1125769" y="2160"/>
                  </a:lnTo>
                  <a:lnTo>
                    <a:pt x="1145108" y="4283"/>
                  </a:lnTo>
                  <a:lnTo>
                    <a:pt x="1162421" y="5698"/>
                  </a:lnTo>
                  <a:lnTo>
                    <a:pt x="1178385" y="6642"/>
                  </a:lnTo>
                  <a:lnTo>
                    <a:pt x="1223577" y="85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1324437" y="5302167"/>
              <a:ext cx="277156" cy="458852"/>
            </a:xfrm>
            <a:custGeom>
              <a:avLst/>
              <a:gdLst/>
              <a:ahLst/>
              <a:cxnLst/>
              <a:rect l="0" t="0" r="0" b="0"/>
              <a:pathLst>
                <a:path w="277156" h="458852">
                  <a:moveTo>
                    <a:pt x="8565" y="0"/>
                  </a:moveTo>
                  <a:lnTo>
                    <a:pt x="3284" y="15842"/>
                  </a:lnTo>
                  <a:lnTo>
                    <a:pt x="1729" y="24931"/>
                  </a:lnTo>
                  <a:lnTo>
                    <a:pt x="691" y="35411"/>
                  </a:lnTo>
                  <a:lnTo>
                    <a:pt x="0" y="46818"/>
                  </a:lnTo>
                  <a:lnTo>
                    <a:pt x="1750" y="57739"/>
                  </a:lnTo>
                  <a:lnTo>
                    <a:pt x="5127" y="68336"/>
                  </a:lnTo>
                  <a:lnTo>
                    <a:pt x="9589" y="78717"/>
                  </a:lnTo>
                  <a:lnTo>
                    <a:pt x="13669" y="88953"/>
                  </a:lnTo>
                  <a:lnTo>
                    <a:pt x="21150" y="109169"/>
                  </a:lnTo>
                  <a:lnTo>
                    <a:pt x="38319" y="159131"/>
                  </a:lnTo>
                  <a:lnTo>
                    <a:pt x="51655" y="198949"/>
                  </a:lnTo>
                  <a:lnTo>
                    <a:pt x="54976" y="211109"/>
                  </a:lnTo>
                  <a:lnTo>
                    <a:pt x="58296" y="224743"/>
                  </a:lnTo>
                  <a:lnTo>
                    <a:pt x="61615" y="239359"/>
                  </a:lnTo>
                  <a:lnTo>
                    <a:pt x="63827" y="253524"/>
                  </a:lnTo>
                  <a:lnTo>
                    <a:pt x="65302" y="267388"/>
                  </a:lnTo>
                  <a:lnTo>
                    <a:pt x="66285" y="281052"/>
                  </a:lnTo>
                  <a:lnTo>
                    <a:pt x="66941" y="294583"/>
                  </a:lnTo>
                  <a:lnTo>
                    <a:pt x="67669" y="321407"/>
                  </a:lnTo>
                  <a:lnTo>
                    <a:pt x="68969" y="333645"/>
                  </a:lnTo>
                  <a:lnTo>
                    <a:pt x="70940" y="345119"/>
                  </a:lnTo>
                  <a:lnTo>
                    <a:pt x="73360" y="356084"/>
                  </a:lnTo>
                  <a:lnTo>
                    <a:pt x="76079" y="366711"/>
                  </a:lnTo>
                  <a:lnTo>
                    <a:pt x="78996" y="377111"/>
                  </a:lnTo>
                  <a:lnTo>
                    <a:pt x="82047" y="387360"/>
                  </a:lnTo>
                  <a:lnTo>
                    <a:pt x="84080" y="398614"/>
                  </a:lnTo>
                  <a:lnTo>
                    <a:pt x="85436" y="410538"/>
                  </a:lnTo>
                  <a:lnTo>
                    <a:pt x="86340" y="422909"/>
                  </a:lnTo>
                  <a:lnTo>
                    <a:pt x="88048" y="434471"/>
                  </a:lnTo>
                  <a:lnTo>
                    <a:pt x="90291" y="445496"/>
                  </a:lnTo>
                  <a:lnTo>
                    <a:pt x="92893" y="456162"/>
                  </a:lnTo>
                  <a:lnTo>
                    <a:pt x="94627" y="458851"/>
                  </a:lnTo>
                  <a:lnTo>
                    <a:pt x="95783" y="456222"/>
                  </a:lnTo>
                  <a:lnTo>
                    <a:pt x="96554" y="450049"/>
                  </a:lnTo>
                  <a:lnTo>
                    <a:pt x="98173" y="441512"/>
                  </a:lnTo>
                  <a:lnTo>
                    <a:pt x="102919" y="420237"/>
                  </a:lnTo>
                  <a:lnTo>
                    <a:pt x="104627" y="408373"/>
                  </a:lnTo>
                  <a:lnTo>
                    <a:pt x="105766" y="396044"/>
                  </a:lnTo>
                  <a:lnTo>
                    <a:pt x="106525" y="383402"/>
                  </a:lnTo>
                  <a:lnTo>
                    <a:pt x="108136" y="370554"/>
                  </a:lnTo>
                  <a:lnTo>
                    <a:pt x="110316" y="357566"/>
                  </a:lnTo>
                  <a:lnTo>
                    <a:pt x="112874" y="344487"/>
                  </a:lnTo>
                  <a:lnTo>
                    <a:pt x="114580" y="331346"/>
                  </a:lnTo>
                  <a:lnTo>
                    <a:pt x="115717" y="318165"/>
                  </a:lnTo>
                  <a:lnTo>
                    <a:pt x="116475" y="304956"/>
                  </a:lnTo>
                  <a:lnTo>
                    <a:pt x="118085" y="292834"/>
                  </a:lnTo>
                  <a:lnTo>
                    <a:pt x="120264" y="281437"/>
                  </a:lnTo>
                  <a:lnTo>
                    <a:pt x="122822" y="270522"/>
                  </a:lnTo>
                  <a:lnTo>
                    <a:pt x="126738" y="259930"/>
                  </a:lnTo>
                  <a:lnTo>
                    <a:pt x="131560" y="249553"/>
                  </a:lnTo>
                  <a:lnTo>
                    <a:pt x="136984" y="239319"/>
                  </a:lnTo>
                  <a:lnTo>
                    <a:pt x="142812" y="229181"/>
                  </a:lnTo>
                  <a:lnTo>
                    <a:pt x="148907" y="219106"/>
                  </a:lnTo>
                  <a:lnTo>
                    <a:pt x="155181" y="209073"/>
                  </a:lnTo>
                  <a:lnTo>
                    <a:pt x="163785" y="203489"/>
                  </a:lnTo>
                  <a:lnTo>
                    <a:pt x="173943" y="200873"/>
                  </a:lnTo>
                  <a:lnTo>
                    <a:pt x="185135" y="200233"/>
                  </a:lnTo>
                  <a:lnTo>
                    <a:pt x="194808" y="204229"/>
                  </a:lnTo>
                  <a:lnTo>
                    <a:pt x="203467" y="211313"/>
                  </a:lnTo>
                  <a:lnTo>
                    <a:pt x="211450" y="220458"/>
                  </a:lnTo>
                  <a:lnTo>
                    <a:pt x="217877" y="229870"/>
                  </a:lnTo>
                  <a:lnTo>
                    <a:pt x="223268" y="239461"/>
                  </a:lnTo>
                  <a:lnTo>
                    <a:pt x="227966" y="249170"/>
                  </a:lnTo>
                  <a:lnTo>
                    <a:pt x="232204" y="258960"/>
                  </a:lnTo>
                  <a:lnTo>
                    <a:pt x="236135" y="268802"/>
                  </a:lnTo>
                  <a:lnTo>
                    <a:pt x="239861" y="278679"/>
                  </a:lnTo>
                  <a:lnTo>
                    <a:pt x="243450" y="289685"/>
                  </a:lnTo>
                  <a:lnTo>
                    <a:pt x="246948" y="301443"/>
                  </a:lnTo>
                  <a:lnTo>
                    <a:pt x="250385" y="313704"/>
                  </a:lnTo>
                  <a:lnTo>
                    <a:pt x="252677" y="326298"/>
                  </a:lnTo>
                  <a:lnTo>
                    <a:pt x="254204" y="339116"/>
                  </a:lnTo>
                  <a:lnTo>
                    <a:pt x="255223" y="352082"/>
                  </a:lnTo>
                  <a:lnTo>
                    <a:pt x="258112" y="365148"/>
                  </a:lnTo>
                  <a:lnTo>
                    <a:pt x="262249" y="378280"/>
                  </a:lnTo>
                  <a:lnTo>
                    <a:pt x="277155" y="4178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7590156" y="3620992"/>
            <a:ext cx="1512064" cy="628784"/>
            <a:chOff x="7590156" y="3620992"/>
            <a:chExt cx="1512064" cy="628784"/>
          </a:xfrm>
        </p:grpSpPr>
        <p:sp>
          <p:nvSpPr>
            <p:cNvPr id="145" name="Freeform 144"/>
            <p:cNvSpPr/>
            <p:nvPr/>
          </p:nvSpPr>
          <p:spPr>
            <a:xfrm>
              <a:off x="7669738" y="3919425"/>
              <a:ext cx="29845" cy="318330"/>
            </a:xfrm>
            <a:custGeom>
              <a:avLst/>
              <a:gdLst/>
              <a:ahLst/>
              <a:cxnLst/>
              <a:rect l="0" t="0" r="0" b="0"/>
              <a:pathLst>
                <a:path w="29845" h="318330">
                  <a:moveTo>
                    <a:pt x="29844" y="0"/>
                  </a:moveTo>
                  <a:lnTo>
                    <a:pt x="24563" y="15843"/>
                  </a:lnTo>
                  <a:lnTo>
                    <a:pt x="23007" y="28247"/>
                  </a:lnTo>
                  <a:lnTo>
                    <a:pt x="21970" y="44253"/>
                  </a:lnTo>
                  <a:lnTo>
                    <a:pt x="21279" y="62662"/>
                  </a:lnTo>
                  <a:lnTo>
                    <a:pt x="19712" y="78250"/>
                  </a:lnTo>
                  <a:lnTo>
                    <a:pt x="17564" y="91958"/>
                  </a:lnTo>
                  <a:lnTo>
                    <a:pt x="15025" y="104412"/>
                  </a:lnTo>
                  <a:lnTo>
                    <a:pt x="13333" y="117136"/>
                  </a:lnTo>
                  <a:lnTo>
                    <a:pt x="12205" y="130041"/>
                  </a:lnTo>
                  <a:lnTo>
                    <a:pt x="11453" y="143065"/>
                  </a:lnTo>
                  <a:lnTo>
                    <a:pt x="10617" y="169325"/>
                  </a:lnTo>
                  <a:lnTo>
                    <a:pt x="10080" y="232771"/>
                  </a:lnTo>
                  <a:lnTo>
                    <a:pt x="10007" y="264461"/>
                  </a:lnTo>
                  <a:lnTo>
                    <a:pt x="0" y="3183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7590156" y="4058694"/>
              <a:ext cx="189009" cy="19897"/>
            </a:xfrm>
            <a:custGeom>
              <a:avLst/>
              <a:gdLst/>
              <a:ahLst/>
              <a:cxnLst/>
              <a:rect l="0" t="0" r="0" b="0"/>
              <a:pathLst>
                <a:path w="189009" h="19897">
                  <a:moveTo>
                    <a:pt x="0" y="19896"/>
                  </a:moveTo>
                  <a:lnTo>
                    <a:pt x="15843" y="14615"/>
                  </a:lnTo>
                  <a:lnTo>
                    <a:pt x="24931" y="11954"/>
                  </a:lnTo>
                  <a:lnTo>
                    <a:pt x="46819" y="6050"/>
                  </a:lnTo>
                  <a:lnTo>
                    <a:pt x="59951" y="4033"/>
                  </a:lnTo>
                  <a:lnTo>
                    <a:pt x="74232" y="2689"/>
                  </a:lnTo>
                  <a:lnTo>
                    <a:pt x="89279" y="1793"/>
                  </a:lnTo>
                  <a:lnTo>
                    <a:pt x="117789" y="796"/>
                  </a:lnTo>
                  <a:lnTo>
                    <a:pt x="18900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7998015" y="3839843"/>
              <a:ext cx="182240" cy="409933"/>
            </a:xfrm>
            <a:custGeom>
              <a:avLst/>
              <a:gdLst/>
              <a:ahLst/>
              <a:cxnLst/>
              <a:rect l="0" t="0" r="0" b="0"/>
              <a:pathLst>
                <a:path w="182240" h="409933">
                  <a:moveTo>
                    <a:pt x="39792" y="0"/>
                  </a:moveTo>
                  <a:lnTo>
                    <a:pt x="12099" y="55383"/>
                  </a:lnTo>
                  <a:lnTo>
                    <a:pt x="8066" y="68976"/>
                  </a:lnTo>
                  <a:lnTo>
                    <a:pt x="5377" y="83565"/>
                  </a:lnTo>
                  <a:lnTo>
                    <a:pt x="3585" y="98817"/>
                  </a:lnTo>
                  <a:lnTo>
                    <a:pt x="4601" y="113406"/>
                  </a:lnTo>
                  <a:lnTo>
                    <a:pt x="7489" y="127553"/>
                  </a:lnTo>
                  <a:lnTo>
                    <a:pt x="11624" y="141407"/>
                  </a:lnTo>
                  <a:lnTo>
                    <a:pt x="17698" y="155063"/>
                  </a:lnTo>
                  <a:lnTo>
                    <a:pt x="25062" y="168589"/>
                  </a:lnTo>
                  <a:lnTo>
                    <a:pt x="33288" y="182027"/>
                  </a:lnTo>
                  <a:lnTo>
                    <a:pt x="42088" y="195407"/>
                  </a:lnTo>
                  <a:lnTo>
                    <a:pt x="60708" y="222064"/>
                  </a:lnTo>
                  <a:lnTo>
                    <a:pt x="69210" y="233151"/>
                  </a:lnTo>
                  <a:lnTo>
                    <a:pt x="77089" y="242753"/>
                  </a:lnTo>
                  <a:lnTo>
                    <a:pt x="84552" y="251366"/>
                  </a:lnTo>
                  <a:lnTo>
                    <a:pt x="90632" y="260423"/>
                  </a:lnTo>
                  <a:lnTo>
                    <a:pt x="95791" y="269777"/>
                  </a:lnTo>
                  <a:lnTo>
                    <a:pt x="111281" y="301732"/>
                  </a:lnTo>
                  <a:lnTo>
                    <a:pt x="117295" y="313896"/>
                  </a:lnTo>
                  <a:lnTo>
                    <a:pt x="121304" y="326427"/>
                  </a:lnTo>
                  <a:lnTo>
                    <a:pt x="123976" y="339202"/>
                  </a:lnTo>
                  <a:lnTo>
                    <a:pt x="125758" y="352140"/>
                  </a:lnTo>
                  <a:lnTo>
                    <a:pt x="125841" y="364081"/>
                  </a:lnTo>
                  <a:lnTo>
                    <a:pt x="124790" y="375358"/>
                  </a:lnTo>
                  <a:lnTo>
                    <a:pt x="122984" y="386192"/>
                  </a:lnTo>
                  <a:lnTo>
                    <a:pt x="118465" y="394519"/>
                  </a:lnTo>
                  <a:lnTo>
                    <a:pt x="112136" y="401177"/>
                  </a:lnTo>
                  <a:lnTo>
                    <a:pt x="104601" y="406720"/>
                  </a:lnTo>
                  <a:lnTo>
                    <a:pt x="94051" y="409310"/>
                  </a:lnTo>
                  <a:lnTo>
                    <a:pt x="81491" y="409932"/>
                  </a:lnTo>
                  <a:lnTo>
                    <a:pt x="67591" y="409241"/>
                  </a:lnTo>
                  <a:lnTo>
                    <a:pt x="56114" y="406570"/>
                  </a:lnTo>
                  <a:lnTo>
                    <a:pt x="46252" y="402578"/>
                  </a:lnTo>
                  <a:lnTo>
                    <a:pt x="37467" y="397707"/>
                  </a:lnTo>
                  <a:lnTo>
                    <a:pt x="31610" y="388932"/>
                  </a:lnTo>
                  <a:lnTo>
                    <a:pt x="27705" y="377556"/>
                  </a:lnTo>
                  <a:lnTo>
                    <a:pt x="25102" y="364446"/>
                  </a:lnTo>
                  <a:lnTo>
                    <a:pt x="25577" y="351284"/>
                  </a:lnTo>
                  <a:lnTo>
                    <a:pt x="28105" y="338088"/>
                  </a:lnTo>
                  <a:lnTo>
                    <a:pt x="32001" y="324870"/>
                  </a:lnTo>
                  <a:lnTo>
                    <a:pt x="36808" y="312742"/>
                  </a:lnTo>
                  <a:lnTo>
                    <a:pt x="42224" y="301341"/>
                  </a:lnTo>
                  <a:lnTo>
                    <a:pt x="48045" y="290424"/>
                  </a:lnTo>
                  <a:lnTo>
                    <a:pt x="54136" y="280935"/>
                  </a:lnTo>
                  <a:lnTo>
                    <a:pt x="60408" y="272399"/>
                  </a:lnTo>
                  <a:lnTo>
                    <a:pt x="66800" y="264497"/>
                  </a:lnTo>
                  <a:lnTo>
                    <a:pt x="73271" y="255914"/>
                  </a:lnTo>
                  <a:lnTo>
                    <a:pt x="86357" y="237534"/>
                  </a:lnTo>
                  <a:lnTo>
                    <a:pt x="92941" y="229096"/>
                  </a:lnTo>
                  <a:lnTo>
                    <a:pt x="99541" y="221259"/>
                  </a:lnTo>
                  <a:lnTo>
                    <a:pt x="106152" y="213825"/>
                  </a:lnTo>
                  <a:lnTo>
                    <a:pt x="119392" y="199669"/>
                  </a:lnTo>
                  <a:lnTo>
                    <a:pt x="126018" y="192799"/>
                  </a:lnTo>
                  <a:lnTo>
                    <a:pt x="132646" y="184904"/>
                  </a:lnTo>
                  <a:lnTo>
                    <a:pt x="139275" y="176324"/>
                  </a:lnTo>
                  <a:lnTo>
                    <a:pt x="145904" y="167288"/>
                  </a:lnTo>
                  <a:lnTo>
                    <a:pt x="152536" y="156843"/>
                  </a:lnTo>
                  <a:lnTo>
                    <a:pt x="159166" y="145459"/>
                  </a:lnTo>
                  <a:lnTo>
                    <a:pt x="165798" y="133447"/>
                  </a:lnTo>
                  <a:lnTo>
                    <a:pt x="171324" y="119914"/>
                  </a:lnTo>
                  <a:lnTo>
                    <a:pt x="176113" y="105365"/>
                  </a:lnTo>
                  <a:lnTo>
                    <a:pt x="180412" y="90138"/>
                  </a:lnTo>
                  <a:lnTo>
                    <a:pt x="182172" y="75567"/>
                  </a:lnTo>
                  <a:lnTo>
                    <a:pt x="182239" y="61431"/>
                  </a:lnTo>
                  <a:lnTo>
                    <a:pt x="181180" y="47586"/>
                  </a:lnTo>
                  <a:lnTo>
                    <a:pt x="178263" y="36145"/>
                  </a:lnTo>
                  <a:lnTo>
                    <a:pt x="174108" y="26307"/>
                  </a:lnTo>
                  <a:lnTo>
                    <a:pt x="169127" y="17538"/>
                  </a:lnTo>
                  <a:lnTo>
                    <a:pt x="161385" y="11692"/>
                  </a:lnTo>
                  <a:lnTo>
                    <a:pt x="151803" y="7795"/>
                  </a:lnTo>
                  <a:lnTo>
                    <a:pt x="140992" y="5197"/>
                  </a:lnTo>
                  <a:lnTo>
                    <a:pt x="128260" y="4570"/>
                  </a:lnTo>
                  <a:lnTo>
                    <a:pt x="114244" y="5257"/>
                  </a:lnTo>
                  <a:lnTo>
                    <a:pt x="99375" y="6821"/>
                  </a:lnTo>
                  <a:lnTo>
                    <a:pt x="87251" y="10074"/>
                  </a:lnTo>
                  <a:lnTo>
                    <a:pt x="76958" y="14453"/>
                  </a:lnTo>
                  <a:lnTo>
                    <a:pt x="67885" y="19583"/>
                  </a:lnTo>
                  <a:lnTo>
                    <a:pt x="58521" y="25214"/>
                  </a:lnTo>
                  <a:lnTo>
                    <a:pt x="48962" y="31178"/>
                  </a:lnTo>
                  <a:lnTo>
                    <a:pt x="0" y="596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8455614" y="3959747"/>
              <a:ext cx="189008" cy="19366"/>
            </a:xfrm>
            <a:custGeom>
              <a:avLst/>
              <a:gdLst/>
              <a:ahLst/>
              <a:cxnLst/>
              <a:rect l="0" t="0" r="0" b="0"/>
              <a:pathLst>
                <a:path w="189008" h="19366">
                  <a:moveTo>
                    <a:pt x="0" y="19365"/>
                  </a:moveTo>
                  <a:lnTo>
                    <a:pt x="41537" y="5519"/>
                  </a:lnTo>
                  <a:lnTo>
                    <a:pt x="52008" y="3502"/>
                  </a:lnTo>
                  <a:lnTo>
                    <a:pt x="63410" y="2158"/>
                  </a:lnTo>
                  <a:lnTo>
                    <a:pt x="75432" y="1262"/>
                  </a:lnTo>
                  <a:lnTo>
                    <a:pt x="88974" y="664"/>
                  </a:lnTo>
                  <a:lnTo>
                    <a:pt x="118757" y="0"/>
                  </a:lnTo>
                  <a:lnTo>
                    <a:pt x="133332" y="929"/>
                  </a:lnTo>
                  <a:lnTo>
                    <a:pt x="147469" y="2653"/>
                  </a:lnTo>
                  <a:lnTo>
                    <a:pt x="189007" y="94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8395927" y="4058694"/>
              <a:ext cx="228800" cy="9949"/>
            </a:xfrm>
            <a:custGeom>
              <a:avLst/>
              <a:gdLst/>
              <a:ahLst/>
              <a:cxnLst/>
              <a:rect l="0" t="0" r="0" b="0"/>
              <a:pathLst>
                <a:path w="228800" h="9949">
                  <a:moveTo>
                    <a:pt x="0" y="0"/>
                  </a:moveTo>
                  <a:lnTo>
                    <a:pt x="111638" y="0"/>
                  </a:lnTo>
                  <a:lnTo>
                    <a:pt x="125270" y="1105"/>
                  </a:lnTo>
                  <a:lnTo>
                    <a:pt x="138779" y="2948"/>
                  </a:lnTo>
                  <a:lnTo>
                    <a:pt x="152206" y="5281"/>
                  </a:lnTo>
                  <a:lnTo>
                    <a:pt x="165578" y="6837"/>
                  </a:lnTo>
                  <a:lnTo>
                    <a:pt x="178914" y="7874"/>
                  </a:lnTo>
                  <a:lnTo>
                    <a:pt x="228799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8866330" y="3620992"/>
              <a:ext cx="235890" cy="607726"/>
            </a:xfrm>
            <a:custGeom>
              <a:avLst/>
              <a:gdLst/>
              <a:ahLst/>
              <a:cxnLst/>
              <a:rect l="0" t="0" r="0" b="0"/>
              <a:pathLst>
                <a:path w="235890" h="607726">
                  <a:moveTo>
                    <a:pt x="7090" y="0"/>
                  </a:moveTo>
                  <a:lnTo>
                    <a:pt x="12371" y="21124"/>
                  </a:lnTo>
                  <a:lnTo>
                    <a:pt x="13927" y="32872"/>
                  </a:lnTo>
                  <a:lnTo>
                    <a:pt x="14964" y="46232"/>
                  </a:lnTo>
                  <a:lnTo>
                    <a:pt x="15655" y="60665"/>
                  </a:lnTo>
                  <a:lnTo>
                    <a:pt x="16423" y="88491"/>
                  </a:lnTo>
                  <a:lnTo>
                    <a:pt x="16917" y="147660"/>
                  </a:lnTo>
                  <a:lnTo>
                    <a:pt x="18063" y="163653"/>
                  </a:lnTo>
                  <a:lnTo>
                    <a:pt x="19932" y="179842"/>
                  </a:lnTo>
                  <a:lnTo>
                    <a:pt x="22283" y="196161"/>
                  </a:lnTo>
                  <a:lnTo>
                    <a:pt x="22746" y="212567"/>
                  </a:lnTo>
                  <a:lnTo>
                    <a:pt x="21949" y="229031"/>
                  </a:lnTo>
                  <a:lnTo>
                    <a:pt x="20312" y="245533"/>
                  </a:lnTo>
                  <a:lnTo>
                    <a:pt x="19221" y="262061"/>
                  </a:lnTo>
                  <a:lnTo>
                    <a:pt x="18493" y="278606"/>
                  </a:lnTo>
                  <a:lnTo>
                    <a:pt x="17685" y="311728"/>
                  </a:lnTo>
                  <a:lnTo>
                    <a:pt x="17123" y="394599"/>
                  </a:lnTo>
                  <a:lnTo>
                    <a:pt x="18200" y="411177"/>
                  </a:lnTo>
                  <a:lnTo>
                    <a:pt x="20023" y="427756"/>
                  </a:lnTo>
                  <a:lnTo>
                    <a:pt x="22344" y="444335"/>
                  </a:lnTo>
                  <a:lnTo>
                    <a:pt x="22786" y="459809"/>
                  </a:lnTo>
                  <a:lnTo>
                    <a:pt x="21975" y="474546"/>
                  </a:lnTo>
                  <a:lnTo>
                    <a:pt x="20329" y="488792"/>
                  </a:lnTo>
                  <a:lnTo>
                    <a:pt x="20338" y="501605"/>
                  </a:lnTo>
                  <a:lnTo>
                    <a:pt x="21449" y="513464"/>
                  </a:lnTo>
                  <a:lnTo>
                    <a:pt x="23294" y="524685"/>
                  </a:lnTo>
                  <a:lnTo>
                    <a:pt x="23420" y="535482"/>
                  </a:lnTo>
                  <a:lnTo>
                    <a:pt x="22397" y="545995"/>
                  </a:lnTo>
                  <a:lnTo>
                    <a:pt x="20612" y="556321"/>
                  </a:lnTo>
                  <a:lnTo>
                    <a:pt x="19420" y="568731"/>
                  </a:lnTo>
                  <a:lnTo>
                    <a:pt x="18626" y="582530"/>
                  </a:lnTo>
                  <a:lnTo>
                    <a:pt x="18097" y="597257"/>
                  </a:lnTo>
                  <a:lnTo>
                    <a:pt x="15534" y="604864"/>
                  </a:lnTo>
                  <a:lnTo>
                    <a:pt x="11614" y="607725"/>
                  </a:lnTo>
                  <a:lnTo>
                    <a:pt x="6790" y="607421"/>
                  </a:lnTo>
                  <a:lnTo>
                    <a:pt x="3574" y="602798"/>
                  </a:lnTo>
                  <a:lnTo>
                    <a:pt x="0" y="585870"/>
                  </a:lnTo>
                  <a:lnTo>
                    <a:pt x="153" y="572956"/>
                  </a:lnTo>
                  <a:lnTo>
                    <a:pt x="1360" y="557715"/>
                  </a:lnTo>
                  <a:lnTo>
                    <a:pt x="3270" y="540922"/>
                  </a:lnTo>
                  <a:lnTo>
                    <a:pt x="5648" y="525306"/>
                  </a:lnTo>
                  <a:lnTo>
                    <a:pt x="8339" y="510474"/>
                  </a:lnTo>
                  <a:lnTo>
                    <a:pt x="11239" y="496164"/>
                  </a:lnTo>
                  <a:lnTo>
                    <a:pt x="20601" y="444340"/>
                  </a:lnTo>
                  <a:lnTo>
                    <a:pt x="24940" y="428863"/>
                  </a:lnTo>
                  <a:lnTo>
                    <a:pt x="30043" y="415230"/>
                  </a:lnTo>
                  <a:lnTo>
                    <a:pt x="35656" y="402825"/>
                  </a:lnTo>
                  <a:lnTo>
                    <a:pt x="42713" y="390134"/>
                  </a:lnTo>
                  <a:lnTo>
                    <a:pt x="50735" y="377252"/>
                  </a:lnTo>
                  <a:lnTo>
                    <a:pt x="59398" y="364243"/>
                  </a:lnTo>
                  <a:lnTo>
                    <a:pt x="68489" y="352254"/>
                  </a:lnTo>
                  <a:lnTo>
                    <a:pt x="77866" y="340946"/>
                  </a:lnTo>
                  <a:lnTo>
                    <a:pt x="87433" y="330091"/>
                  </a:lnTo>
                  <a:lnTo>
                    <a:pt x="103958" y="312135"/>
                  </a:lnTo>
                  <a:lnTo>
                    <a:pt x="111459" y="304252"/>
                  </a:lnTo>
                  <a:lnTo>
                    <a:pt x="119777" y="300101"/>
                  </a:lnTo>
                  <a:lnTo>
                    <a:pt x="128638" y="298440"/>
                  </a:lnTo>
                  <a:lnTo>
                    <a:pt x="137861" y="298438"/>
                  </a:lnTo>
                  <a:lnTo>
                    <a:pt x="147326" y="300647"/>
                  </a:lnTo>
                  <a:lnTo>
                    <a:pt x="156951" y="304330"/>
                  </a:lnTo>
                  <a:lnTo>
                    <a:pt x="166684" y="308997"/>
                  </a:lnTo>
                  <a:lnTo>
                    <a:pt x="175383" y="317634"/>
                  </a:lnTo>
                  <a:lnTo>
                    <a:pt x="183394" y="328918"/>
                  </a:lnTo>
                  <a:lnTo>
                    <a:pt x="190945" y="341968"/>
                  </a:lnTo>
                  <a:lnTo>
                    <a:pt x="197084" y="357300"/>
                  </a:lnTo>
                  <a:lnTo>
                    <a:pt x="202282" y="374152"/>
                  </a:lnTo>
                  <a:lnTo>
                    <a:pt x="206852" y="392020"/>
                  </a:lnTo>
                  <a:lnTo>
                    <a:pt x="214878" y="420715"/>
                  </a:lnTo>
                  <a:lnTo>
                    <a:pt x="218565" y="433009"/>
                  </a:lnTo>
                  <a:lnTo>
                    <a:pt x="222129" y="447837"/>
                  </a:lnTo>
                  <a:lnTo>
                    <a:pt x="225611" y="464354"/>
                  </a:lnTo>
                  <a:lnTo>
                    <a:pt x="229037" y="481998"/>
                  </a:lnTo>
                  <a:lnTo>
                    <a:pt x="231320" y="498181"/>
                  </a:lnTo>
                  <a:lnTo>
                    <a:pt x="232844" y="513392"/>
                  </a:lnTo>
                  <a:lnTo>
                    <a:pt x="235889" y="5869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6937709" y="4406867"/>
            <a:ext cx="1888979" cy="457598"/>
            <a:chOff x="6937709" y="4406867"/>
            <a:chExt cx="1888979" cy="457598"/>
          </a:xfrm>
        </p:grpSpPr>
        <p:sp>
          <p:nvSpPr>
            <p:cNvPr id="152" name="Freeform 151"/>
            <p:cNvSpPr/>
            <p:nvPr/>
          </p:nvSpPr>
          <p:spPr>
            <a:xfrm>
              <a:off x="6937709" y="4605822"/>
              <a:ext cx="15790" cy="258643"/>
            </a:xfrm>
            <a:custGeom>
              <a:avLst/>
              <a:gdLst/>
              <a:ahLst/>
              <a:cxnLst/>
              <a:rect l="0" t="0" r="0" b="0"/>
              <a:pathLst>
                <a:path w="15790" h="258643">
                  <a:moveTo>
                    <a:pt x="15789" y="0"/>
                  </a:moveTo>
                  <a:lnTo>
                    <a:pt x="5227" y="21124"/>
                  </a:lnTo>
                  <a:lnTo>
                    <a:pt x="3221" y="31767"/>
                  </a:lnTo>
                  <a:lnTo>
                    <a:pt x="2989" y="43284"/>
                  </a:lnTo>
                  <a:lnTo>
                    <a:pt x="3940" y="55384"/>
                  </a:lnTo>
                  <a:lnTo>
                    <a:pt x="4574" y="71187"/>
                  </a:lnTo>
                  <a:lnTo>
                    <a:pt x="5278" y="109379"/>
                  </a:lnTo>
                  <a:lnTo>
                    <a:pt x="4361" y="128185"/>
                  </a:lnTo>
                  <a:lnTo>
                    <a:pt x="2644" y="146249"/>
                  </a:lnTo>
                  <a:lnTo>
                    <a:pt x="394" y="163818"/>
                  </a:lnTo>
                  <a:lnTo>
                    <a:pt x="0" y="179952"/>
                  </a:lnTo>
                  <a:lnTo>
                    <a:pt x="841" y="195129"/>
                  </a:lnTo>
                  <a:lnTo>
                    <a:pt x="5842" y="2586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7077748" y="4486449"/>
              <a:ext cx="64759" cy="368069"/>
            </a:xfrm>
            <a:custGeom>
              <a:avLst/>
              <a:gdLst/>
              <a:ahLst/>
              <a:cxnLst/>
              <a:rect l="0" t="0" r="0" b="0"/>
              <a:pathLst>
                <a:path w="64759" h="368069">
                  <a:moveTo>
                    <a:pt x="64758" y="0"/>
                  </a:moveTo>
                  <a:lnTo>
                    <a:pt x="59477" y="15842"/>
                  </a:lnTo>
                  <a:lnTo>
                    <a:pt x="56817" y="26036"/>
                  </a:lnTo>
                  <a:lnTo>
                    <a:pt x="41374" y="92562"/>
                  </a:lnTo>
                  <a:lnTo>
                    <a:pt x="38116" y="104815"/>
                  </a:lnTo>
                  <a:lnTo>
                    <a:pt x="31548" y="127272"/>
                  </a:lnTo>
                  <a:lnTo>
                    <a:pt x="27143" y="139008"/>
                  </a:lnTo>
                  <a:lnTo>
                    <a:pt x="21996" y="151253"/>
                  </a:lnTo>
                  <a:lnTo>
                    <a:pt x="16355" y="163838"/>
                  </a:lnTo>
                  <a:lnTo>
                    <a:pt x="12593" y="176649"/>
                  </a:lnTo>
                  <a:lnTo>
                    <a:pt x="10086" y="189611"/>
                  </a:lnTo>
                  <a:lnTo>
                    <a:pt x="8414" y="202674"/>
                  </a:lnTo>
                  <a:lnTo>
                    <a:pt x="6194" y="214698"/>
                  </a:lnTo>
                  <a:lnTo>
                    <a:pt x="3609" y="226030"/>
                  </a:lnTo>
                  <a:lnTo>
                    <a:pt x="781" y="236901"/>
                  </a:lnTo>
                  <a:lnTo>
                    <a:pt x="0" y="250780"/>
                  </a:lnTo>
                  <a:lnTo>
                    <a:pt x="585" y="266664"/>
                  </a:lnTo>
                  <a:lnTo>
                    <a:pt x="2081" y="283886"/>
                  </a:lnTo>
                  <a:lnTo>
                    <a:pt x="4183" y="298682"/>
                  </a:lnTo>
                  <a:lnTo>
                    <a:pt x="6690" y="311863"/>
                  </a:lnTo>
                  <a:lnTo>
                    <a:pt x="24967" y="3680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7202193" y="4592723"/>
              <a:ext cx="131182" cy="197139"/>
            </a:xfrm>
            <a:custGeom>
              <a:avLst/>
              <a:gdLst/>
              <a:ahLst/>
              <a:cxnLst/>
              <a:rect l="0" t="0" r="0" b="0"/>
              <a:pathLst>
                <a:path w="131182" h="197139">
                  <a:moveTo>
                    <a:pt x="0" y="52890"/>
                  </a:moveTo>
                  <a:lnTo>
                    <a:pt x="5281" y="37047"/>
                  </a:lnTo>
                  <a:lnTo>
                    <a:pt x="9048" y="30170"/>
                  </a:lnTo>
                  <a:lnTo>
                    <a:pt x="13768" y="23375"/>
                  </a:lnTo>
                  <a:lnTo>
                    <a:pt x="19127" y="16634"/>
                  </a:lnTo>
                  <a:lnTo>
                    <a:pt x="27120" y="11034"/>
                  </a:lnTo>
                  <a:lnTo>
                    <a:pt x="36871" y="6196"/>
                  </a:lnTo>
                  <a:lnTo>
                    <a:pt x="47792" y="1865"/>
                  </a:lnTo>
                  <a:lnTo>
                    <a:pt x="58388" y="83"/>
                  </a:lnTo>
                  <a:lnTo>
                    <a:pt x="68769" y="0"/>
                  </a:lnTo>
                  <a:lnTo>
                    <a:pt x="79005" y="1051"/>
                  </a:lnTo>
                  <a:lnTo>
                    <a:pt x="85829" y="7278"/>
                  </a:lnTo>
                  <a:lnTo>
                    <a:pt x="90378" y="16955"/>
                  </a:lnTo>
                  <a:lnTo>
                    <a:pt x="93412" y="28934"/>
                  </a:lnTo>
                  <a:lnTo>
                    <a:pt x="93223" y="39130"/>
                  </a:lnTo>
                  <a:lnTo>
                    <a:pt x="90887" y="48138"/>
                  </a:lnTo>
                  <a:lnTo>
                    <a:pt x="87119" y="56354"/>
                  </a:lnTo>
                  <a:lnTo>
                    <a:pt x="82396" y="64042"/>
                  </a:lnTo>
                  <a:lnTo>
                    <a:pt x="77037" y="71378"/>
                  </a:lnTo>
                  <a:lnTo>
                    <a:pt x="71253" y="78479"/>
                  </a:lnTo>
                  <a:lnTo>
                    <a:pt x="69608" y="81002"/>
                  </a:lnTo>
                  <a:lnTo>
                    <a:pt x="70723" y="80474"/>
                  </a:lnTo>
                  <a:lnTo>
                    <a:pt x="73676" y="77912"/>
                  </a:lnTo>
                  <a:lnTo>
                    <a:pt x="78961" y="77308"/>
                  </a:lnTo>
                  <a:lnTo>
                    <a:pt x="85799" y="78011"/>
                  </a:lnTo>
                  <a:lnTo>
                    <a:pt x="93674" y="79585"/>
                  </a:lnTo>
                  <a:lnTo>
                    <a:pt x="101135" y="82845"/>
                  </a:lnTo>
                  <a:lnTo>
                    <a:pt x="108320" y="87229"/>
                  </a:lnTo>
                  <a:lnTo>
                    <a:pt x="115320" y="92363"/>
                  </a:lnTo>
                  <a:lnTo>
                    <a:pt x="121093" y="100206"/>
                  </a:lnTo>
                  <a:lnTo>
                    <a:pt x="126046" y="109856"/>
                  </a:lnTo>
                  <a:lnTo>
                    <a:pt x="130453" y="120711"/>
                  </a:lnTo>
                  <a:lnTo>
                    <a:pt x="131181" y="132368"/>
                  </a:lnTo>
                  <a:lnTo>
                    <a:pt x="129456" y="144561"/>
                  </a:lnTo>
                  <a:lnTo>
                    <a:pt x="126096" y="157111"/>
                  </a:lnTo>
                  <a:lnTo>
                    <a:pt x="121644" y="167689"/>
                  </a:lnTo>
                  <a:lnTo>
                    <a:pt x="116466" y="176950"/>
                  </a:lnTo>
                  <a:lnTo>
                    <a:pt x="110804" y="185336"/>
                  </a:lnTo>
                  <a:lnTo>
                    <a:pt x="102607" y="190926"/>
                  </a:lnTo>
                  <a:lnTo>
                    <a:pt x="92721" y="194653"/>
                  </a:lnTo>
                  <a:lnTo>
                    <a:pt x="81710" y="197138"/>
                  </a:lnTo>
                  <a:lnTo>
                    <a:pt x="72158" y="196583"/>
                  </a:lnTo>
                  <a:lnTo>
                    <a:pt x="63580" y="194003"/>
                  </a:lnTo>
                  <a:lnTo>
                    <a:pt x="39791" y="1822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7391201" y="4635250"/>
              <a:ext cx="106778" cy="154340"/>
            </a:xfrm>
            <a:custGeom>
              <a:avLst/>
              <a:gdLst/>
              <a:ahLst/>
              <a:cxnLst/>
              <a:rect l="0" t="0" r="0" b="0"/>
              <a:pathLst>
                <a:path w="106778" h="154340">
                  <a:moveTo>
                    <a:pt x="29843" y="10363"/>
                  </a:moveTo>
                  <a:lnTo>
                    <a:pt x="24562" y="31487"/>
                  </a:lnTo>
                  <a:lnTo>
                    <a:pt x="23006" y="44341"/>
                  </a:lnTo>
                  <a:lnTo>
                    <a:pt x="21968" y="59542"/>
                  </a:lnTo>
                  <a:lnTo>
                    <a:pt x="21277" y="76308"/>
                  </a:lnTo>
                  <a:lnTo>
                    <a:pt x="21922" y="91907"/>
                  </a:lnTo>
                  <a:lnTo>
                    <a:pt x="23457" y="106728"/>
                  </a:lnTo>
                  <a:lnTo>
                    <a:pt x="25585" y="121029"/>
                  </a:lnTo>
                  <a:lnTo>
                    <a:pt x="29215" y="132774"/>
                  </a:lnTo>
                  <a:lnTo>
                    <a:pt x="33846" y="142815"/>
                  </a:lnTo>
                  <a:lnTo>
                    <a:pt x="39143" y="151719"/>
                  </a:lnTo>
                  <a:lnTo>
                    <a:pt x="45991" y="154339"/>
                  </a:lnTo>
                  <a:lnTo>
                    <a:pt x="53873" y="152770"/>
                  </a:lnTo>
                  <a:lnTo>
                    <a:pt x="62442" y="148408"/>
                  </a:lnTo>
                  <a:lnTo>
                    <a:pt x="70366" y="141079"/>
                  </a:lnTo>
                  <a:lnTo>
                    <a:pt x="77859" y="131772"/>
                  </a:lnTo>
                  <a:lnTo>
                    <a:pt x="85065" y="121145"/>
                  </a:lnTo>
                  <a:lnTo>
                    <a:pt x="90975" y="110745"/>
                  </a:lnTo>
                  <a:lnTo>
                    <a:pt x="96020" y="100496"/>
                  </a:lnTo>
                  <a:lnTo>
                    <a:pt x="100489" y="90347"/>
                  </a:lnTo>
                  <a:lnTo>
                    <a:pt x="103467" y="79161"/>
                  </a:lnTo>
                  <a:lnTo>
                    <a:pt x="105453" y="67281"/>
                  </a:lnTo>
                  <a:lnTo>
                    <a:pt x="106777" y="54940"/>
                  </a:lnTo>
                  <a:lnTo>
                    <a:pt x="106555" y="43397"/>
                  </a:lnTo>
                  <a:lnTo>
                    <a:pt x="105301" y="32386"/>
                  </a:lnTo>
                  <a:lnTo>
                    <a:pt x="103360" y="21729"/>
                  </a:lnTo>
                  <a:lnTo>
                    <a:pt x="98750" y="13519"/>
                  </a:lnTo>
                  <a:lnTo>
                    <a:pt x="92360" y="6941"/>
                  </a:lnTo>
                  <a:lnTo>
                    <a:pt x="84785" y="1449"/>
                  </a:lnTo>
                  <a:lnTo>
                    <a:pt x="76419" y="0"/>
                  </a:lnTo>
                  <a:lnTo>
                    <a:pt x="67525" y="1243"/>
                  </a:lnTo>
                  <a:lnTo>
                    <a:pt x="58280" y="4283"/>
                  </a:lnTo>
                  <a:lnTo>
                    <a:pt x="48802" y="8521"/>
                  </a:lnTo>
                  <a:lnTo>
                    <a:pt x="39166" y="13556"/>
                  </a:lnTo>
                  <a:lnTo>
                    <a:pt x="0" y="501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7550365" y="4526240"/>
              <a:ext cx="72807" cy="308382"/>
            </a:xfrm>
            <a:custGeom>
              <a:avLst/>
              <a:gdLst/>
              <a:ahLst/>
              <a:cxnLst/>
              <a:rect l="0" t="0" r="0" b="0"/>
              <a:pathLst>
                <a:path w="72807" h="308382">
                  <a:moveTo>
                    <a:pt x="0" y="0"/>
                  </a:moveTo>
                  <a:lnTo>
                    <a:pt x="15842" y="10562"/>
                  </a:lnTo>
                  <a:lnTo>
                    <a:pt x="22720" y="15883"/>
                  </a:lnTo>
                  <a:lnTo>
                    <a:pt x="29516" y="21642"/>
                  </a:lnTo>
                  <a:lnTo>
                    <a:pt x="36257" y="27692"/>
                  </a:lnTo>
                  <a:lnTo>
                    <a:pt x="42962" y="37251"/>
                  </a:lnTo>
                  <a:lnTo>
                    <a:pt x="49642" y="49151"/>
                  </a:lnTo>
                  <a:lnTo>
                    <a:pt x="56306" y="62610"/>
                  </a:lnTo>
                  <a:lnTo>
                    <a:pt x="61854" y="77110"/>
                  </a:lnTo>
                  <a:lnTo>
                    <a:pt x="66659" y="92303"/>
                  </a:lnTo>
                  <a:lnTo>
                    <a:pt x="70967" y="107958"/>
                  </a:lnTo>
                  <a:lnTo>
                    <a:pt x="72734" y="125027"/>
                  </a:lnTo>
                  <a:lnTo>
                    <a:pt x="72806" y="143038"/>
                  </a:lnTo>
                  <a:lnTo>
                    <a:pt x="71748" y="161677"/>
                  </a:lnTo>
                  <a:lnTo>
                    <a:pt x="69938" y="180735"/>
                  </a:lnTo>
                  <a:lnTo>
                    <a:pt x="67627" y="200072"/>
                  </a:lnTo>
                  <a:lnTo>
                    <a:pt x="64981" y="219595"/>
                  </a:lnTo>
                  <a:lnTo>
                    <a:pt x="62110" y="235927"/>
                  </a:lnTo>
                  <a:lnTo>
                    <a:pt x="59092" y="250130"/>
                  </a:lnTo>
                  <a:lnTo>
                    <a:pt x="39791" y="3083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7759269" y="4546135"/>
              <a:ext cx="9949" cy="169114"/>
            </a:xfrm>
            <a:custGeom>
              <a:avLst/>
              <a:gdLst/>
              <a:ahLst/>
              <a:cxnLst/>
              <a:rect l="0" t="0" r="0" b="0"/>
              <a:pathLst>
                <a:path w="9949" h="169114">
                  <a:moveTo>
                    <a:pt x="9948" y="0"/>
                  </a:moveTo>
                  <a:lnTo>
                    <a:pt x="9948" y="107382"/>
                  </a:lnTo>
                  <a:lnTo>
                    <a:pt x="8842" y="121327"/>
                  </a:lnTo>
                  <a:lnTo>
                    <a:pt x="7001" y="133940"/>
                  </a:lnTo>
                  <a:lnTo>
                    <a:pt x="0" y="1691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7709530" y="4655561"/>
              <a:ext cx="109427" cy="9949"/>
            </a:xfrm>
            <a:custGeom>
              <a:avLst/>
              <a:gdLst/>
              <a:ahLst/>
              <a:cxnLst/>
              <a:rect l="0" t="0" r="0" b="0"/>
              <a:pathLst>
                <a:path w="109427" h="9949">
                  <a:moveTo>
                    <a:pt x="0" y="0"/>
                  </a:moveTo>
                  <a:lnTo>
                    <a:pt x="21123" y="0"/>
                  </a:lnTo>
                  <a:lnTo>
                    <a:pt x="31767" y="1105"/>
                  </a:lnTo>
                  <a:lnTo>
                    <a:pt x="43284" y="2948"/>
                  </a:lnTo>
                  <a:lnTo>
                    <a:pt x="109426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7965014" y="4556083"/>
              <a:ext cx="105547" cy="301959"/>
            </a:xfrm>
            <a:custGeom>
              <a:avLst/>
              <a:gdLst/>
              <a:ahLst/>
              <a:cxnLst/>
              <a:rect l="0" t="0" r="0" b="0"/>
              <a:pathLst>
                <a:path w="105547" h="301959">
                  <a:moveTo>
                    <a:pt x="33001" y="0"/>
                  </a:moveTo>
                  <a:lnTo>
                    <a:pt x="22439" y="10562"/>
                  </a:lnTo>
                  <a:lnTo>
                    <a:pt x="18222" y="16989"/>
                  </a:lnTo>
                  <a:lnTo>
                    <a:pt x="14306" y="24590"/>
                  </a:lnTo>
                  <a:lnTo>
                    <a:pt x="10590" y="32972"/>
                  </a:lnTo>
                  <a:lnTo>
                    <a:pt x="7007" y="41877"/>
                  </a:lnTo>
                  <a:lnTo>
                    <a:pt x="79" y="60614"/>
                  </a:lnTo>
                  <a:lnTo>
                    <a:pt x="0" y="71358"/>
                  </a:lnTo>
                  <a:lnTo>
                    <a:pt x="2157" y="82942"/>
                  </a:lnTo>
                  <a:lnTo>
                    <a:pt x="5807" y="95086"/>
                  </a:lnTo>
                  <a:lnTo>
                    <a:pt x="12661" y="105392"/>
                  </a:lnTo>
                  <a:lnTo>
                    <a:pt x="21651" y="114474"/>
                  </a:lnTo>
                  <a:lnTo>
                    <a:pt x="32067" y="122739"/>
                  </a:lnTo>
                  <a:lnTo>
                    <a:pt x="42326" y="131565"/>
                  </a:lnTo>
                  <a:lnTo>
                    <a:pt x="52481" y="140765"/>
                  </a:lnTo>
                  <a:lnTo>
                    <a:pt x="62568" y="150214"/>
                  </a:lnTo>
                  <a:lnTo>
                    <a:pt x="71503" y="159830"/>
                  </a:lnTo>
                  <a:lnTo>
                    <a:pt x="79670" y="169556"/>
                  </a:lnTo>
                  <a:lnTo>
                    <a:pt x="87325" y="179356"/>
                  </a:lnTo>
                  <a:lnTo>
                    <a:pt x="93534" y="190310"/>
                  </a:lnTo>
                  <a:lnTo>
                    <a:pt x="98779" y="202035"/>
                  </a:lnTo>
                  <a:lnTo>
                    <a:pt x="103381" y="214272"/>
                  </a:lnTo>
                  <a:lnTo>
                    <a:pt x="105343" y="226852"/>
                  </a:lnTo>
                  <a:lnTo>
                    <a:pt x="105546" y="239659"/>
                  </a:lnTo>
                  <a:lnTo>
                    <a:pt x="104576" y="252619"/>
                  </a:lnTo>
                  <a:lnTo>
                    <a:pt x="101718" y="264575"/>
                  </a:lnTo>
                  <a:lnTo>
                    <a:pt x="97603" y="275861"/>
                  </a:lnTo>
                  <a:lnTo>
                    <a:pt x="92649" y="286701"/>
                  </a:lnTo>
                  <a:lnTo>
                    <a:pt x="84925" y="293928"/>
                  </a:lnTo>
                  <a:lnTo>
                    <a:pt x="75354" y="298746"/>
                  </a:lnTo>
                  <a:lnTo>
                    <a:pt x="64553" y="301958"/>
                  </a:lnTo>
                  <a:lnTo>
                    <a:pt x="54036" y="300783"/>
                  </a:lnTo>
                  <a:lnTo>
                    <a:pt x="43708" y="296684"/>
                  </a:lnTo>
                  <a:lnTo>
                    <a:pt x="33507" y="290635"/>
                  </a:lnTo>
                  <a:lnTo>
                    <a:pt x="25601" y="283287"/>
                  </a:lnTo>
                  <a:lnTo>
                    <a:pt x="19225" y="275072"/>
                  </a:lnTo>
                  <a:lnTo>
                    <a:pt x="13869" y="266280"/>
                  </a:lnTo>
                  <a:lnTo>
                    <a:pt x="11404" y="257102"/>
                  </a:lnTo>
                  <a:lnTo>
                    <a:pt x="10866" y="247668"/>
                  </a:lnTo>
                  <a:lnTo>
                    <a:pt x="11613" y="238062"/>
                  </a:lnTo>
                  <a:lnTo>
                    <a:pt x="14321" y="226132"/>
                  </a:lnTo>
                  <a:lnTo>
                    <a:pt x="18337" y="212652"/>
                  </a:lnTo>
                  <a:lnTo>
                    <a:pt x="35386" y="161870"/>
                  </a:lnTo>
                  <a:lnTo>
                    <a:pt x="45483" y="134577"/>
                  </a:lnTo>
                  <a:lnTo>
                    <a:pt x="51270" y="119561"/>
                  </a:lnTo>
                  <a:lnTo>
                    <a:pt x="57338" y="105130"/>
                  </a:lnTo>
                  <a:lnTo>
                    <a:pt x="63595" y="91087"/>
                  </a:lnTo>
                  <a:lnTo>
                    <a:pt x="69977" y="77304"/>
                  </a:lnTo>
                  <a:lnTo>
                    <a:pt x="75337" y="64800"/>
                  </a:lnTo>
                  <a:lnTo>
                    <a:pt x="80015" y="53148"/>
                  </a:lnTo>
                  <a:lnTo>
                    <a:pt x="84240" y="42064"/>
                  </a:lnTo>
                  <a:lnTo>
                    <a:pt x="84845" y="32464"/>
                  </a:lnTo>
                  <a:lnTo>
                    <a:pt x="83038" y="23853"/>
                  </a:lnTo>
                  <a:lnTo>
                    <a:pt x="79623" y="15902"/>
                  </a:lnTo>
                  <a:lnTo>
                    <a:pt x="74030" y="11707"/>
                  </a:lnTo>
                  <a:lnTo>
                    <a:pt x="66986" y="10015"/>
                  </a:lnTo>
                  <a:lnTo>
                    <a:pt x="33001" y="99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8167127" y="4575979"/>
              <a:ext cx="159166" cy="19896"/>
            </a:xfrm>
            <a:custGeom>
              <a:avLst/>
              <a:gdLst/>
              <a:ahLst/>
              <a:cxnLst/>
              <a:rect l="0" t="0" r="0" b="0"/>
              <a:pathLst>
                <a:path w="159166" h="19896">
                  <a:moveTo>
                    <a:pt x="0" y="0"/>
                  </a:moveTo>
                  <a:lnTo>
                    <a:pt x="15843" y="5281"/>
                  </a:lnTo>
                  <a:lnTo>
                    <a:pt x="26037" y="6837"/>
                  </a:lnTo>
                  <a:lnTo>
                    <a:pt x="38359" y="7873"/>
                  </a:lnTo>
                  <a:lnTo>
                    <a:pt x="52100" y="8565"/>
                  </a:lnTo>
                  <a:lnTo>
                    <a:pt x="65682" y="10131"/>
                  </a:lnTo>
                  <a:lnTo>
                    <a:pt x="79158" y="12281"/>
                  </a:lnTo>
                  <a:lnTo>
                    <a:pt x="92564" y="14819"/>
                  </a:lnTo>
                  <a:lnTo>
                    <a:pt x="105922" y="16511"/>
                  </a:lnTo>
                  <a:lnTo>
                    <a:pt x="119248" y="17639"/>
                  </a:lnTo>
                  <a:lnTo>
                    <a:pt x="159165" y="198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8226814" y="4675456"/>
              <a:ext cx="89532" cy="19897"/>
            </a:xfrm>
            <a:custGeom>
              <a:avLst/>
              <a:gdLst/>
              <a:ahLst/>
              <a:cxnLst/>
              <a:rect l="0" t="0" r="0" b="0"/>
              <a:pathLst>
                <a:path w="89532" h="19897">
                  <a:moveTo>
                    <a:pt x="0" y="0"/>
                  </a:moveTo>
                  <a:lnTo>
                    <a:pt x="43285" y="10821"/>
                  </a:lnTo>
                  <a:lnTo>
                    <a:pt x="89531" y="19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8425770" y="4470525"/>
              <a:ext cx="172038" cy="267497"/>
            </a:xfrm>
            <a:custGeom>
              <a:avLst/>
              <a:gdLst/>
              <a:ahLst/>
              <a:cxnLst/>
              <a:rect l="0" t="0" r="0" b="0"/>
              <a:pathLst>
                <a:path w="172038" h="267497">
                  <a:moveTo>
                    <a:pt x="0" y="95506"/>
                  </a:moveTo>
                  <a:lnTo>
                    <a:pt x="5281" y="74382"/>
                  </a:lnTo>
                  <a:lnTo>
                    <a:pt x="9047" y="65949"/>
                  </a:lnTo>
                  <a:lnTo>
                    <a:pt x="13769" y="58117"/>
                  </a:lnTo>
                  <a:lnTo>
                    <a:pt x="19127" y="50684"/>
                  </a:lnTo>
                  <a:lnTo>
                    <a:pt x="27121" y="43518"/>
                  </a:lnTo>
                  <a:lnTo>
                    <a:pt x="36871" y="36531"/>
                  </a:lnTo>
                  <a:lnTo>
                    <a:pt x="47792" y="29661"/>
                  </a:lnTo>
                  <a:lnTo>
                    <a:pt x="59494" y="22872"/>
                  </a:lnTo>
                  <a:lnTo>
                    <a:pt x="84286" y="9432"/>
                  </a:lnTo>
                  <a:lnTo>
                    <a:pt x="97088" y="4964"/>
                  </a:lnTo>
                  <a:lnTo>
                    <a:pt x="110043" y="1986"/>
                  </a:lnTo>
                  <a:lnTo>
                    <a:pt x="123101" y="0"/>
                  </a:lnTo>
                  <a:lnTo>
                    <a:pt x="134016" y="886"/>
                  </a:lnTo>
                  <a:lnTo>
                    <a:pt x="143504" y="3688"/>
                  </a:lnTo>
                  <a:lnTo>
                    <a:pt x="152040" y="7767"/>
                  </a:lnTo>
                  <a:lnTo>
                    <a:pt x="157730" y="16012"/>
                  </a:lnTo>
                  <a:lnTo>
                    <a:pt x="161524" y="27036"/>
                  </a:lnTo>
                  <a:lnTo>
                    <a:pt x="164053" y="39911"/>
                  </a:lnTo>
                  <a:lnTo>
                    <a:pt x="163528" y="50706"/>
                  </a:lnTo>
                  <a:lnTo>
                    <a:pt x="160969" y="60113"/>
                  </a:lnTo>
                  <a:lnTo>
                    <a:pt x="157051" y="68594"/>
                  </a:lnTo>
                  <a:lnTo>
                    <a:pt x="151124" y="78670"/>
                  </a:lnTo>
                  <a:lnTo>
                    <a:pt x="143856" y="89809"/>
                  </a:lnTo>
                  <a:lnTo>
                    <a:pt x="135695" y="101655"/>
                  </a:lnTo>
                  <a:lnTo>
                    <a:pt x="126938" y="111764"/>
                  </a:lnTo>
                  <a:lnTo>
                    <a:pt x="117785" y="120714"/>
                  </a:lnTo>
                  <a:lnTo>
                    <a:pt x="108366" y="128891"/>
                  </a:lnTo>
                  <a:lnTo>
                    <a:pt x="104298" y="132132"/>
                  </a:lnTo>
                  <a:lnTo>
                    <a:pt x="103796" y="132082"/>
                  </a:lnTo>
                  <a:lnTo>
                    <a:pt x="105673" y="129837"/>
                  </a:lnTo>
                  <a:lnTo>
                    <a:pt x="111345" y="128341"/>
                  </a:lnTo>
                  <a:lnTo>
                    <a:pt x="119547" y="127344"/>
                  </a:lnTo>
                  <a:lnTo>
                    <a:pt x="129438" y="126679"/>
                  </a:lnTo>
                  <a:lnTo>
                    <a:pt x="138241" y="128446"/>
                  </a:lnTo>
                  <a:lnTo>
                    <a:pt x="146321" y="131835"/>
                  </a:lnTo>
                  <a:lnTo>
                    <a:pt x="153917" y="136305"/>
                  </a:lnTo>
                  <a:lnTo>
                    <a:pt x="160088" y="142601"/>
                  </a:lnTo>
                  <a:lnTo>
                    <a:pt x="165307" y="150114"/>
                  </a:lnTo>
                  <a:lnTo>
                    <a:pt x="169892" y="158439"/>
                  </a:lnTo>
                  <a:lnTo>
                    <a:pt x="171842" y="168410"/>
                  </a:lnTo>
                  <a:lnTo>
                    <a:pt x="172037" y="179478"/>
                  </a:lnTo>
                  <a:lnTo>
                    <a:pt x="171062" y="191279"/>
                  </a:lnTo>
                  <a:lnTo>
                    <a:pt x="168201" y="202461"/>
                  </a:lnTo>
                  <a:lnTo>
                    <a:pt x="164083" y="213232"/>
                  </a:lnTo>
                  <a:lnTo>
                    <a:pt x="159128" y="223729"/>
                  </a:lnTo>
                  <a:lnTo>
                    <a:pt x="152508" y="232937"/>
                  </a:lnTo>
                  <a:lnTo>
                    <a:pt x="144779" y="241287"/>
                  </a:lnTo>
                  <a:lnTo>
                    <a:pt x="136310" y="249064"/>
                  </a:lnTo>
                  <a:lnTo>
                    <a:pt x="127349" y="255354"/>
                  </a:lnTo>
                  <a:lnTo>
                    <a:pt x="118058" y="260653"/>
                  </a:lnTo>
                  <a:lnTo>
                    <a:pt x="108549" y="265290"/>
                  </a:lnTo>
                  <a:lnTo>
                    <a:pt x="98893" y="267277"/>
                  </a:lnTo>
                  <a:lnTo>
                    <a:pt x="89141" y="267496"/>
                  </a:lnTo>
                  <a:lnTo>
                    <a:pt x="49739" y="2546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8722269" y="4406867"/>
              <a:ext cx="104419" cy="309051"/>
            </a:xfrm>
            <a:custGeom>
              <a:avLst/>
              <a:gdLst/>
              <a:ahLst/>
              <a:cxnLst/>
              <a:rect l="0" t="0" r="0" b="0"/>
              <a:pathLst>
                <a:path w="104419" h="309051">
                  <a:moveTo>
                    <a:pt x="51673" y="0"/>
                  </a:moveTo>
                  <a:lnTo>
                    <a:pt x="41111" y="15842"/>
                  </a:lnTo>
                  <a:lnTo>
                    <a:pt x="36895" y="23825"/>
                  </a:lnTo>
                  <a:lnTo>
                    <a:pt x="32978" y="32463"/>
                  </a:lnTo>
                  <a:lnTo>
                    <a:pt x="29262" y="41537"/>
                  </a:lnTo>
                  <a:lnTo>
                    <a:pt x="26785" y="52008"/>
                  </a:lnTo>
                  <a:lnTo>
                    <a:pt x="25133" y="63410"/>
                  </a:lnTo>
                  <a:lnTo>
                    <a:pt x="24032" y="75433"/>
                  </a:lnTo>
                  <a:lnTo>
                    <a:pt x="24404" y="86763"/>
                  </a:lnTo>
                  <a:lnTo>
                    <a:pt x="25756" y="97633"/>
                  </a:lnTo>
                  <a:lnTo>
                    <a:pt x="27763" y="108196"/>
                  </a:lnTo>
                  <a:lnTo>
                    <a:pt x="31312" y="118553"/>
                  </a:lnTo>
                  <a:lnTo>
                    <a:pt x="35889" y="128774"/>
                  </a:lnTo>
                  <a:lnTo>
                    <a:pt x="41151" y="138904"/>
                  </a:lnTo>
                  <a:lnTo>
                    <a:pt x="46869" y="147868"/>
                  </a:lnTo>
                  <a:lnTo>
                    <a:pt x="52892" y="156055"/>
                  </a:lnTo>
                  <a:lnTo>
                    <a:pt x="59118" y="163723"/>
                  </a:lnTo>
                  <a:lnTo>
                    <a:pt x="65479" y="172151"/>
                  </a:lnTo>
                  <a:lnTo>
                    <a:pt x="78441" y="190358"/>
                  </a:lnTo>
                  <a:lnTo>
                    <a:pt x="83888" y="199856"/>
                  </a:lnTo>
                  <a:lnTo>
                    <a:pt x="88624" y="209503"/>
                  </a:lnTo>
                  <a:lnTo>
                    <a:pt x="92887" y="219251"/>
                  </a:lnTo>
                  <a:lnTo>
                    <a:pt x="94623" y="230170"/>
                  </a:lnTo>
                  <a:lnTo>
                    <a:pt x="94676" y="241872"/>
                  </a:lnTo>
                  <a:lnTo>
                    <a:pt x="93606" y="254093"/>
                  </a:lnTo>
                  <a:lnTo>
                    <a:pt x="89576" y="264452"/>
                  </a:lnTo>
                  <a:lnTo>
                    <a:pt x="83574" y="273568"/>
                  </a:lnTo>
                  <a:lnTo>
                    <a:pt x="76256" y="281856"/>
                  </a:lnTo>
                  <a:lnTo>
                    <a:pt x="62231" y="296961"/>
                  </a:lnTo>
                  <a:lnTo>
                    <a:pt x="55395" y="304083"/>
                  </a:lnTo>
                  <a:lnTo>
                    <a:pt x="46418" y="307727"/>
                  </a:lnTo>
                  <a:lnTo>
                    <a:pt x="36011" y="309050"/>
                  </a:lnTo>
                  <a:lnTo>
                    <a:pt x="24652" y="308827"/>
                  </a:lnTo>
                  <a:lnTo>
                    <a:pt x="15975" y="304257"/>
                  </a:lnTo>
                  <a:lnTo>
                    <a:pt x="9084" y="296789"/>
                  </a:lnTo>
                  <a:lnTo>
                    <a:pt x="3385" y="287389"/>
                  </a:lnTo>
                  <a:lnTo>
                    <a:pt x="690" y="277807"/>
                  </a:lnTo>
                  <a:lnTo>
                    <a:pt x="0" y="268102"/>
                  </a:lnTo>
                  <a:lnTo>
                    <a:pt x="645" y="258317"/>
                  </a:lnTo>
                  <a:lnTo>
                    <a:pt x="2180" y="248477"/>
                  </a:lnTo>
                  <a:lnTo>
                    <a:pt x="4309" y="238602"/>
                  </a:lnTo>
                  <a:lnTo>
                    <a:pt x="6833" y="228702"/>
                  </a:lnTo>
                  <a:lnTo>
                    <a:pt x="10727" y="219892"/>
                  </a:lnTo>
                  <a:lnTo>
                    <a:pt x="15533" y="211808"/>
                  </a:lnTo>
                  <a:lnTo>
                    <a:pt x="26769" y="195825"/>
                  </a:lnTo>
                  <a:lnTo>
                    <a:pt x="39131" y="177669"/>
                  </a:lnTo>
                  <a:lnTo>
                    <a:pt x="54941" y="155598"/>
                  </a:lnTo>
                  <a:lnTo>
                    <a:pt x="63800" y="143523"/>
                  </a:lnTo>
                  <a:lnTo>
                    <a:pt x="71916" y="131052"/>
                  </a:lnTo>
                  <a:lnTo>
                    <a:pt x="79537" y="118316"/>
                  </a:lnTo>
                  <a:lnTo>
                    <a:pt x="86829" y="105405"/>
                  </a:lnTo>
                  <a:lnTo>
                    <a:pt x="92796" y="93481"/>
                  </a:lnTo>
                  <a:lnTo>
                    <a:pt x="97878" y="82216"/>
                  </a:lnTo>
                  <a:lnTo>
                    <a:pt x="102372" y="71390"/>
                  </a:lnTo>
                  <a:lnTo>
                    <a:pt x="104263" y="60857"/>
                  </a:lnTo>
                  <a:lnTo>
                    <a:pt x="104418" y="50519"/>
                  </a:lnTo>
                  <a:lnTo>
                    <a:pt x="103416" y="40311"/>
                  </a:lnTo>
                  <a:lnTo>
                    <a:pt x="99432" y="32400"/>
                  </a:lnTo>
                  <a:lnTo>
                    <a:pt x="93461" y="26021"/>
                  </a:lnTo>
                  <a:lnTo>
                    <a:pt x="86163" y="20663"/>
                  </a:lnTo>
                  <a:lnTo>
                    <a:pt x="77982" y="19302"/>
                  </a:lnTo>
                  <a:lnTo>
                    <a:pt x="69212" y="20605"/>
                  </a:lnTo>
                  <a:lnTo>
                    <a:pt x="31778" y="298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6615274" y="5302167"/>
            <a:ext cx="278538" cy="358121"/>
            <a:chOff x="6615274" y="5302167"/>
            <a:chExt cx="278538" cy="358121"/>
          </a:xfrm>
        </p:grpSpPr>
        <p:sp>
          <p:nvSpPr>
            <p:cNvPr id="165" name="Freeform 164"/>
            <p:cNvSpPr/>
            <p:nvPr/>
          </p:nvSpPr>
          <p:spPr>
            <a:xfrm>
              <a:off x="6615274" y="5332010"/>
              <a:ext cx="19897" cy="258643"/>
            </a:xfrm>
            <a:custGeom>
              <a:avLst/>
              <a:gdLst/>
              <a:ahLst/>
              <a:cxnLst/>
              <a:rect l="0" t="0" r="0" b="0"/>
              <a:pathLst>
                <a:path w="19897" h="258643">
                  <a:moveTo>
                    <a:pt x="19896" y="0"/>
                  </a:moveTo>
                  <a:lnTo>
                    <a:pt x="19896" y="21124"/>
                  </a:lnTo>
                  <a:lnTo>
                    <a:pt x="18790" y="32873"/>
                  </a:lnTo>
                  <a:lnTo>
                    <a:pt x="16948" y="46232"/>
                  </a:lnTo>
                  <a:lnTo>
                    <a:pt x="14615" y="60665"/>
                  </a:lnTo>
                  <a:lnTo>
                    <a:pt x="13059" y="75813"/>
                  </a:lnTo>
                  <a:lnTo>
                    <a:pt x="12021" y="91439"/>
                  </a:lnTo>
                  <a:lnTo>
                    <a:pt x="11330" y="107382"/>
                  </a:lnTo>
                  <a:lnTo>
                    <a:pt x="9764" y="121327"/>
                  </a:lnTo>
                  <a:lnTo>
                    <a:pt x="7614" y="133940"/>
                  </a:lnTo>
                  <a:lnTo>
                    <a:pt x="5076" y="145664"/>
                  </a:lnTo>
                  <a:lnTo>
                    <a:pt x="3384" y="159006"/>
                  </a:lnTo>
                  <a:lnTo>
                    <a:pt x="2256" y="173428"/>
                  </a:lnTo>
                  <a:lnTo>
                    <a:pt x="1504" y="188569"/>
                  </a:lnTo>
                  <a:lnTo>
                    <a:pt x="668" y="217183"/>
                  </a:lnTo>
                  <a:lnTo>
                    <a:pt x="0" y="2586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6744595" y="5302167"/>
              <a:ext cx="29844" cy="288486"/>
            </a:xfrm>
            <a:custGeom>
              <a:avLst/>
              <a:gdLst/>
              <a:ahLst/>
              <a:cxnLst/>
              <a:rect l="0" t="0" r="0" b="0"/>
              <a:pathLst>
                <a:path w="29844" h="288486">
                  <a:moveTo>
                    <a:pt x="29843" y="0"/>
                  </a:moveTo>
                  <a:lnTo>
                    <a:pt x="29843" y="83075"/>
                  </a:lnTo>
                  <a:lnTo>
                    <a:pt x="28738" y="98490"/>
                  </a:lnTo>
                  <a:lnTo>
                    <a:pt x="26895" y="112083"/>
                  </a:lnTo>
                  <a:lnTo>
                    <a:pt x="24562" y="124461"/>
                  </a:lnTo>
                  <a:lnTo>
                    <a:pt x="23007" y="137134"/>
                  </a:lnTo>
                  <a:lnTo>
                    <a:pt x="21970" y="150004"/>
                  </a:lnTo>
                  <a:lnTo>
                    <a:pt x="21278" y="163005"/>
                  </a:lnTo>
                  <a:lnTo>
                    <a:pt x="19712" y="174988"/>
                  </a:lnTo>
                  <a:lnTo>
                    <a:pt x="17562" y="186293"/>
                  </a:lnTo>
                  <a:lnTo>
                    <a:pt x="15024" y="197146"/>
                  </a:lnTo>
                  <a:lnTo>
                    <a:pt x="12227" y="207697"/>
                  </a:lnTo>
                  <a:lnTo>
                    <a:pt x="6171" y="228262"/>
                  </a:lnTo>
                  <a:lnTo>
                    <a:pt x="4113" y="239494"/>
                  </a:lnTo>
                  <a:lnTo>
                    <a:pt x="2742" y="251403"/>
                  </a:lnTo>
                  <a:lnTo>
                    <a:pt x="0" y="2884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6834125" y="5501122"/>
              <a:ext cx="59687" cy="159166"/>
            </a:xfrm>
            <a:custGeom>
              <a:avLst/>
              <a:gdLst/>
              <a:ahLst/>
              <a:cxnLst/>
              <a:rect l="0" t="0" r="0" b="0"/>
              <a:pathLst>
                <a:path w="59687" h="159166">
                  <a:moveTo>
                    <a:pt x="59686" y="0"/>
                  </a:moveTo>
                  <a:lnTo>
                    <a:pt x="59686" y="21124"/>
                  </a:lnTo>
                  <a:lnTo>
                    <a:pt x="58581" y="31768"/>
                  </a:lnTo>
                  <a:lnTo>
                    <a:pt x="56738" y="43285"/>
                  </a:lnTo>
                  <a:lnTo>
                    <a:pt x="54405" y="55384"/>
                  </a:lnTo>
                  <a:lnTo>
                    <a:pt x="48865" y="80618"/>
                  </a:lnTo>
                  <a:lnTo>
                    <a:pt x="45841" y="93536"/>
                  </a:lnTo>
                  <a:lnTo>
                    <a:pt x="41614" y="105465"/>
                  </a:lnTo>
                  <a:lnTo>
                    <a:pt x="36585" y="116733"/>
                  </a:lnTo>
                  <a:lnTo>
                    <a:pt x="0" y="1591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6326788" y="5252428"/>
            <a:ext cx="2884857" cy="909275"/>
            <a:chOff x="6326788" y="5252428"/>
            <a:chExt cx="2884857" cy="909275"/>
          </a:xfrm>
        </p:grpSpPr>
        <p:sp>
          <p:nvSpPr>
            <p:cNvPr id="169" name="Freeform 168"/>
            <p:cNvSpPr/>
            <p:nvPr/>
          </p:nvSpPr>
          <p:spPr>
            <a:xfrm>
              <a:off x="6973394" y="5332010"/>
              <a:ext cx="106058" cy="224020"/>
            </a:xfrm>
            <a:custGeom>
              <a:avLst/>
              <a:gdLst/>
              <a:ahLst/>
              <a:cxnLst/>
              <a:rect l="0" t="0" r="0" b="0"/>
              <a:pathLst>
                <a:path w="106058" h="224020">
                  <a:moveTo>
                    <a:pt x="29843" y="0"/>
                  </a:moveTo>
                  <a:lnTo>
                    <a:pt x="15997" y="41537"/>
                  </a:lnTo>
                  <a:lnTo>
                    <a:pt x="13981" y="53114"/>
                  </a:lnTo>
                  <a:lnTo>
                    <a:pt x="12636" y="66358"/>
                  </a:lnTo>
                  <a:lnTo>
                    <a:pt x="11740" y="80714"/>
                  </a:lnTo>
                  <a:lnTo>
                    <a:pt x="14459" y="89179"/>
                  </a:lnTo>
                  <a:lnTo>
                    <a:pt x="19587" y="93717"/>
                  </a:lnTo>
                  <a:lnTo>
                    <a:pt x="26322" y="95637"/>
                  </a:lnTo>
                  <a:lnTo>
                    <a:pt x="33022" y="94707"/>
                  </a:lnTo>
                  <a:lnTo>
                    <a:pt x="39700" y="91876"/>
                  </a:lnTo>
                  <a:lnTo>
                    <a:pt x="46362" y="87778"/>
                  </a:lnTo>
                  <a:lnTo>
                    <a:pt x="55225" y="85046"/>
                  </a:lnTo>
                  <a:lnTo>
                    <a:pt x="65554" y="83225"/>
                  </a:lnTo>
                  <a:lnTo>
                    <a:pt x="76862" y="82011"/>
                  </a:lnTo>
                  <a:lnTo>
                    <a:pt x="85506" y="84517"/>
                  </a:lnTo>
                  <a:lnTo>
                    <a:pt x="92373" y="89504"/>
                  </a:lnTo>
                  <a:lnTo>
                    <a:pt x="98058" y="96145"/>
                  </a:lnTo>
                  <a:lnTo>
                    <a:pt x="101847" y="106098"/>
                  </a:lnTo>
                  <a:lnTo>
                    <a:pt x="104373" y="118260"/>
                  </a:lnTo>
                  <a:lnTo>
                    <a:pt x="106057" y="131895"/>
                  </a:lnTo>
                  <a:lnTo>
                    <a:pt x="104969" y="144301"/>
                  </a:lnTo>
                  <a:lnTo>
                    <a:pt x="102033" y="155887"/>
                  </a:lnTo>
                  <a:lnTo>
                    <a:pt x="97865" y="166927"/>
                  </a:lnTo>
                  <a:lnTo>
                    <a:pt x="92877" y="177604"/>
                  </a:lnTo>
                  <a:lnTo>
                    <a:pt x="87340" y="188037"/>
                  </a:lnTo>
                  <a:lnTo>
                    <a:pt x="81438" y="198308"/>
                  </a:lnTo>
                  <a:lnTo>
                    <a:pt x="74188" y="206261"/>
                  </a:lnTo>
                  <a:lnTo>
                    <a:pt x="66038" y="212669"/>
                  </a:lnTo>
                  <a:lnTo>
                    <a:pt x="57289" y="218045"/>
                  </a:lnTo>
                  <a:lnTo>
                    <a:pt x="47035" y="221630"/>
                  </a:lnTo>
                  <a:lnTo>
                    <a:pt x="35778" y="224019"/>
                  </a:lnTo>
                  <a:lnTo>
                    <a:pt x="0" y="218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6993290" y="5292219"/>
              <a:ext cx="129321" cy="1"/>
            </a:xfrm>
            <a:custGeom>
              <a:avLst/>
              <a:gdLst/>
              <a:ahLst/>
              <a:cxnLst/>
              <a:rect l="0" t="0" r="0" b="0"/>
              <a:pathLst>
                <a:path w="129321" h="1">
                  <a:moveTo>
                    <a:pt x="0" y="0"/>
                  </a:moveTo>
                  <a:lnTo>
                    <a:pt x="12932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7173135" y="5322062"/>
              <a:ext cx="93964" cy="238748"/>
            </a:xfrm>
            <a:custGeom>
              <a:avLst/>
              <a:gdLst/>
              <a:ahLst/>
              <a:cxnLst/>
              <a:rect l="0" t="0" r="0" b="0"/>
              <a:pathLst>
                <a:path w="93964" h="238748">
                  <a:moveTo>
                    <a:pt x="29058" y="0"/>
                  </a:moveTo>
                  <a:lnTo>
                    <a:pt x="23777" y="21124"/>
                  </a:lnTo>
                  <a:lnTo>
                    <a:pt x="18236" y="46232"/>
                  </a:lnTo>
                  <a:lnTo>
                    <a:pt x="15212" y="60665"/>
                  </a:lnTo>
                  <a:lnTo>
                    <a:pt x="10985" y="74708"/>
                  </a:lnTo>
                  <a:lnTo>
                    <a:pt x="5957" y="88491"/>
                  </a:lnTo>
                  <a:lnTo>
                    <a:pt x="393" y="102101"/>
                  </a:lnTo>
                  <a:lnTo>
                    <a:pt x="0" y="110069"/>
                  </a:lnTo>
                  <a:lnTo>
                    <a:pt x="3054" y="114276"/>
                  </a:lnTo>
                  <a:lnTo>
                    <a:pt x="8406" y="115975"/>
                  </a:lnTo>
                  <a:lnTo>
                    <a:pt x="14185" y="114897"/>
                  </a:lnTo>
                  <a:lnTo>
                    <a:pt x="20248" y="111968"/>
                  </a:lnTo>
                  <a:lnTo>
                    <a:pt x="26500" y="107805"/>
                  </a:lnTo>
                  <a:lnTo>
                    <a:pt x="35090" y="105029"/>
                  </a:lnTo>
                  <a:lnTo>
                    <a:pt x="45238" y="103179"/>
                  </a:lnTo>
                  <a:lnTo>
                    <a:pt x="56425" y="101945"/>
                  </a:lnTo>
                  <a:lnTo>
                    <a:pt x="66092" y="103333"/>
                  </a:lnTo>
                  <a:lnTo>
                    <a:pt x="74748" y="106470"/>
                  </a:lnTo>
                  <a:lnTo>
                    <a:pt x="82730" y="110771"/>
                  </a:lnTo>
                  <a:lnTo>
                    <a:pt x="88051" y="118060"/>
                  </a:lnTo>
                  <a:lnTo>
                    <a:pt x="91598" y="127340"/>
                  </a:lnTo>
                  <a:lnTo>
                    <a:pt x="93963" y="137948"/>
                  </a:lnTo>
                  <a:lnTo>
                    <a:pt x="93329" y="149442"/>
                  </a:lnTo>
                  <a:lnTo>
                    <a:pt x="90696" y="161525"/>
                  </a:lnTo>
                  <a:lnTo>
                    <a:pt x="86729" y="174002"/>
                  </a:lnTo>
                  <a:lnTo>
                    <a:pt x="80769" y="185636"/>
                  </a:lnTo>
                  <a:lnTo>
                    <a:pt x="73480" y="196708"/>
                  </a:lnTo>
                  <a:lnTo>
                    <a:pt x="39006" y="2387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7182298" y="5302167"/>
              <a:ext cx="139270" cy="5732"/>
            </a:xfrm>
            <a:custGeom>
              <a:avLst/>
              <a:gdLst/>
              <a:ahLst/>
              <a:cxnLst/>
              <a:rect l="0" t="0" r="0" b="0"/>
              <a:pathLst>
                <a:path w="139270" h="5732">
                  <a:moveTo>
                    <a:pt x="0" y="0"/>
                  </a:moveTo>
                  <a:lnTo>
                    <a:pt x="21123" y="0"/>
                  </a:lnTo>
                  <a:lnTo>
                    <a:pt x="31767" y="1105"/>
                  </a:lnTo>
                  <a:lnTo>
                    <a:pt x="43284" y="2947"/>
                  </a:lnTo>
                  <a:lnTo>
                    <a:pt x="55383" y="5281"/>
                  </a:lnTo>
                  <a:lnTo>
                    <a:pt x="67871" y="5731"/>
                  </a:lnTo>
                  <a:lnTo>
                    <a:pt x="80616" y="4926"/>
                  </a:lnTo>
                  <a:lnTo>
                    <a:pt x="1392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7362176" y="5312114"/>
              <a:ext cx="126312" cy="224885"/>
            </a:xfrm>
            <a:custGeom>
              <a:avLst/>
              <a:gdLst/>
              <a:ahLst/>
              <a:cxnLst/>
              <a:rect l="0" t="0" r="0" b="0"/>
              <a:pathLst>
                <a:path w="126312" h="224885">
                  <a:moveTo>
                    <a:pt x="19077" y="69635"/>
                  </a:moveTo>
                  <a:lnTo>
                    <a:pt x="8515" y="85478"/>
                  </a:lnTo>
                  <a:lnTo>
                    <a:pt x="5403" y="94566"/>
                  </a:lnTo>
                  <a:lnTo>
                    <a:pt x="3330" y="105046"/>
                  </a:lnTo>
                  <a:lnTo>
                    <a:pt x="1947" y="116454"/>
                  </a:lnTo>
                  <a:lnTo>
                    <a:pt x="1024" y="130691"/>
                  </a:lnTo>
                  <a:lnTo>
                    <a:pt x="410" y="146814"/>
                  </a:lnTo>
                  <a:lnTo>
                    <a:pt x="0" y="164195"/>
                  </a:lnTo>
                  <a:lnTo>
                    <a:pt x="1938" y="180203"/>
                  </a:lnTo>
                  <a:lnTo>
                    <a:pt x="5440" y="195297"/>
                  </a:lnTo>
                  <a:lnTo>
                    <a:pt x="9986" y="209780"/>
                  </a:lnTo>
                  <a:lnTo>
                    <a:pt x="17437" y="218330"/>
                  </a:lnTo>
                  <a:lnTo>
                    <a:pt x="26827" y="222926"/>
                  </a:lnTo>
                  <a:lnTo>
                    <a:pt x="37507" y="224884"/>
                  </a:lnTo>
                  <a:lnTo>
                    <a:pt x="47943" y="221767"/>
                  </a:lnTo>
                  <a:lnTo>
                    <a:pt x="58217" y="215269"/>
                  </a:lnTo>
                  <a:lnTo>
                    <a:pt x="68382" y="206515"/>
                  </a:lnTo>
                  <a:lnTo>
                    <a:pt x="77369" y="196259"/>
                  </a:lnTo>
                  <a:lnTo>
                    <a:pt x="85570" y="185000"/>
                  </a:lnTo>
                  <a:lnTo>
                    <a:pt x="93250" y="173072"/>
                  </a:lnTo>
                  <a:lnTo>
                    <a:pt x="99474" y="161804"/>
                  </a:lnTo>
                  <a:lnTo>
                    <a:pt x="104729" y="150977"/>
                  </a:lnTo>
                  <a:lnTo>
                    <a:pt x="109337" y="140443"/>
                  </a:lnTo>
                  <a:lnTo>
                    <a:pt x="113515" y="130104"/>
                  </a:lnTo>
                  <a:lnTo>
                    <a:pt x="121105" y="109774"/>
                  </a:lnTo>
                  <a:lnTo>
                    <a:pt x="123570" y="98605"/>
                  </a:lnTo>
                  <a:lnTo>
                    <a:pt x="125215" y="86737"/>
                  </a:lnTo>
                  <a:lnTo>
                    <a:pt x="126311" y="74405"/>
                  </a:lnTo>
                  <a:lnTo>
                    <a:pt x="125936" y="61762"/>
                  </a:lnTo>
                  <a:lnTo>
                    <a:pt x="124581" y="48912"/>
                  </a:lnTo>
                  <a:lnTo>
                    <a:pt x="122572" y="35924"/>
                  </a:lnTo>
                  <a:lnTo>
                    <a:pt x="117917" y="26160"/>
                  </a:lnTo>
                  <a:lnTo>
                    <a:pt x="111498" y="18545"/>
                  </a:lnTo>
                  <a:lnTo>
                    <a:pt x="7876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6326788" y="5672289"/>
              <a:ext cx="1233526" cy="97424"/>
            </a:xfrm>
            <a:custGeom>
              <a:avLst/>
              <a:gdLst/>
              <a:ahLst/>
              <a:cxnLst/>
              <a:rect l="0" t="0" r="0" b="0"/>
              <a:pathLst>
                <a:path w="1233526" h="97424">
                  <a:moveTo>
                    <a:pt x="0" y="97423"/>
                  </a:moveTo>
                  <a:lnTo>
                    <a:pt x="31685" y="97423"/>
                  </a:lnTo>
                  <a:lnTo>
                    <a:pt x="56085" y="94476"/>
                  </a:lnTo>
                  <a:lnTo>
                    <a:pt x="67233" y="92142"/>
                  </a:lnTo>
                  <a:lnTo>
                    <a:pt x="91410" y="89550"/>
                  </a:lnTo>
                  <a:lnTo>
                    <a:pt x="117999" y="88398"/>
                  </a:lnTo>
                  <a:lnTo>
                    <a:pt x="148238" y="87886"/>
                  </a:lnTo>
                  <a:lnTo>
                    <a:pt x="164038" y="86643"/>
                  </a:lnTo>
                  <a:lnTo>
                    <a:pt x="180098" y="84710"/>
                  </a:lnTo>
                  <a:lnTo>
                    <a:pt x="196332" y="82316"/>
                  </a:lnTo>
                  <a:lnTo>
                    <a:pt x="229107" y="79656"/>
                  </a:lnTo>
                  <a:lnTo>
                    <a:pt x="262095" y="77368"/>
                  </a:lnTo>
                  <a:lnTo>
                    <a:pt x="278628" y="75211"/>
                  </a:lnTo>
                  <a:lnTo>
                    <a:pt x="350155" y="63806"/>
                  </a:lnTo>
                  <a:lnTo>
                    <a:pt x="479637" y="41026"/>
                  </a:lnTo>
                  <a:lnTo>
                    <a:pt x="585673" y="24469"/>
                  </a:lnTo>
                  <a:lnTo>
                    <a:pt x="607089" y="22260"/>
                  </a:lnTo>
                  <a:lnTo>
                    <a:pt x="629104" y="20787"/>
                  </a:lnTo>
                  <a:lnTo>
                    <a:pt x="651517" y="19805"/>
                  </a:lnTo>
                  <a:lnTo>
                    <a:pt x="673092" y="18045"/>
                  </a:lnTo>
                  <a:lnTo>
                    <a:pt x="694106" y="15766"/>
                  </a:lnTo>
                  <a:lnTo>
                    <a:pt x="714748" y="13142"/>
                  </a:lnTo>
                  <a:lnTo>
                    <a:pt x="735141" y="11393"/>
                  </a:lnTo>
                  <a:lnTo>
                    <a:pt x="755368" y="10226"/>
                  </a:lnTo>
                  <a:lnTo>
                    <a:pt x="795528" y="8930"/>
                  </a:lnTo>
                  <a:lnTo>
                    <a:pt x="835484" y="8354"/>
                  </a:lnTo>
                  <a:lnTo>
                    <a:pt x="855423" y="7095"/>
                  </a:lnTo>
                  <a:lnTo>
                    <a:pt x="875347" y="5151"/>
                  </a:lnTo>
                  <a:lnTo>
                    <a:pt x="895262" y="2749"/>
                  </a:lnTo>
                  <a:lnTo>
                    <a:pt x="932127" y="81"/>
                  </a:lnTo>
                  <a:lnTo>
                    <a:pt x="966933" y="0"/>
                  </a:lnTo>
                  <a:lnTo>
                    <a:pt x="983951" y="1526"/>
                  </a:lnTo>
                  <a:lnTo>
                    <a:pt x="1000824" y="3648"/>
                  </a:lnTo>
                  <a:lnTo>
                    <a:pt x="1034309" y="6007"/>
                  </a:lnTo>
                  <a:lnTo>
                    <a:pt x="1066508" y="7055"/>
                  </a:lnTo>
                  <a:lnTo>
                    <a:pt x="1095555" y="7520"/>
                  </a:lnTo>
                  <a:lnTo>
                    <a:pt x="1108386" y="8750"/>
                  </a:lnTo>
                  <a:lnTo>
                    <a:pt x="1120255" y="10675"/>
                  </a:lnTo>
                  <a:lnTo>
                    <a:pt x="1131484" y="13064"/>
                  </a:lnTo>
                  <a:lnTo>
                    <a:pt x="1142287" y="15762"/>
                  </a:lnTo>
                  <a:lnTo>
                    <a:pt x="1152804" y="18665"/>
                  </a:lnTo>
                  <a:lnTo>
                    <a:pt x="1163131" y="21707"/>
                  </a:lnTo>
                  <a:lnTo>
                    <a:pt x="1186396" y="28033"/>
                  </a:lnTo>
                  <a:lnTo>
                    <a:pt x="1233525" y="377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6734647" y="5819451"/>
              <a:ext cx="153011" cy="250317"/>
            </a:xfrm>
            <a:custGeom>
              <a:avLst/>
              <a:gdLst/>
              <a:ahLst/>
              <a:cxnLst/>
              <a:rect l="0" t="0" r="0" b="0"/>
              <a:pathLst>
                <a:path w="153011" h="250317">
                  <a:moveTo>
                    <a:pt x="0" y="0"/>
                  </a:moveTo>
                  <a:lnTo>
                    <a:pt x="21124" y="5281"/>
                  </a:lnTo>
                  <a:lnTo>
                    <a:pt x="31767" y="6837"/>
                  </a:lnTo>
                  <a:lnTo>
                    <a:pt x="43285" y="7875"/>
                  </a:lnTo>
                  <a:lnTo>
                    <a:pt x="55384" y="8566"/>
                  </a:lnTo>
                  <a:lnTo>
                    <a:pt x="66766" y="10132"/>
                  </a:lnTo>
                  <a:lnTo>
                    <a:pt x="77670" y="12281"/>
                  </a:lnTo>
                  <a:lnTo>
                    <a:pt x="88255" y="14820"/>
                  </a:lnTo>
                  <a:lnTo>
                    <a:pt x="94206" y="19828"/>
                  </a:lnTo>
                  <a:lnTo>
                    <a:pt x="97069" y="26482"/>
                  </a:lnTo>
                  <a:lnTo>
                    <a:pt x="97872" y="34235"/>
                  </a:lnTo>
                  <a:lnTo>
                    <a:pt x="96197" y="42719"/>
                  </a:lnTo>
                  <a:lnTo>
                    <a:pt x="92870" y="51691"/>
                  </a:lnTo>
                  <a:lnTo>
                    <a:pt x="88441" y="60988"/>
                  </a:lnTo>
                  <a:lnTo>
                    <a:pt x="88803" y="68291"/>
                  </a:lnTo>
                  <a:lnTo>
                    <a:pt x="92362" y="74266"/>
                  </a:lnTo>
                  <a:lnTo>
                    <a:pt x="98049" y="79354"/>
                  </a:lnTo>
                  <a:lnTo>
                    <a:pt x="105157" y="84957"/>
                  </a:lnTo>
                  <a:lnTo>
                    <a:pt x="113212" y="90902"/>
                  </a:lnTo>
                  <a:lnTo>
                    <a:pt x="121898" y="97077"/>
                  </a:lnTo>
                  <a:lnTo>
                    <a:pt x="128794" y="104509"/>
                  </a:lnTo>
                  <a:lnTo>
                    <a:pt x="134496" y="112780"/>
                  </a:lnTo>
                  <a:lnTo>
                    <a:pt x="139403" y="121610"/>
                  </a:lnTo>
                  <a:lnTo>
                    <a:pt x="143779" y="130812"/>
                  </a:lnTo>
                  <a:lnTo>
                    <a:pt x="147802" y="140263"/>
                  </a:lnTo>
                  <a:lnTo>
                    <a:pt x="151590" y="149879"/>
                  </a:lnTo>
                  <a:lnTo>
                    <a:pt x="153010" y="159606"/>
                  </a:lnTo>
                  <a:lnTo>
                    <a:pt x="152850" y="169407"/>
                  </a:lnTo>
                  <a:lnTo>
                    <a:pt x="151639" y="179256"/>
                  </a:lnTo>
                  <a:lnTo>
                    <a:pt x="148621" y="189139"/>
                  </a:lnTo>
                  <a:lnTo>
                    <a:pt x="144399" y="199043"/>
                  </a:lnTo>
                  <a:lnTo>
                    <a:pt x="139372" y="208962"/>
                  </a:lnTo>
                  <a:lnTo>
                    <a:pt x="133812" y="217785"/>
                  </a:lnTo>
                  <a:lnTo>
                    <a:pt x="127893" y="225877"/>
                  </a:lnTo>
                  <a:lnTo>
                    <a:pt x="121737" y="233483"/>
                  </a:lnTo>
                  <a:lnTo>
                    <a:pt x="114317" y="239659"/>
                  </a:lnTo>
                  <a:lnTo>
                    <a:pt x="106054" y="244881"/>
                  </a:lnTo>
                  <a:lnTo>
                    <a:pt x="97231" y="249468"/>
                  </a:lnTo>
                  <a:lnTo>
                    <a:pt x="89138" y="250316"/>
                  </a:lnTo>
                  <a:lnTo>
                    <a:pt x="81531" y="248670"/>
                  </a:lnTo>
                  <a:lnTo>
                    <a:pt x="49739" y="2387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6993290" y="5867117"/>
              <a:ext cx="153145" cy="193889"/>
            </a:xfrm>
            <a:custGeom>
              <a:avLst/>
              <a:gdLst/>
              <a:ahLst/>
              <a:cxnLst/>
              <a:rect l="0" t="0" r="0" b="0"/>
              <a:pathLst>
                <a:path w="153145" h="193889">
                  <a:moveTo>
                    <a:pt x="0" y="101551"/>
                  </a:moveTo>
                  <a:lnTo>
                    <a:pt x="5281" y="117394"/>
                  </a:lnTo>
                  <a:lnTo>
                    <a:pt x="10152" y="126482"/>
                  </a:lnTo>
                  <a:lnTo>
                    <a:pt x="16716" y="136962"/>
                  </a:lnTo>
                  <a:lnTo>
                    <a:pt x="24408" y="148370"/>
                  </a:lnTo>
                  <a:lnTo>
                    <a:pt x="31746" y="158186"/>
                  </a:lnTo>
                  <a:lnTo>
                    <a:pt x="38848" y="166941"/>
                  </a:lnTo>
                  <a:lnTo>
                    <a:pt x="45795" y="174987"/>
                  </a:lnTo>
                  <a:lnTo>
                    <a:pt x="53741" y="181457"/>
                  </a:lnTo>
                  <a:lnTo>
                    <a:pt x="62355" y="186876"/>
                  </a:lnTo>
                  <a:lnTo>
                    <a:pt x="71412" y="191593"/>
                  </a:lnTo>
                  <a:lnTo>
                    <a:pt x="80768" y="193633"/>
                  </a:lnTo>
                  <a:lnTo>
                    <a:pt x="90320" y="193888"/>
                  </a:lnTo>
                  <a:lnTo>
                    <a:pt x="100004" y="192952"/>
                  </a:lnTo>
                  <a:lnTo>
                    <a:pt x="108671" y="190118"/>
                  </a:lnTo>
                  <a:lnTo>
                    <a:pt x="116660" y="186018"/>
                  </a:lnTo>
                  <a:lnTo>
                    <a:pt x="124196" y="181074"/>
                  </a:lnTo>
                  <a:lnTo>
                    <a:pt x="130325" y="174462"/>
                  </a:lnTo>
                  <a:lnTo>
                    <a:pt x="135518" y="166738"/>
                  </a:lnTo>
                  <a:lnTo>
                    <a:pt x="140084" y="158272"/>
                  </a:lnTo>
                  <a:lnTo>
                    <a:pt x="144234" y="149313"/>
                  </a:lnTo>
                  <a:lnTo>
                    <a:pt x="148105" y="140024"/>
                  </a:lnTo>
                  <a:lnTo>
                    <a:pt x="151791" y="130516"/>
                  </a:lnTo>
                  <a:lnTo>
                    <a:pt x="153144" y="119756"/>
                  </a:lnTo>
                  <a:lnTo>
                    <a:pt x="152940" y="108161"/>
                  </a:lnTo>
                  <a:lnTo>
                    <a:pt x="151699" y="96010"/>
                  </a:lnTo>
                  <a:lnTo>
                    <a:pt x="149766" y="83488"/>
                  </a:lnTo>
                  <a:lnTo>
                    <a:pt x="147372" y="70719"/>
                  </a:lnTo>
                  <a:lnTo>
                    <a:pt x="144671" y="57785"/>
                  </a:lnTo>
                  <a:lnTo>
                    <a:pt x="140659" y="45846"/>
                  </a:lnTo>
                  <a:lnTo>
                    <a:pt x="135774" y="34571"/>
                  </a:lnTo>
                  <a:lnTo>
                    <a:pt x="130307" y="23738"/>
                  </a:lnTo>
                  <a:lnTo>
                    <a:pt x="123346" y="15411"/>
                  </a:lnTo>
                  <a:lnTo>
                    <a:pt x="115390" y="8755"/>
                  </a:lnTo>
                  <a:lnTo>
                    <a:pt x="106769" y="3211"/>
                  </a:lnTo>
                  <a:lnTo>
                    <a:pt x="97707" y="621"/>
                  </a:lnTo>
                  <a:lnTo>
                    <a:pt x="88349" y="0"/>
                  </a:lnTo>
                  <a:lnTo>
                    <a:pt x="78795" y="691"/>
                  </a:lnTo>
                  <a:lnTo>
                    <a:pt x="70215" y="3363"/>
                  </a:lnTo>
                  <a:lnTo>
                    <a:pt x="62283" y="7354"/>
                  </a:lnTo>
                  <a:lnTo>
                    <a:pt x="54786" y="12226"/>
                  </a:lnTo>
                  <a:lnTo>
                    <a:pt x="46471" y="18789"/>
                  </a:lnTo>
                  <a:lnTo>
                    <a:pt x="37613" y="26481"/>
                  </a:lnTo>
                  <a:lnTo>
                    <a:pt x="28391" y="34925"/>
                  </a:lnTo>
                  <a:lnTo>
                    <a:pt x="21138" y="44975"/>
                  </a:lnTo>
                  <a:lnTo>
                    <a:pt x="15196" y="56097"/>
                  </a:lnTo>
                  <a:lnTo>
                    <a:pt x="10131" y="67932"/>
                  </a:lnTo>
                  <a:lnTo>
                    <a:pt x="6754" y="81349"/>
                  </a:lnTo>
                  <a:lnTo>
                    <a:pt x="4503" y="95820"/>
                  </a:lnTo>
                  <a:lnTo>
                    <a:pt x="0" y="1413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7719477" y="5620496"/>
              <a:ext cx="39793" cy="228800"/>
            </a:xfrm>
            <a:custGeom>
              <a:avLst/>
              <a:gdLst/>
              <a:ahLst/>
              <a:cxnLst/>
              <a:rect l="0" t="0" r="0" b="0"/>
              <a:pathLst>
                <a:path w="39793" h="228800">
                  <a:moveTo>
                    <a:pt x="39792" y="0"/>
                  </a:moveTo>
                  <a:lnTo>
                    <a:pt x="29229" y="21123"/>
                  </a:lnTo>
                  <a:lnTo>
                    <a:pt x="26118" y="33978"/>
                  </a:lnTo>
                  <a:lnTo>
                    <a:pt x="24044" y="49179"/>
                  </a:lnTo>
                  <a:lnTo>
                    <a:pt x="22661" y="65945"/>
                  </a:lnTo>
                  <a:lnTo>
                    <a:pt x="20634" y="80438"/>
                  </a:lnTo>
                  <a:lnTo>
                    <a:pt x="18177" y="93417"/>
                  </a:lnTo>
                  <a:lnTo>
                    <a:pt x="15434" y="105385"/>
                  </a:lnTo>
                  <a:lnTo>
                    <a:pt x="9439" y="136367"/>
                  </a:lnTo>
                  <a:lnTo>
                    <a:pt x="6293" y="153914"/>
                  </a:lnTo>
                  <a:lnTo>
                    <a:pt x="4195" y="170033"/>
                  </a:lnTo>
                  <a:lnTo>
                    <a:pt x="2797" y="185200"/>
                  </a:lnTo>
                  <a:lnTo>
                    <a:pt x="0" y="2287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7689634" y="5670235"/>
              <a:ext cx="169113" cy="49740"/>
            </a:xfrm>
            <a:custGeom>
              <a:avLst/>
              <a:gdLst/>
              <a:ahLst/>
              <a:cxnLst/>
              <a:rect l="0" t="0" r="0" b="0"/>
              <a:pathLst>
                <a:path w="169113" h="49740">
                  <a:moveTo>
                    <a:pt x="0" y="0"/>
                  </a:moveTo>
                  <a:lnTo>
                    <a:pt x="70152" y="23384"/>
                  </a:lnTo>
                  <a:lnTo>
                    <a:pt x="81033" y="26642"/>
                  </a:lnTo>
                  <a:lnTo>
                    <a:pt x="116365" y="36509"/>
                  </a:lnTo>
                  <a:lnTo>
                    <a:pt x="127315" y="39814"/>
                  </a:lnTo>
                  <a:lnTo>
                    <a:pt x="169112" y="497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8058505" y="5262376"/>
              <a:ext cx="106190" cy="258643"/>
            </a:xfrm>
            <a:custGeom>
              <a:avLst/>
              <a:gdLst/>
              <a:ahLst/>
              <a:cxnLst/>
              <a:rect l="0" t="0" r="0" b="0"/>
              <a:pathLst>
                <a:path w="106190" h="258643">
                  <a:moveTo>
                    <a:pt x="98675" y="0"/>
                  </a:moveTo>
                  <a:lnTo>
                    <a:pt x="77551" y="0"/>
                  </a:lnTo>
                  <a:lnTo>
                    <a:pt x="68013" y="1105"/>
                  </a:lnTo>
                  <a:lnTo>
                    <a:pt x="58338" y="2947"/>
                  </a:lnTo>
                  <a:lnTo>
                    <a:pt x="48572" y="5281"/>
                  </a:lnTo>
                  <a:lnTo>
                    <a:pt x="39851" y="10152"/>
                  </a:lnTo>
                  <a:lnTo>
                    <a:pt x="31825" y="16716"/>
                  </a:lnTo>
                  <a:lnTo>
                    <a:pt x="24265" y="24407"/>
                  </a:lnTo>
                  <a:lnTo>
                    <a:pt x="18120" y="32851"/>
                  </a:lnTo>
                  <a:lnTo>
                    <a:pt x="12918" y="41796"/>
                  </a:lnTo>
                  <a:lnTo>
                    <a:pt x="8344" y="51075"/>
                  </a:lnTo>
                  <a:lnTo>
                    <a:pt x="5295" y="62788"/>
                  </a:lnTo>
                  <a:lnTo>
                    <a:pt x="3263" y="76123"/>
                  </a:lnTo>
                  <a:lnTo>
                    <a:pt x="1907" y="90540"/>
                  </a:lnTo>
                  <a:lnTo>
                    <a:pt x="1004" y="104572"/>
                  </a:lnTo>
                  <a:lnTo>
                    <a:pt x="402" y="118348"/>
                  </a:lnTo>
                  <a:lnTo>
                    <a:pt x="0" y="131953"/>
                  </a:lnTo>
                  <a:lnTo>
                    <a:pt x="1944" y="143234"/>
                  </a:lnTo>
                  <a:lnTo>
                    <a:pt x="5449" y="152965"/>
                  </a:lnTo>
                  <a:lnTo>
                    <a:pt x="9997" y="161663"/>
                  </a:lnTo>
                  <a:lnTo>
                    <a:pt x="16345" y="165252"/>
                  </a:lnTo>
                  <a:lnTo>
                    <a:pt x="23893" y="165433"/>
                  </a:lnTo>
                  <a:lnTo>
                    <a:pt x="32240" y="163343"/>
                  </a:lnTo>
                  <a:lnTo>
                    <a:pt x="40016" y="158634"/>
                  </a:lnTo>
                  <a:lnTo>
                    <a:pt x="47411" y="152179"/>
                  </a:lnTo>
                  <a:lnTo>
                    <a:pt x="54551" y="144560"/>
                  </a:lnTo>
                  <a:lnTo>
                    <a:pt x="60417" y="135059"/>
                  </a:lnTo>
                  <a:lnTo>
                    <a:pt x="65432" y="124304"/>
                  </a:lnTo>
                  <a:lnTo>
                    <a:pt x="69881" y="112712"/>
                  </a:lnTo>
                  <a:lnTo>
                    <a:pt x="75058" y="101669"/>
                  </a:lnTo>
                  <a:lnTo>
                    <a:pt x="80719" y="90991"/>
                  </a:lnTo>
                  <a:lnTo>
                    <a:pt x="86704" y="80556"/>
                  </a:lnTo>
                  <a:lnTo>
                    <a:pt x="91800" y="69178"/>
                  </a:lnTo>
                  <a:lnTo>
                    <a:pt x="96302" y="57172"/>
                  </a:lnTo>
                  <a:lnTo>
                    <a:pt x="100409" y="44746"/>
                  </a:lnTo>
                  <a:lnTo>
                    <a:pt x="103147" y="40884"/>
                  </a:lnTo>
                  <a:lnTo>
                    <a:pt x="104972" y="42730"/>
                  </a:lnTo>
                  <a:lnTo>
                    <a:pt x="106189" y="48382"/>
                  </a:lnTo>
                  <a:lnTo>
                    <a:pt x="105895" y="56571"/>
                  </a:lnTo>
                  <a:lnTo>
                    <a:pt x="104594" y="66452"/>
                  </a:lnTo>
                  <a:lnTo>
                    <a:pt x="85175" y="175339"/>
                  </a:lnTo>
                  <a:lnTo>
                    <a:pt x="83043" y="190948"/>
                  </a:lnTo>
                  <a:lnTo>
                    <a:pt x="81622" y="205776"/>
                  </a:lnTo>
                  <a:lnTo>
                    <a:pt x="78779" y="2586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8226814" y="5511070"/>
              <a:ext cx="19897" cy="129322"/>
            </a:xfrm>
            <a:custGeom>
              <a:avLst/>
              <a:gdLst/>
              <a:ahLst/>
              <a:cxnLst/>
              <a:rect l="0" t="0" r="0" b="0"/>
              <a:pathLst>
                <a:path w="19897" h="129322">
                  <a:moveTo>
                    <a:pt x="19896" y="0"/>
                  </a:moveTo>
                  <a:lnTo>
                    <a:pt x="14615" y="15843"/>
                  </a:lnTo>
                  <a:lnTo>
                    <a:pt x="13059" y="26036"/>
                  </a:lnTo>
                  <a:lnTo>
                    <a:pt x="12022" y="38359"/>
                  </a:lnTo>
                  <a:lnTo>
                    <a:pt x="11331" y="52100"/>
                  </a:lnTo>
                  <a:lnTo>
                    <a:pt x="10563" y="79158"/>
                  </a:lnTo>
                  <a:lnTo>
                    <a:pt x="0" y="1293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8316754" y="5292219"/>
              <a:ext cx="109017" cy="139270"/>
            </a:xfrm>
            <a:custGeom>
              <a:avLst/>
              <a:gdLst/>
              <a:ahLst/>
              <a:cxnLst/>
              <a:rect l="0" t="0" r="0" b="0"/>
              <a:pathLst>
                <a:path w="109017" h="139270">
                  <a:moveTo>
                    <a:pt x="9538" y="0"/>
                  </a:moveTo>
                  <a:lnTo>
                    <a:pt x="4257" y="21124"/>
                  </a:lnTo>
                  <a:lnTo>
                    <a:pt x="2701" y="31767"/>
                  </a:lnTo>
                  <a:lnTo>
                    <a:pt x="1664" y="43284"/>
                  </a:lnTo>
                  <a:lnTo>
                    <a:pt x="973" y="55384"/>
                  </a:lnTo>
                  <a:lnTo>
                    <a:pt x="205" y="80617"/>
                  </a:lnTo>
                  <a:lnTo>
                    <a:pt x="0" y="93536"/>
                  </a:lnTo>
                  <a:lnTo>
                    <a:pt x="2074" y="104359"/>
                  </a:lnTo>
                  <a:lnTo>
                    <a:pt x="5668" y="113785"/>
                  </a:lnTo>
                  <a:lnTo>
                    <a:pt x="10274" y="122279"/>
                  </a:lnTo>
                  <a:lnTo>
                    <a:pt x="18871" y="127943"/>
                  </a:lnTo>
                  <a:lnTo>
                    <a:pt x="30129" y="131718"/>
                  </a:lnTo>
                  <a:lnTo>
                    <a:pt x="43161" y="134235"/>
                  </a:lnTo>
                  <a:lnTo>
                    <a:pt x="56270" y="135913"/>
                  </a:lnTo>
                  <a:lnTo>
                    <a:pt x="69431" y="137032"/>
                  </a:lnTo>
                  <a:lnTo>
                    <a:pt x="109016" y="1392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8390469" y="5272323"/>
              <a:ext cx="15406" cy="298435"/>
            </a:xfrm>
            <a:custGeom>
              <a:avLst/>
              <a:gdLst/>
              <a:ahLst/>
              <a:cxnLst/>
              <a:rect l="0" t="0" r="0" b="0"/>
              <a:pathLst>
                <a:path w="15406" h="298435">
                  <a:moveTo>
                    <a:pt x="15405" y="0"/>
                  </a:moveTo>
                  <a:lnTo>
                    <a:pt x="10124" y="21124"/>
                  </a:lnTo>
                  <a:lnTo>
                    <a:pt x="8569" y="35084"/>
                  </a:lnTo>
                  <a:lnTo>
                    <a:pt x="7532" y="52127"/>
                  </a:lnTo>
                  <a:lnTo>
                    <a:pt x="6840" y="71227"/>
                  </a:lnTo>
                  <a:lnTo>
                    <a:pt x="5274" y="88381"/>
                  </a:lnTo>
                  <a:lnTo>
                    <a:pt x="3124" y="104239"/>
                  </a:lnTo>
                  <a:lnTo>
                    <a:pt x="587" y="119232"/>
                  </a:lnTo>
                  <a:lnTo>
                    <a:pt x="0" y="133648"/>
                  </a:lnTo>
                  <a:lnTo>
                    <a:pt x="714" y="147680"/>
                  </a:lnTo>
                  <a:lnTo>
                    <a:pt x="2295" y="161456"/>
                  </a:lnTo>
                  <a:lnTo>
                    <a:pt x="3349" y="175061"/>
                  </a:lnTo>
                  <a:lnTo>
                    <a:pt x="4052" y="188553"/>
                  </a:lnTo>
                  <a:lnTo>
                    <a:pt x="4833" y="216438"/>
                  </a:lnTo>
                  <a:lnTo>
                    <a:pt x="5458" y="2984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8481968" y="5262376"/>
              <a:ext cx="89676" cy="258643"/>
            </a:xfrm>
            <a:custGeom>
              <a:avLst/>
              <a:gdLst/>
              <a:ahLst/>
              <a:cxnLst/>
              <a:rect l="0" t="0" r="0" b="0"/>
              <a:pathLst>
                <a:path w="89676" h="258643">
                  <a:moveTo>
                    <a:pt x="23384" y="0"/>
                  </a:moveTo>
                  <a:lnTo>
                    <a:pt x="9539" y="69229"/>
                  </a:lnTo>
                  <a:lnTo>
                    <a:pt x="3230" y="97824"/>
                  </a:lnTo>
                  <a:lnTo>
                    <a:pt x="0" y="111639"/>
                  </a:lnTo>
                  <a:lnTo>
                    <a:pt x="1163" y="119743"/>
                  </a:lnTo>
                  <a:lnTo>
                    <a:pt x="5255" y="124041"/>
                  </a:lnTo>
                  <a:lnTo>
                    <a:pt x="11298" y="125801"/>
                  </a:lnTo>
                  <a:lnTo>
                    <a:pt x="17538" y="124764"/>
                  </a:lnTo>
                  <a:lnTo>
                    <a:pt x="23908" y="121861"/>
                  </a:lnTo>
                  <a:lnTo>
                    <a:pt x="30365" y="117716"/>
                  </a:lnTo>
                  <a:lnTo>
                    <a:pt x="39091" y="114952"/>
                  </a:lnTo>
                  <a:lnTo>
                    <a:pt x="49329" y="113110"/>
                  </a:lnTo>
                  <a:lnTo>
                    <a:pt x="60577" y="111882"/>
                  </a:lnTo>
                  <a:lnTo>
                    <a:pt x="69180" y="114379"/>
                  </a:lnTo>
                  <a:lnTo>
                    <a:pt x="76021" y="119359"/>
                  </a:lnTo>
                  <a:lnTo>
                    <a:pt x="81687" y="125996"/>
                  </a:lnTo>
                  <a:lnTo>
                    <a:pt x="85464" y="135947"/>
                  </a:lnTo>
                  <a:lnTo>
                    <a:pt x="87982" y="148107"/>
                  </a:lnTo>
                  <a:lnTo>
                    <a:pt x="89661" y="161740"/>
                  </a:lnTo>
                  <a:lnTo>
                    <a:pt x="89675" y="175251"/>
                  </a:lnTo>
                  <a:lnTo>
                    <a:pt x="88579" y="188679"/>
                  </a:lnTo>
                  <a:lnTo>
                    <a:pt x="86743" y="202052"/>
                  </a:lnTo>
                  <a:lnTo>
                    <a:pt x="84413" y="214283"/>
                  </a:lnTo>
                  <a:lnTo>
                    <a:pt x="81755" y="225754"/>
                  </a:lnTo>
                  <a:lnTo>
                    <a:pt x="53228" y="2586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8475509" y="5252428"/>
              <a:ext cx="169113" cy="29844"/>
            </a:xfrm>
            <a:custGeom>
              <a:avLst/>
              <a:gdLst/>
              <a:ahLst/>
              <a:cxnLst/>
              <a:rect l="0" t="0" r="0" b="0"/>
              <a:pathLst>
                <a:path w="169113" h="29844">
                  <a:moveTo>
                    <a:pt x="0" y="29843"/>
                  </a:moveTo>
                  <a:lnTo>
                    <a:pt x="21123" y="24562"/>
                  </a:lnTo>
                  <a:lnTo>
                    <a:pt x="31767" y="23006"/>
                  </a:lnTo>
                  <a:lnTo>
                    <a:pt x="43284" y="21970"/>
                  </a:lnTo>
                  <a:lnTo>
                    <a:pt x="55384" y="21278"/>
                  </a:lnTo>
                  <a:lnTo>
                    <a:pt x="67871" y="19712"/>
                  </a:lnTo>
                  <a:lnTo>
                    <a:pt x="80617" y="17562"/>
                  </a:lnTo>
                  <a:lnTo>
                    <a:pt x="93536" y="15024"/>
                  </a:lnTo>
                  <a:lnTo>
                    <a:pt x="105464" y="12227"/>
                  </a:lnTo>
                  <a:lnTo>
                    <a:pt x="116732" y="9256"/>
                  </a:lnTo>
                  <a:lnTo>
                    <a:pt x="16911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8694360" y="5292219"/>
              <a:ext cx="106731" cy="187889"/>
            </a:xfrm>
            <a:custGeom>
              <a:avLst/>
              <a:gdLst/>
              <a:ahLst/>
              <a:cxnLst/>
              <a:rect l="0" t="0" r="0" b="0"/>
              <a:pathLst>
                <a:path w="106731" h="187889">
                  <a:moveTo>
                    <a:pt x="0" y="9948"/>
                  </a:moveTo>
                  <a:lnTo>
                    <a:pt x="0" y="114045"/>
                  </a:lnTo>
                  <a:lnTo>
                    <a:pt x="2211" y="130191"/>
                  </a:lnTo>
                  <a:lnTo>
                    <a:pt x="5895" y="145375"/>
                  </a:lnTo>
                  <a:lnTo>
                    <a:pt x="10562" y="159919"/>
                  </a:lnTo>
                  <a:lnTo>
                    <a:pt x="16989" y="170721"/>
                  </a:lnTo>
                  <a:lnTo>
                    <a:pt x="24589" y="179027"/>
                  </a:lnTo>
                  <a:lnTo>
                    <a:pt x="32973" y="185670"/>
                  </a:lnTo>
                  <a:lnTo>
                    <a:pt x="41878" y="187888"/>
                  </a:lnTo>
                  <a:lnTo>
                    <a:pt x="51130" y="187156"/>
                  </a:lnTo>
                  <a:lnTo>
                    <a:pt x="60614" y="184457"/>
                  </a:lnTo>
                  <a:lnTo>
                    <a:pt x="69148" y="180448"/>
                  </a:lnTo>
                  <a:lnTo>
                    <a:pt x="77047" y="175564"/>
                  </a:lnTo>
                  <a:lnTo>
                    <a:pt x="84524" y="170097"/>
                  </a:lnTo>
                  <a:lnTo>
                    <a:pt x="90614" y="163137"/>
                  </a:lnTo>
                  <a:lnTo>
                    <a:pt x="95779" y="155181"/>
                  </a:lnTo>
                  <a:lnTo>
                    <a:pt x="100328" y="146561"/>
                  </a:lnTo>
                  <a:lnTo>
                    <a:pt x="103361" y="136393"/>
                  </a:lnTo>
                  <a:lnTo>
                    <a:pt x="105382" y="125193"/>
                  </a:lnTo>
                  <a:lnTo>
                    <a:pt x="106730" y="113305"/>
                  </a:lnTo>
                  <a:lnTo>
                    <a:pt x="106523" y="99854"/>
                  </a:lnTo>
                  <a:lnTo>
                    <a:pt x="105280" y="85359"/>
                  </a:lnTo>
                  <a:lnTo>
                    <a:pt x="103346" y="70170"/>
                  </a:lnTo>
                  <a:lnTo>
                    <a:pt x="98741" y="56728"/>
                  </a:lnTo>
                  <a:lnTo>
                    <a:pt x="92355" y="44450"/>
                  </a:lnTo>
                  <a:lnTo>
                    <a:pt x="84781" y="32949"/>
                  </a:lnTo>
                  <a:lnTo>
                    <a:pt x="77522" y="23072"/>
                  </a:lnTo>
                  <a:lnTo>
                    <a:pt x="70472" y="14276"/>
                  </a:lnTo>
                  <a:lnTo>
                    <a:pt x="63561" y="6201"/>
                  </a:lnTo>
                  <a:lnTo>
                    <a:pt x="55637" y="1924"/>
                  </a:lnTo>
                  <a:lnTo>
                    <a:pt x="47039" y="177"/>
                  </a:lnTo>
                  <a:lnTo>
                    <a:pt x="1989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7958224" y="5700117"/>
              <a:ext cx="1014675" cy="79544"/>
            </a:xfrm>
            <a:custGeom>
              <a:avLst/>
              <a:gdLst/>
              <a:ahLst/>
              <a:cxnLst/>
              <a:rect l="0" t="0" r="0" b="0"/>
              <a:pathLst>
                <a:path w="1014675" h="79544">
                  <a:moveTo>
                    <a:pt x="0" y="79543"/>
                  </a:moveTo>
                  <a:lnTo>
                    <a:pt x="31685" y="79543"/>
                  </a:lnTo>
                  <a:lnTo>
                    <a:pt x="44335" y="78438"/>
                  </a:lnTo>
                  <a:lnTo>
                    <a:pt x="56085" y="76595"/>
                  </a:lnTo>
                  <a:lnTo>
                    <a:pt x="67233" y="74262"/>
                  </a:lnTo>
                  <a:lnTo>
                    <a:pt x="79086" y="72706"/>
                  </a:lnTo>
                  <a:lnTo>
                    <a:pt x="104048" y="70978"/>
                  </a:lnTo>
                  <a:lnTo>
                    <a:pt x="116893" y="69412"/>
                  </a:lnTo>
                  <a:lnTo>
                    <a:pt x="129879" y="67262"/>
                  </a:lnTo>
                  <a:lnTo>
                    <a:pt x="142956" y="64724"/>
                  </a:lnTo>
                  <a:lnTo>
                    <a:pt x="156096" y="63032"/>
                  </a:lnTo>
                  <a:lnTo>
                    <a:pt x="182486" y="61152"/>
                  </a:lnTo>
                  <a:lnTo>
                    <a:pt x="196819" y="59545"/>
                  </a:lnTo>
                  <a:lnTo>
                    <a:pt x="211900" y="57369"/>
                  </a:lnTo>
                  <a:lnTo>
                    <a:pt x="227481" y="54812"/>
                  </a:lnTo>
                  <a:lnTo>
                    <a:pt x="242289" y="53108"/>
                  </a:lnTo>
                  <a:lnTo>
                    <a:pt x="270533" y="51215"/>
                  </a:lnTo>
                  <a:lnTo>
                    <a:pt x="285360" y="49604"/>
                  </a:lnTo>
                  <a:lnTo>
                    <a:pt x="300771" y="47425"/>
                  </a:lnTo>
                  <a:lnTo>
                    <a:pt x="332631" y="42057"/>
                  </a:lnTo>
                  <a:lnTo>
                    <a:pt x="365213" y="35987"/>
                  </a:lnTo>
                  <a:lnTo>
                    <a:pt x="381639" y="33926"/>
                  </a:lnTo>
                  <a:lnTo>
                    <a:pt x="398117" y="32552"/>
                  </a:lnTo>
                  <a:lnTo>
                    <a:pt x="414628" y="31637"/>
                  </a:lnTo>
                  <a:lnTo>
                    <a:pt x="431162" y="29920"/>
                  </a:lnTo>
                  <a:lnTo>
                    <a:pt x="447711" y="27671"/>
                  </a:lnTo>
                  <a:lnTo>
                    <a:pt x="464271" y="25066"/>
                  </a:lnTo>
                  <a:lnTo>
                    <a:pt x="480837" y="23330"/>
                  </a:lnTo>
                  <a:lnTo>
                    <a:pt x="497407" y="22172"/>
                  </a:lnTo>
                  <a:lnTo>
                    <a:pt x="513981" y="21400"/>
                  </a:lnTo>
                  <a:lnTo>
                    <a:pt x="531662" y="19780"/>
                  </a:lnTo>
                  <a:lnTo>
                    <a:pt x="550081" y="17595"/>
                  </a:lnTo>
                  <a:lnTo>
                    <a:pt x="568992" y="15033"/>
                  </a:lnTo>
                  <a:lnTo>
                    <a:pt x="587126" y="13325"/>
                  </a:lnTo>
                  <a:lnTo>
                    <a:pt x="604742" y="12187"/>
                  </a:lnTo>
                  <a:lnTo>
                    <a:pt x="622013" y="11427"/>
                  </a:lnTo>
                  <a:lnTo>
                    <a:pt x="637948" y="9816"/>
                  </a:lnTo>
                  <a:lnTo>
                    <a:pt x="652993" y="7636"/>
                  </a:lnTo>
                  <a:lnTo>
                    <a:pt x="667443" y="5078"/>
                  </a:lnTo>
                  <a:lnTo>
                    <a:pt x="682603" y="3372"/>
                  </a:lnTo>
                  <a:lnTo>
                    <a:pt x="714186" y="1477"/>
                  </a:lnTo>
                  <a:lnTo>
                    <a:pt x="746644" y="635"/>
                  </a:lnTo>
                  <a:lnTo>
                    <a:pt x="848329" y="0"/>
                  </a:lnTo>
                  <a:lnTo>
                    <a:pt x="860670" y="1093"/>
                  </a:lnTo>
                  <a:lnTo>
                    <a:pt x="872213" y="2926"/>
                  </a:lnTo>
                  <a:lnTo>
                    <a:pt x="883225" y="5254"/>
                  </a:lnTo>
                  <a:lnTo>
                    <a:pt x="896092" y="6805"/>
                  </a:lnTo>
                  <a:lnTo>
                    <a:pt x="925127" y="8530"/>
                  </a:lnTo>
                  <a:lnTo>
                    <a:pt x="939502" y="10095"/>
                  </a:lnTo>
                  <a:lnTo>
                    <a:pt x="953507" y="12243"/>
                  </a:lnTo>
                  <a:lnTo>
                    <a:pt x="1014674" y="198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8296449" y="5889086"/>
              <a:ext cx="132104" cy="252140"/>
            </a:xfrm>
            <a:custGeom>
              <a:avLst/>
              <a:gdLst/>
              <a:ahLst/>
              <a:cxnLst/>
              <a:rect l="0" t="0" r="0" b="0"/>
              <a:pathLst>
                <a:path w="132104" h="252140">
                  <a:moveTo>
                    <a:pt x="0" y="0"/>
                  </a:moveTo>
                  <a:lnTo>
                    <a:pt x="21123" y="5281"/>
                  </a:lnTo>
                  <a:lnTo>
                    <a:pt x="28451" y="10152"/>
                  </a:lnTo>
                  <a:lnTo>
                    <a:pt x="34442" y="16716"/>
                  </a:lnTo>
                  <a:lnTo>
                    <a:pt x="39541" y="24408"/>
                  </a:lnTo>
                  <a:lnTo>
                    <a:pt x="42940" y="33957"/>
                  </a:lnTo>
                  <a:lnTo>
                    <a:pt x="45206" y="44744"/>
                  </a:lnTo>
                  <a:lnTo>
                    <a:pt x="46717" y="56357"/>
                  </a:lnTo>
                  <a:lnTo>
                    <a:pt x="45513" y="66309"/>
                  </a:lnTo>
                  <a:lnTo>
                    <a:pt x="42500" y="75154"/>
                  </a:lnTo>
                  <a:lnTo>
                    <a:pt x="38281" y="83262"/>
                  </a:lnTo>
                  <a:lnTo>
                    <a:pt x="39890" y="88667"/>
                  </a:lnTo>
                  <a:lnTo>
                    <a:pt x="45383" y="92270"/>
                  </a:lnTo>
                  <a:lnTo>
                    <a:pt x="53467" y="94673"/>
                  </a:lnTo>
                  <a:lnTo>
                    <a:pt x="74239" y="100290"/>
                  </a:lnTo>
                  <a:lnTo>
                    <a:pt x="85968" y="103335"/>
                  </a:lnTo>
                  <a:lnTo>
                    <a:pt x="95997" y="108681"/>
                  </a:lnTo>
                  <a:lnTo>
                    <a:pt x="104895" y="115561"/>
                  </a:lnTo>
                  <a:lnTo>
                    <a:pt x="113036" y="123464"/>
                  </a:lnTo>
                  <a:lnTo>
                    <a:pt x="119570" y="132048"/>
                  </a:lnTo>
                  <a:lnTo>
                    <a:pt x="125031" y="141087"/>
                  </a:lnTo>
                  <a:lnTo>
                    <a:pt x="129777" y="150429"/>
                  </a:lnTo>
                  <a:lnTo>
                    <a:pt x="131836" y="162183"/>
                  </a:lnTo>
                  <a:lnTo>
                    <a:pt x="132103" y="175546"/>
                  </a:lnTo>
                  <a:lnTo>
                    <a:pt x="131176" y="189981"/>
                  </a:lnTo>
                  <a:lnTo>
                    <a:pt x="128346" y="201815"/>
                  </a:lnTo>
                  <a:lnTo>
                    <a:pt x="124250" y="211915"/>
                  </a:lnTo>
                  <a:lnTo>
                    <a:pt x="119308" y="220859"/>
                  </a:lnTo>
                  <a:lnTo>
                    <a:pt x="112698" y="229032"/>
                  </a:lnTo>
                  <a:lnTo>
                    <a:pt x="104976" y="236692"/>
                  </a:lnTo>
                  <a:lnTo>
                    <a:pt x="96511" y="244009"/>
                  </a:lnTo>
                  <a:lnTo>
                    <a:pt x="85341" y="248887"/>
                  </a:lnTo>
                  <a:lnTo>
                    <a:pt x="72369" y="252139"/>
                  </a:lnTo>
                  <a:lnTo>
                    <a:pt x="19896" y="2486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8475509" y="5869190"/>
              <a:ext cx="125337" cy="292513"/>
            </a:xfrm>
            <a:custGeom>
              <a:avLst/>
              <a:gdLst/>
              <a:ahLst/>
              <a:cxnLst/>
              <a:rect l="0" t="0" r="0" b="0"/>
              <a:pathLst>
                <a:path w="125337" h="292513">
                  <a:moveTo>
                    <a:pt x="29843" y="0"/>
                  </a:moveTo>
                  <a:lnTo>
                    <a:pt x="29843" y="26405"/>
                  </a:lnTo>
                  <a:lnTo>
                    <a:pt x="30949" y="37499"/>
                  </a:lnTo>
                  <a:lnTo>
                    <a:pt x="32791" y="48211"/>
                  </a:lnTo>
                  <a:lnTo>
                    <a:pt x="35125" y="58668"/>
                  </a:lnTo>
                  <a:lnTo>
                    <a:pt x="38890" y="70061"/>
                  </a:lnTo>
                  <a:lnTo>
                    <a:pt x="43612" y="82077"/>
                  </a:lnTo>
                  <a:lnTo>
                    <a:pt x="48969" y="94509"/>
                  </a:lnTo>
                  <a:lnTo>
                    <a:pt x="54753" y="106113"/>
                  </a:lnTo>
                  <a:lnTo>
                    <a:pt x="60818" y="117165"/>
                  </a:lnTo>
                  <a:lnTo>
                    <a:pt x="67073" y="127849"/>
                  </a:lnTo>
                  <a:lnTo>
                    <a:pt x="73453" y="137182"/>
                  </a:lnTo>
                  <a:lnTo>
                    <a:pt x="79918" y="145615"/>
                  </a:lnTo>
                  <a:lnTo>
                    <a:pt x="86438" y="153447"/>
                  </a:lnTo>
                  <a:lnTo>
                    <a:pt x="92995" y="163090"/>
                  </a:lnTo>
                  <a:lnTo>
                    <a:pt x="99577" y="173940"/>
                  </a:lnTo>
                  <a:lnTo>
                    <a:pt x="106175" y="185595"/>
                  </a:lnTo>
                  <a:lnTo>
                    <a:pt x="111680" y="196680"/>
                  </a:lnTo>
                  <a:lnTo>
                    <a:pt x="116455" y="207387"/>
                  </a:lnTo>
                  <a:lnTo>
                    <a:pt x="120744" y="217840"/>
                  </a:lnTo>
                  <a:lnTo>
                    <a:pt x="122497" y="228125"/>
                  </a:lnTo>
                  <a:lnTo>
                    <a:pt x="122561" y="238298"/>
                  </a:lnTo>
                  <a:lnTo>
                    <a:pt x="121498" y="248395"/>
                  </a:lnTo>
                  <a:lnTo>
                    <a:pt x="118579" y="258443"/>
                  </a:lnTo>
                  <a:lnTo>
                    <a:pt x="114423" y="268457"/>
                  </a:lnTo>
                  <a:lnTo>
                    <a:pt x="109441" y="278449"/>
                  </a:lnTo>
                  <a:lnTo>
                    <a:pt x="101699" y="285111"/>
                  </a:lnTo>
                  <a:lnTo>
                    <a:pt x="92116" y="289551"/>
                  </a:lnTo>
                  <a:lnTo>
                    <a:pt x="81306" y="292512"/>
                  </a:lnTo>
                  <a:lnTo>
                    <a:pt x="71889" y="292276"/>
                  </a:lnTo>
                  <a:lnTo>
                    <a:pt x="63400" y="289907"/>
                  </a:lnTo>
                  <a:lnTo>
                    <a:pt x="55530" y="286118"/>
                  </a:lnTo>
                  <a:lnTo>
                    <a:pt x="52495" y="280275"/>
                  </a:lnTo>
                  <a:lnTo>
                    <a:pt x="52681" y="273064"/>
                  </a:lnTo>
                  <a:lnTo>
                    <a:pt x="55016" y="264941"/>
                  </a:lnTo>
                  <a:lnTo>
                    <a:pt x="59889" y="253999"/>
                  </a:lnTo>
                  <a:lnTo>
                    <a:pt x="66453" y="241178"/>
                  </a:lnTo>
                  <a:lnTo>
                    <a:pt x="74145" y="227104"/>
                  </a:lnTo>
                  <a:lnTo>
                    <a:pt x="81484" y="212195"/>
                  </a:lnTo>
                  <a:lnTo>
                    <a:pt x="88587" y="196728"/>
                  </a:lnTo>
                  <a:lnTo>
                    <a:pt x="95533" y="180891"/>
                  </a:lnTo>
                  <a:lnTo>
                    <a:pt x="109146" y="151504"/>
                  </a:lnTo>
                  <a:lnTo>
                    <a:pt x="115872" y="137479"/>
                  </a:lnTo>
                  <a:lnTo>
                    <a:pt x="120355" y="122601"/>
                  </a:lnTo>
                  <a:lnTo>
                    <a:pt x="123343" y="107156"/>
                  </a:lnTo>
                  <a:lnTo>
                    <a:pt x="125336" y="91333"/>
                  </a:lnTo>
                  <a:lnTo>
                    <a:pt x="124454" y="78574"/>
                  </a:lnTo>
                  <a:lnTo>
                    <a:pt x="121655" y="67857"/>
                  </a:lnTo>
                  <a:lnTo>
                    <a:pt x="117578" y="58502"/>
                  </a:lnTo>
                  <a:lnTo>
                    <a:pt x="111545" y="51160"/>
                  </a:lnTo>
                  <a:lnTo>
                    <a:pt x="104206" y="45160"/>
                  </a:lnTo>
                  <a:lnTo>
                    <a:pt x="95998" y="40055"/>
                  </a:lnTo>
                  <a:lnTo>
                    <a:pt x="85000" y="37756"/>
                  </a:lnTo>
                  <a:lnTo>
                    <a:pt x="72141" y="37329"/>
                  </a:lnTo>
                  <a:lnTo>
                    <a:pt x="58042" y="38150"/>
                  </a:lnTo>
                  <a:lnTo>
                    <a:pt x="45326" y="42013"/>
                  </a:lnTo>
                  <a:lnTo>
                    <a:pt x="33533" y="47904"/>
                  </a:lnTo>
                  <a:lnTo>
                    <a:pt x="0" y="696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9062428" y="5719974"/>
              <a:ext cx="139270" cy="9948"/>
            </a:xfrm>
            <a:custGeom>
              <a:avLst/>
              <a:gdLst/>
              <a:ahLst/>
              <a:cxnLst/>
              <a:rect l="0" t="0" r="0" b="0"/>
              <a:pathLst>
                <a:path w="139270" h="9948">
                  <a:moveTo>
                    <a:pt x="0" y="0"/>
                  </a:moveTo>
                  <a:lnTo>
                    <a:pt x="60664" y="0"/>
                  </a:lnTo>
                  <a:lnTo>
                    <a:pt x="74708" y="1105"/>
                  </a:lnTo>
                  <a:lnTo>
                    <a:pt x="139269" y="99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9072376" y="5839347"/>
              <a:ext cx="139269" cy="79583"/>
            </a:xfrm>
            <a:custGeom>
              <a:avLst/>
              <a:gdLst/>
              <a:ahLst/>
              <a:cxnLst/>
              <a:rect l="0" t="0" r="0" b="0"/>
              <a:pathLst>
                <a:path w="139269" h="79583">
                  <a:moveTo>
                    <a:pt x="0" y="0"/>
                  </a:moveTo>
                  <a:lnTo>
                    <a:pt x="10561" y="15842"/>
                  </a:lnTo>
                  <a:lnTo>
                    <a:pt x="18093" y="22720"/>
                  </a:lnTo>
                  <a:lnTo>
                    <a:pt x="27536" y="29515"/>
                  </a:lnTo>
                  <a:lnTo>
                    <a:pt x="38253" y="36256"/>
                  </a:lnTo>
                  <a:lnTo>
                    <a:pt x="50924" y="42961"/>
                  </a:lnTo>
                  <a:lnTo>
                    <a:pt x="64898" y="49641"/>
                  </a:lnTo>
                  <a:lnTo>
                    <a:pt x="79740" y="56306"/>
                  </a:lnTo>
                  <a:lnTo>
                    <a:pt x="92951" y="61854"/>
                  </a:lnTo>
                  <a:lnTo>
                    <a:pt x="105074" y="66658"/>
                  </a:lnTo>
                  <a:lnTo>
                    <a:pt x="139268" y="795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6883864" y="6247206"/>
            <a:ext cx="994779" cy="497390"/>
            <a:chOff x="6883864" y="6247206"/>
            <a:chExt cx="994779" cy="497390"/>
          </a:xfrm>
        </p:grpSpPr>
        <p:sp>
          <p:nvSpPr>
            <p:cNvPr id="192" name="Freeform 191"/>
            <p:cNvSpPr/>
            <p:nvPr/>
          </p:nvSpPr>
          <p:spPr>
            <a:xfrm>
              <a:off x="7223644" y="6336736"/>
              <a:ext cx="138999" cy="407860"/>
            </a:xfrm>
            <a:custGeom>
              <a:avLst/>
              <a:gdLst/>
              <a:ahLst/>
              <a:cxnLst/>
              <a:rect l="0" t="0" r="0" b="0"/>
              <a:pathLst>
                <a:path w="138999" h="407860">
                  <a:moveTo>
                    <a:pt x="68079" y="0"/>
                  </a:moveTo>
                  <a:lnTo>
                    <a:pt x="57516" y="10562"/>
                  </a:lnTo>
                  <a:lnTo>
                    <a:pt x="53300" y="16989"/>
                  </a:lnTo>
                  <a:lnTo>
                    <a:pt x="49384" y="24590"/>
                  </a:lnTo>
                  <a:lnTo>
                    <a:pt x="45668" y="32973"/>
                  </a:lnTo>
                  <a:lnTo>
                    <a:pt x="42086" y="41877"/>
                  </a:lnTo>
                  <a:lnTo>
                    <a:pt x="35157" y="60614"/>
                  </a:lnTo>
                  <a:lnTo>
                    <a:pt x="25042" y="89805"/>
                  </a:lnTo>
                  <a:lnTo>
                    <a:pt x="21702" y="100766"/>
                  </a:lnTo>
                  <a:lnTo>
                    <a:pt x="15045" y="124736"/>
                  </a:lnTo>
                  <a:lnTo>
                    <a:pt x="12828" y="137317"/>
                  </a:lnTo>
                  <a:lnTo>
                    <a:pt x="11349" y="150126"/>
                  </a:lnTo>
                  <a:lnTo>
                    <a:pt x="10364" y="163087"/>
                  </a:lnTo>
                  <a:lnTo>
                    <a:pt x="8601" y="175043"/>
                  </a:lnTo>
                  <a:lnTo>
                    <a:pt x="6320" y="186329"/>
                  </a:lnTo>
                  <a:lnTo>
                    <a:pt x="3695" y="197170"/>
                  </a:lnTo>
                  <a:lnTo>
                    <a:pt x="1945" y="208818"/>
                  </a:lnTo>
                  <a:lnTo>
                    <a:pt x="778" y="221005"/>
                  </a:lnTo>
                  <a:lnTo>
                    <a:pt x="0" y="233551"/>
                  </a:lnTo>
                  <a:lnTo>
                    <a:pt x="587" y="247441"/>
                  </a:lnTo>
                  <a:lnTo>
                    <a:pt x="2083" y="262228"/>
                  </a:lnTo>
                  <a:lnTo>
                    <a:pt x="4186" y="277612"/>
                  </a:lnTo>
                  <a:lnTo>
                    <a:pt x="6693" y="291185"/>
                  </a:lnTo>
                  <a:lnTo>
                    <a:pt x="9470" y="303549"/>
                  </a:lnTo>
                  <a:lnTo>
                    <a:pt x="12426" y="315107"/>
                  </a:lnTo>
                  <a:lnTo>
                    <a:pt x="16608" y="326129"/>
                  </a:lnTo>
                  <a:lnTo>
                    <a:pt x="21607" y="336793"/>
                  </a:lnTo>
                  <a:lnTo>
                    <a:pt x="27150" y="347218"/>
                  </a:lnTo>
                  <a:lnTo>
                    <a:pt x="35267" y="354167"/>
                  </a:lnTo>
                  <a:lnTo>
                    <a:pt x="45099" y="358801"/>
                  </a:lnTo>
                  <a:lnTo>
                    <a:pt x="56075" y="361890"/>
                  </a:lnTo>
                  <a:lnTo>
                    <a:pt x="65603" y="361738"/>
                  </a:lnTo>
                  <a:lnTo>
                    <a:pt x="74165" y="359428"/>
                  </a:lnTo>
                  <a:lnTo>
                    <a:pt x="82085" y="355676"/>
                  </a:lnTo>
                  <a:lnTo>
                    <a:pt x="89574" y="349858"/>
                  </a:lnTo>
                  <a:lnTo>
                    <a:pt x="96778" y="342665"/>
                  </a:lnTo>
                  <a:lnTo>
                    <a:pt x="103791" y="334553"/>
                  </a:lnTo>
                  <a:lnTo>
                    <a:pt x="110678" y="324724"/>
                  </a:lnTo>
                  <a:lnTo>
                    <a:pt x="117479" y="313750"/>
                  </a:lnTo>
                  <a:lnTo>
                    <a:pt x="124223" y="302013"/>
                  </a:lnTo>
                  <a:lnTo>
                    <a:pt x="129825" y="290871"/>
                  </a:lnTo>
                  <a:lnTo>
                    <a:pt x="134665" y="280128"/>
                  </a:lnTo>
                  <a:lnTo>
                    <a:pt x="138998" y="269650"/>
                  </a:lnTo>
                  <a:lnTo>
                    <a:pt x="138570" y="261560"/>
                  </a:lnTo>
                  <a:lnTo>
                    <a:pt x="134968" y="255060"/>
                  </a:lnTo>
                  <a:lnTo>
                    <a:pt x="129251" y="249622"/>
                  </a:lnTo>
                  <a:lnTo>
                    <a:pt x="123230" y="249313"/>
                  </a:lnTo>
                  <a:lnTo>
                    <a:pt x="117004" y="252423"/>
                  </a:lnTo>
                  <a:lnTo>
                    <a:pt x="110643" y="257812"/>
                  </a:lnTo>
                  <a:lnTo>
                    <a:pt x="105298" y="265826"/>
                  </a:lnTo>
                  <a:lnTo>
                    <a:pt x="100629" y="275589"/>
                  </a:lnTo>
                  <a:lnTo>
                    <a:pt x="96410" y="286520"/>
                  </a:lnTo>
                  <a:lnTo>
                    <a:pt x="93598" y="299334"/>
                  </a:lnTo>
                  <a:lnTo>
                    <a:pt x="91724" y="313403"/>
                  </a:lnTo>
                  <a:lnTo>
                    <a:pt x="90473" y="328309"/>
                  </a:lnTo>
                  <a:lnTo>
                    <a:pt x="89640" y="342667"/>
                  </a:lnTo>
                  <a:lnTo>
                    <a:pt x="89084" y="356660"/>
                  </a:lnTo>
                  <a:lnTo>
                    <a:pt x="87974" y="4078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7480730" y="6369344"/>
              <a:ext cx="114257" cy="325718"/>
            </a:xfrm>
            <a:custGeom>
              <a:avLst/>
              <a:gdLst/>
              <a:ahLst/>
              <a:cxnLst/>
              <a:rect l="0" t="0" r="0" b="0"/>
              <a:pathLst>
                <a:path w="114257" h="325718">
                  <a:moveTo>
                    <a:pt x="0" y="17131"/>
                  </a:moveTo>
                  <a:lnTo>
                    <a:pt x="10563" y="6569"/>
                  </a:lnTo>
                  <a:lnTo>
                    <a:pt x="18096" y="3458"/>
                  </a:lnTo>
                  <a:lnTo>
                    <a:pt x="27538" y="1383"/>
                  </a:lnTo>
                  <a:lnTo>
                    <a:pt x="38255" y="0"/>
                  </a:lnTo>
                  <a:lnTo>
                    <a:pt x="47610" y="1290"/>
                  </a:lnTo>
                  <a:lnTo>
                    <a:pt x="56057" y="4359"/>
                  </a:lnTo>
                  <a:lnTo>
                    <a:pt x="63899" y="8616"/>
                  </a:lnTo>
                  <a:lnTo>
                    <a:pt x="70232" y="14770"/>
                  </a:lnTo>
                  <a:lnTo>
                    <a:pt x="75560" y="22189"/>
                  </a:lnTo>
                  <a:lnTo>
                    <a:pt x="80217" y="30451"/>
                  </a:lnTo>
                  <a:lnTo>
                    <a:pt x="82216" y="40380"/>
                  </a:lnTo>
                  <a:lnTo>
                    <a:pt x="82444" y="51421"/>
                  </a:lnTo>
                  <a:lnTo>
                    <a:pt x="81490" y="63202"/>
                  </a:lnTo>
                  <a:lnTo>
                    <a:pt x="79749" y="74372"/>
                  </a:lnTo>
                  <a:lnTo>
                    <a:pt x="77483" y="85135"/>
                  </a:lnTo>
                  <a:lnTo>
                    <a:pt x="74867" y="95626"/>
                  </a:lnTo>
                  <a:lnTo>
                    <a:pt x="70912" y="105936"/>
                  </a:lnTo>
                  <a:lnTo>
                    <a:pt x="66065" y="116126"/>
                  </a:lnTo>
                  <a:lnTo>
                    <a:pt x="60623" y="126235"/>
                  </a:lnTo>
                  <a:lnTo>
                    <a:pt x="53679" y="134079"/>
                  </a:lnTo>
                  <a:lnTo>
                    <a:pt x="45734" y="140413"/>
                  </a:lnTo>
                  <a:lnTo>
                    <a:pt x="37121" y="145742"/>
                  </a:lnTo>
                  <a:lnTo>
                    <a:pt x="34696" y="147084"/>
                  </a:lnTo>
                  <a:lnTo>
                    <a:pt x="36394" y="145768"/>
                  </a:lnTo>
                  <a:lnTo>
                    <a:pt x="40842" y="142680"/>
                  </a:lnTo>
                  <a:lnTo>
                    <a:pt x="48229" y="141726"/>
                  </a:lnTo>
                  <a:lnTo>
                    <a:pt x="57575" y="142197"/>
                  </a:lnTo>
                  <a:lnTo>
                    <a:pt x="68227" y="143615"/>
                  </a:lnTo>
                  <a:lnTo>
                    <a:pt x="78645" y="147877"/>
                  </a:lnTo>
                  <a:lnTo>
                    <a:pt x="88905" y="154034"/>
                  </a:lnTo>
                  <a:lnTo>
                    <a:pt x="99061" y="161455"/>
                  </a:lnTo>
                  <a:lnTo>
                    <a:pt x="105832" y="171928"/>
                  </a:lnTo>
                  <a:lnTo>
                    <a:pt x="110346" y="184437"/>
                  </a:lnTo>
                  <a:lnTo>
                    <a:pt x="113356" y="198303"/>
                  </a:lnTo>
                  <a:lnTo>
                    <a:pt x="114256" y="210862"/>
                  </a:lnTo>
                  <a:lnTo>
                    <a:pt x="113752" y="222552"/>
                  </a:lnTo>
                  <a:lnTo>
                    <a:pt x="112310" y="233660"/>
                  </a:lnTo>
                  <a:lnTo>
                    <a:pt x="110243" y="244382"/>
                  </a:lnTo>
                  <a:lnTo>
                    <a:pt x="107761" y="254846"/>
                  </a:lnTo>
                  <a:lnTo>
                    <a:pt x="105000" y="265137"/>
                  </a:lnTo>
                  <a:lnTo>
                    <a:pt x="99843" y="275314"/>
                  </a:lnTo>
                  <a:lnTo>
                    <a:pt x="93090" y="285415"/>
                  </a:lnTo>
                  <a:lnTo>
                    <a:pt x="85272" y="295465"/>
                  </a:lnTo>
                  <a:lnTo>
                    <a:pt x="77849" y="304375"/>
                  </a:lnTo>
                  <a:lnTo>
                    <a:pt x="70689" y="312527"/>
                  </a:lnTo>
                  <a:lnTo>
                    <a:pt x="63706" y="320170"/>
                  </a:lnTo>
                  <a:lnTo>
                    <a:pt x="54629" y="324162"/>
                  </a:lnTo>
                  <a:lnTo>
                    <a:pt x="44157" y="325717"/>
                  </a:lnTo>
                  <a:lnTo>
                    <a:pt x="0" y="3155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7686146" y="6376527"/>
              <a:ext cx="108629" cy="288507"/>
            </a:xfrm>
            <a:custGeom>
              <a:avLst/>
              <a:gdLst/>
              <a:ahLst/>
              <a:cxnLst/>
              <a:rect l="0" t="0" r="0" b="0"/>
              <a:pathLst>
                <a:path w="108629" h="288507">
                  <a:moveTo>
                    <a:pt x="23384" y="0"/>
                  </a:moveTo>
                  <a:lnTo>
                    <a:pt x="9538" y="55384"/>
                  </a:lnTo>
                  <a:lnTo>
                    <a:pt x="6416" y="66766"/>
                  </a:lnTo>
                  <a:lnTo>
                    <a:pt x="0" y="88255"/>
                  </a:lnTo>
                  <a:lnTo>
                    <a:pt x="1163" y="96417"/>
                  </a:lnTo>
                  <a:lnTo>
                    <a:pt x="5254" y="102964"/>
                  </a:lnTo>
                  <a:lnTo>
                    <a:pt x="11297" y="108434"/>
                  </a:lnTo>
                  <a:lnTo>
                    <a:pt x="20853" y="113185"/>
                  </a:lnTo>
                  <a:lnTo>
                    <a:pt x="32749" y="117459"/>
                  </a:lnTo>
                  <a:lnTo>
                    <a:pt x="46207" y="121413"/>
                  </a:lnTo>
                  <a:lnTo>
                    <a:pt x="57389" y="126259"/>
                  </a:lnTo>
                  <a:lnTo>
                    <a:pt x="67055" y="131702"/>
                  </a:lnTo>
                  <a:lnTo>
                    <a:pt x="75709" y="137540"/>
                  </a:lnTo>
                  <a:lnTo>
                    <a:pt x="83689" y="143643"/>
                  </a:lnTo>
                  <a:lnTo>
                    <a:pt x="91221" y="149922"/>
                  </a:lnTo>
                  <a:lnTo>
                    <a:pt x="98452" y="156319"/>
                  </a:lnTo>
                  <a:lnTo>
                    <a:pt x="103273" y="165005"/>
                  </a:lnTo>
                  <a:lnTo>
                    <a:pt x="106486" y="175217"/>
                  </a:lnTo>
                  <a:lnTo>
                    <a:pt x="108628" y="186446"/>
                  </a:lnTo>
                  <a:lnTo>
                    <a:pt x="107846" y="198353"/>
                  </a:lnTo>
                  <a:lnTo>
                    <a:pt x="105114" y="210712"/>
                  </a:lnTo>
                  <a:lnTo>
                    <a:pt x="101082" y="223373"/>
                  </a:lnTo>
                  <a:lnTo>
                    <a:pt x="96183" y="235129"/>
                  </a:lnTo>
                  <a:lnTo>
                    <a:pt x="90707" y="246283"/>
                  </a:lnTo>
                  <a:lnTo>
                    <a:pt x="84846" y="257034"/>
                  </a:lnTo>
                  <a:lnTo>
                    <a:pt x="77622" y="266413"/>
                  </a:lnTo>
                  <a:lnTo>
                    <a:pt x="69490" y="274876"/>
                  </a:lnTo>
                  <a:lnTo>
                    <a:pt x="60754" y="282728"/>
                  </a:lnTo>
                  <a:lnTo>
                    <a:pt x="51613" y="286858"/>
                  </a:lnTo>
                  <a:lnTo>
                    <a:pt x="42203" y="288506"/>
                  </a:lnTo>
                  <a:lnTo>
                    <a:pt x="13436" y="2884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7699582" y="6346684"/>
              <a:ext cx="179061" cy="29844"/>
            </a:xfrm>
            <a:custGeom>
              <a:avLst/>
              <a:gdLst/>
              <a:ahLst/>
              <a:cxnLst/>
              <a:rect l="0" t="0" r="0" b="0"/>
              <a:pathLst>
                <a:path w="179061" h="29844">
                  <a:moveTo>
                    <a:pt x="0" y="29843"/>
                  </a:moveTo>
                  <a:lnTo>
                    <a:pt x="15843" y="19282"/>
                  </a:lnTo>
                  <a:lnTo>
                    <a:pt x="23826" y="15065"/>
                  </a:lnTo>
                  <a:lnTo>
                    <a:pt x="32463" y="11149"/>
                  </a:lnTo>
                  <a:lnTo>
                    <a:pt x="41537" y="7433"/>
                  </a:lnTo>
                  <a:lnTo>
                    <a:pt x="53113" y="4955"/>
                  </a:lnTo>
                  <a:lnTo>
                    <a:pt x="66357" y="3303"/>
                  </a:lnTo>
                  <a:lnTo>
                    <a:pt x="80713" y="2202"/>
                  </a:lnTo>
                  <a:lnTo>
                    <a:pt x="94705" y="1468"/>
                  </a:lnTo>
                  <a:lnTo>
                    <a:pt x="108454" y="978"/>
                  </a:lnTo>
                  <a:lnTo>
                    <a:pt x="17906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6883864" y="6306892"/>
              <a:ext cx="238747" cy="324685"/>
            </a:xfrm>
            <a:custGeom>
              <a:avLst/>
              <a:gdLst/>
              <a:ahLst/>
              <a:cxnLst/>
              <a:rect l="0" t="0" r="0" b="0"/>
              <a:pathLst>
                <a:path w="238747" h="324685">
                  <a:moveTo>
                    <a:pt x="238746" y="0"/>
                  </a:moveTo>
                  <a:lnTo>
                    <a:pt x="217623" y="5282"/>
                  </a:lnTo>
                  <a:lnTo>
                    <a:pt x="208084" y="7943"/>
                  </a:lnTo>
                  <a:lnTo>
                    <a:pt x="188643" y="13846"/>
                  </a:lnTo>
                  <a:lnTo>
                    <a:pt x="178817" y="18073"/>
                  </a:lnTo>
                  <a:lnTo>
                    <a:pt x="168950" y="23103"/>
                  </a:lnTo>
                  <a:lnTo>
                    <a:pt x="159056" y="28666"/>
                  </a:lnTo>
                  <a:lnTo>
                    <a:pt x="149144" y="34585"/>
                  </a:lnTo>
                  <a:lnTo>
                    <a:pt x="129290" y="47057"/>
                  </a:lnTo>
                  <a:lnTo>
                    <a:pt x="119352" y="52372"/>
                  </a:lnTo>
                  <a:lnTo>
                    <a:pt x="109411" y="57021"/>
                  </a:lnTo>
                  <a:lnTo>
                    <a:pt x="99468" y="61226"/>
                  </a:lnTo>
                  <a:lnTo>
                    <a:pt x="95050" y="67345"/>
                  </a:lnTo>
                  <a:lnTo>
                    <a:pt x="94315" y="74740"/>
                  </a:lnTo>
                  <a:lnTo>
                    <a:pt x="96036" y="82986"/>
                  </a:lnTo>
                  <a:lnTo>
                    <a:pt x="100499" y="89589"/>
                  </a:lnTo>
                  <a:lnTo>
                    <a:pt x="106790" y="95096"/>
                  </a:lnTo>
                  <a:lnTo>
                    <a:pt x="131488" y="111075"/>
                  </a:lnTo>
                  <a:lnTo>
                    <a:pt x="140714" y="117157"/>
                  </a:lnTo>
                  <a:lnTo>
                    <a:pt x="149074" y="125633"/>
                  </a:lnTo>
                  <a:lnTo>
                    <a:pt x="156859" y="135705"/>
                  </a:lnTo>
                  <a:lnTo>
                    <a:pt x="164260" y="146841"/>
                  </a:lnTo>
                  <a:lnTo>
                    <a:pt x="170298" y="157581"/>
                  </a:lnTo>
                  <a:lnTo>
                    <a:pt x="175429" y="168057"/>
                  </a:lnTo>
                  <a:lnTo>
                    <a:pt x="179955" y="178357"/>
                  </a:lnTo>
                  <a:lnTo>
                    <a:pt x="181868" y="190750"/>
                  </a:lnTo>
                  <a:lnTo>
                    <a:pt x="182038" y="204539"/>
                  </a:lnTo>
                  <a:lnTo>
                    <a:pt x="181045" y="219257"/>
                  </a:lnTo>
                  <a:lnTo>
                    <a:pt x="178173" y="232386"/>
                  </a:lnTo>
                  <a:lnTo>
                    <a:pt x="174047" y="244454"/>
                  </a:lnTo>
                  <a:lnTo>
                    <a:pt x="169086" y="255815"/>
                  </a:lnTo>
                  <a:lnTo>
                    <a:pt x="163569" y="265600"/>
                  </a:lnTo>
                  <a:lnTo>
                    <a:pt x="157679" y="274334"/>
                  </a:lnTo>
                  <a:lnTo>
                    <a:pt x="151543" y="282367"/>
                  </a:lnTo>
                  <a:lnTo>
                    <a:pt x="144135" y="288828"/>
                  </a:lnTo>
                  <a:lnTo>
                    <a:pt x="135881" y="294240"/>
                  </a:lnTo>
                  <a:lnTo>
                    <a:pt x="116762" y="304307"/>
                  </a:lnTo>
                  <a:lnTo>
                    <a:pt x="93527" y="316151"/>
                  </a:lnTo>
                  <a:lnTo>
                    <a:pt x="81142" y="320193"/>
                  </a:lnTo>
                  <a:lnTo>
                    <a:pt x="68464" y="322887"/>
                  </a:lnTo>
                  <a:lnTo>
                    <a:pt x="55590" y="324684"/>
                  </a:lnTo>
                  <a:lnTo>
                    <a:pt x="44797" y="323671"/>
                  </a:lnTo>
                  <a:lnTo>
                    <a:pt x="35391" y="320786"/>
                  </a:lnTo>
                  <a:lnTo>
                    <a:pt x="0" y="2984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6973394" y="6247206"/>
              <a:ext cx="19858" cy="447651"/>
            </a:xfrm>
            <a:custGeom>
              <a:avLst/>
              <a:gdLst/>
              <a:ahLst/>
              <a:cxnLst/>
              <a:rect l="0" t="0" r="0" b="0"/>
              <a:pathLst>
                <a:path w="19858" h="447651">
                  <a:moveTo>
                    <a:pt x="0" y="0"/>
                  </a:moveTo>
                  <a:lnTo>
                    <a:pt x="5281" y="21124"/>
                  </a:lnTo>
                  <a:lnTo>
                    <a:pt x="6837" y="32873"/>
                  </a:lnTo>
                  <a:lnTo>
                    <a:pt x="7874" y="46232"/>
                  </a:lnTo>
                  <a:lnTo>
                    <a:pt x="8565" y="60665"/>
                  </a:lnTo>
                  <a:lnTo>
                    <a:pt x="10131" y="73602"/>
                  </a:lnTo>
                  <a:lnTo>
                    <a:pt x="12281" y="85543"/>
                  </a:lnTo>
                  <a:lnTo>
                    <a:pt x="14819" y="96820"/>
                  </a:lnTo>
                  <a:lnTo>
                    <a:pt x="16511" y="108759"/>
                  </a:lnTo>
                  <a:lnTo>
                    <a:pt x="17639" y="121139"/>
                  </a:lnTo>
                  <a:lnTo>
                    <a:pt x="18391" y="133814"/>
                  </a:lnTo>
                  <a:lnTo>
                    <a:pt x="19228" y="168530"/>
                  </a:lnTo>
                  <a:lnTo>
                    <a:pt x="19857" y="280656"/>
                  </a:lnTo>
                  <a:lnTo>
                    <a:pt x="18765" y="297634"/>
                  </a:lnTo>
                  <a:lnTo>
                    <a:pt x="16931" y="316691"/>
                  </a:lnTo>
                  <a:lnTo>
                    <a:pt x="14603" y="337132"/>
                  </a:lnTo>
                  <a:lnTo>
                    <a:pt x="13051" y="356287"/>
                  </a:lnTo>
                  <a:lnTo>
                    <a:pt x="12017" y="374582"/>
                  </a:lnTo>
                  <a:lnTo>
                    <a:pt x="9947" y="4476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7043439" y="6257154"/>
              <a:ext cx="29434" cy="437703"/>
            </a:xfrm>
            <a:custGeom>
              <a:avLst/>
              <a:gdLst/>
              <a:ahLst/>
              <a:cxnLst/>
              <a:rect l="0" t="0" r="0" b="0"/>
              <a:pathLst>
                <a:path w="29434" h="437703">
                  <a:moveTo>
                    <a:pt x="9537" y="0"/>
                  </a:moveTo>
                  <a:lnTo>
                    <a:pt x="4256" y="15842"/>
                  </a:lnTo>
                  <a:lnTo>
                    <a:pt x="2701" y="27141"/>
                  </a:lnTo>
                  <a:lnTo>
                    <a:pt x="1664" y="41306"/>
                  </a:lnTo>
                  <a:lnTo>
                    <a:pt x="972" y="57380"/>
                  </a:lnTo>
                  <a:lnTo>
                    <a:pt x="204" y="92926"/>
                  </a:lnTo>
                  <a:lnTo>
                    <a:pt x="0" y="111689"/>
                  </a:lnTo>
                  <a:lnTo>
                    <a:pt x="968" y="127514"/>
                  </a:lnTo>
                  <a:lnTo>
                    <a:pt x="2720" y="141380"/>
                  </a:lnTo>
                  <a:lnTo>
                    <a:pt x="4992" y="153940"/>
                  </a:lnTo>
                  <a:lnTo>
                    <a:pt x="6507" y="166734"/>
                  </a:lnTo>
                  <a:lnTo>
                    <a:pt x="7517" y="179685"/>
                  </a:lnTo>
                  <a:lnTo>
                    <a:pt x="8191" y="192741"/>
                  </a:lnTo>
                  <a:lnTo>
                    <a:pt x="8939" y="219037"/>
                  </a:lnTo>
                  <a:lnTo>
                    <a:pt x="9138" y="232239"/>
                  </a:lnTo>
                  <a:lnTo>
                    <a:pt x="10376" y="245461"/>
                  </a:lnTo>
                  <a:lnTo>
                    <a:pt x="12307" y="258697"/>
                  </a:lnTo>
                  <a:lnTo>
                    <a:pt x="14699" y="271942"/>
                  </a:lnTo>
                  <a:lnTo>
                    <a:pt x="16295" y="288510"/>
                  </a:lnTo>
                  <a:lnTo>
                    <a:pt x="17358" y="307291"/>
                  </a:lnTo>
                  <a:lnTo>
                    <a:pt x="18067" y="327551"/>
                  </a:lnTo>
                  <a:lnTo>
                    <a:pt x="19645" y="346583"/>
                  </a:lnTo>
                  <a:lnTo>
                    <a:pt x="29433" y="4377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60400"/>
            <a:ext cx="39878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600" smtClean="0">
                <a:solidFill>
                  <a:srgbClr val="000000"/>
                </a:solidFill>
                <a:latin typeface="Arial - 48"/>
              </a:rPr>
              <a:t>Test Day!!!!</a:t>
            </a:r>
            <a:endParaRPr lang="en-US" sz="3600">
              <a:solidFill>
                <a:srgbClr val="000000"/>
              </a:solidFill>
              <a:latin typeface="Arial - 48"/>
            </a:endParaRPr>
          </a:p>
        </p:txBody>
      </p:sp>
      <p:pic>
        <p:nvPicPr>
          <p:cNvPr id="3" name="Picture 2" descr="clipboard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97300" y="2247900"/>
            <a:ext cx="3963669" cy="424307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18" name="Group 17"/>
          <p:cNvGrpSpPr/>
          <p:nvPr/>
        </p:nvGrpSpPr>
        <p:grpSpPr>
          <a:xfrm>
            <a:off x="806301" y="1711018"/>
            <a:ext cx="2595841" cy="775679"/>
            <a:chOff x="806301" y="1711018"/>
            <a:chExt cx="2595841" cy="775679"/>
          </a:xfrm>
        </p:grpSpPr>
        <p:sp>
          <p:nvSpPr>
            <p:cNvPr id="4" name="Freeform 3"/>
            <p:cNvSpPr/>
            <p:nvPr/>
          </p:nvSpPr>
          <p:spPr>
            <a:xfrm>
              <a:off x="806301" y="1890078"/>
              <a:ext cx="174223" cy="596619"/>
            </a:xfrm>
            <a:custGeom>
              <a:avLst/>
              <a:gdLst/>
              <a:ahLst/>
              <a:cxnLst/>
              <a:rect l="0" t="0" r="0" b="0"/>
              <a:pathLst>
                <a:path w="174223" h="596619">
                  <a:moveTo>
                    <a:pt x="19364" y="0"/>
                  </a:moveTo>
                  <a:lnTo>
                    <a:pt x="14083" y="15843"/>
                  </a:lnTo>
                  <a:lnTo>
                    <a:pt x="11422" y="26036"/>
                  </a:lnTo>
                  <a:lnTo>
                    <a:pt x="5518" y="52100"/>
                  </a:lnTo>
                  <a:lnTo>
                    <a:pt x="3502" y="67892"/>
                  </a:lnTo>
                  <a:lnTo>
                    <a:pt x="2157" y="85053"/>
                  </a:lnTo>
                  <a:lnTo>
                    <a:pt x="1261" y="103125"/>
                  </a:lnTo>
                  <a:lnTo>
                    <a:pt x="265" y="137942"/>
                  </a:lnTo>
                  <a:lnTo>
                    <a:pt x="0" y="154964"/>
                  </a:lnTo>
                  <a:lnTo>
                    <a:pt x="928" y="170733"/>
                  </a:lnTo>
                  <a:lnTo>
                    <a:pt x="2652" y="185667"/>
                  </a:lnTo>
                  <a:lnTo>
                    <a:pt x="4907" y="200044"/>
                  </a:lnTo>
                  <a:lnTo>
                    <a:pt x="8621" y="211840"/>
                  </a:lnTo>
                  <a:lnTo>
                    <a:pt x="13307" y="221914"/>
                  </a:lnTo>
                  <a:lnTo>
                    <a:pt x="18642" y="230841"/>
                  </a:lnTo>
                  <a:lnTo>
                    <a:pt x="24409" y="234581"/>
                  </a:lnTo>
                  <a:lnTo>
                    <a:pt x="30465" y="234864"/>
                  </a:lnTo>
                  <a:lnTo>
                    <a:pt x="36712" y="232843"/>
                  </a:lnTo>
                  <a:lnTo>
                    <a:pt x="43088" y="227073"/>
                  </a:lnTo>
                  <a:lnTo>
                    <a:pt x="49549" y="218806"/>
                  </a:lnTo>
                  <a:lnTo>
                    <a:pt x="56067" y="208873"/>
                  </a:lnTo>
                  <a:lnTo>
                    <a:pt x="62623" y="197830"/>
                  </a:lnTo>
                  <a:lnTo>
                    <a:pt x="69204" y="186047"/>
                  </a:lnTo>
                  <a:lnTo>
                    <a:pt x="75803" y="173770"/>
                  </a:lnTo>
                  <a:lnTo>
                    <a:pt x="81307" y="162270"/>
                  </a:lnTo>
                  <a:lnTo>
                    <a:pt x="86081" y="151287"/>
                  </a:lnTo>
                  <a:lnTo>
                    <a:pt x="90370" y="140649"/>
                  </a:lnTo>
                  <a:lnTo>
                    <a:pt x="94334" y="128030"/>
                  </a:lnTo>
                  <a:lnTo>
                    <a:pt x="98082" y="114092"/>
                  </a:lnTo>
                  <a:lnTo>
                    <a:pt x="101686" y="99273"/>
                  </a:lnTo>
                  <a:lnTo>
                    <a:pt x="104089" y="83867"/>
                  </a:lnTo>
                  <a:lnTo>
                    <a:pt x="105691" y="68069"/>
                  </a:lnTo>
                  <a:lnTo>
                    <a:pt x="106759" y="52011"/>
                  </a:lnTo>
                  <a:lnTo>
                    <a:pt x="107471" y="36885"/>
                  </a:lnTo>
                  <a:lnTo>
                    <a:pt x="108262" y="8288"/>
                  </a:lnTo>
                  <a:lnTo>
                    <a:pt x="110683" y="4420"/>
                  </a:lnTo>
                  <a:lnTo>
                    <a:pt x="114508" y="7368"/>
                  </a:lnTo>
                  <a:lnTo>
                    <a:pt x="119269" y="14859"/>
                  </a:lnTo>
                  <a:lnTo>
                    <a:pt x="123548" y="26486"/>
                  </a:lnTo>
                  <a:lnTo>
                    <a:pt x="127506" y="40869"/>
                  </a:lnTo>
                  <a:lnTo>
                    <a:pt x="131250" y="57089"/>
                  </a:lnTo>
                  <a:lnTo>
                    <a:pt x="133746" y="72324"/>
                  </a:lnTo>
                  <a:lnTo>
                    <a:pt x="135410" y="86902"/>
                  </a:lnTo>
                  <a:lnTo>
                    <a:pt x="136519" y="101042"/>
                  </a:lnTo>
                  <a:lnTo>
                    <a:pt x="137259" y="115995"/>
                  </a:lnTo>
                  <a:lnTo>
                    <a:pt x="138080" y="147347"/>
                  </a:lnTo>
                  <a:lnTo>
                    <a:pt x="139405" y="163444"/>
                  </a:lnTo>
                  <a:lnTo>
                    <a:pt x="141393" y="179703"/>
                  </a:lnTo>
                  <a:lnTo>
                    <a:pt x="143824" y="196068"/>
                  </a:lnTo>
                  <a:lnTo>
                    <a:pt x="149472" y="228989"/>
                  </a:lnTo>
                  <a:lnTo>
                    <a:pt x="152526" y="245505"/>
                  </a:lnTo>
                  <a:lnTo>
                    <a:pt x="154562" y="262043"/>
                  </a:lnTo>
                  <a:lnTo>
                    <a:pt x="155919" y="278594"/>
                  </a:lnTo>
                  <a:lnTo>
                    <a:pt x="156824" y="295155"/>
                  </a:lnTo>
                  <a:lnTo>
                    <a:pt x="158532" y="311722"/>
                  </a:lnTo>
                  <a:lnTo>
                    <a:pt x="160776" y="328293"/>
                  </a:lnTo>
                  <a:lnTo>
                    <a:pt x="163378" y="344867"/>
                  </a:lnTo>
                  <a:lnTo>
                    <a:pt x="165112" y="361443"/>
                  </a:lnTo>
                  <a:lnTo>
                    <a:pt x="166269" y="378020"/>
                  </a:lnTo>
                  <a:lnTo>
                    <a:pt x="167553" y="410072"/>
                  </a:lnTo>
                  <a:lnTo>
                    <a:pt x="168124" y="439054"/>
                  </a:lnTo>
                  <a:lnTo>
                    <a:pt x="169382" y="452972"/>
                  </a:lnTo>
                  <a:lnTo>
                    <a:pt x="171325" y="466673"/>
                  </a:lnTo>
                  <a:lnTo>
                    <a:pt x="173727" y="480227"/>
                  </a:lnTo>
                  <a:lnTo>
                    <a:pt x="174222" y="495896"/>
                  </a:lnTo>
                  <a:lnTo>
                    <a:pt x="173447" y="512973"/>
                  </a:lnTo>
                  <a:lnTo>
                    <a:pt x="171825" y="530990"/>
                  </a:lnTo>
                  <a:lnTo>
                    <a:pt x="169638" y="546317"/>
                  </a:lnTo>
                  <a:lnTo>
                    <a:pt x="167075" y="559851"/>
                  </a:lnTo>
                  <a:lnTo>
                    <a:pt x="164261" y="572190"/>
                  </a:lnTo>
                  <a:lnTo>
                    <a:pt x="159069" y="581521"/>
                  </a:lnTo>
                  <a:lnTo>
                    <a:pt x="152292" y="588847"/>
                  </a:lnTo>
                  <a:lnTo>
                    <a:pt x="144458" y="594836"/>
                  </a:lnTo>
                  <a:lnTo>
                    <a:pt x="137025" y="596618"/>
                  </a:lnTo>
                  <a:lnTo>
                    <a:pt x="129859" y="595596"/>
                  </a:lnTo>
                  <a:lnTo>
                    <a:pt x="122871" y="592703"/>
                  </a:lnTo>
                  <a:lnTo>
                    <a:pt x="116001" y="586354"/>
                  </a:lnTo>
                  <a:lnTo>
                    <a:pt x="109211" y="577700"/>
                  </a:lnTo>
                  <a:lnTo>
                    <a:pt x="102474" y="567509"/>
                  </a:lnTo>
                  <a:lnTo>
                    <a:pt x="96877" y="557399"/>
                  </a:lnTo>
                  <a:lnTo>
                    <a:pt x="92040" y="547344"/>
                  </a:lnTo>
                  <a:lnTo>
                    <a:pt x="79051" y="5172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134047" y="1939817"/>
              <a:ext cx="139269" cy="9949"/>
            </a:xfrm>
            <a:custGeom>
              <a:avLst/>
              <a:gdLst/>
              <a:ahLst/>
              <a:cxnLst/>
              <a:rect l="0" t="0" r="0" b="0"/>
              <a:pathLst>
                <a:path w="139269" h="9949">
                  <a:moveTo>
                    <a:pt x="0" y="0"/>
                  </a:moveTo>
                  <a:lnTo>
                    <a:pt x="69229" y="0"/>
                  </a:lnTo>
                  <a:lnTo>
                    <a:pt x="82628" y="1105"/>
                  </a:lnTo>
                  <a:lnTo>
                    <a:pt x="139268" y="99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124099" y="2029347"/>
              <a:ext cx="139270" cy="1"/>
            </a:xfrm>
            <a:custGeom>
              <a:avLst/>
              <a:gdLst/>
              <a:ahLst/>
              <a:cxnLst/>
              <a:rect l="0" t="0" r="0" b="0"/>
              <a:pathLst>
                <a:path w="139270" h="1">
                  <a:moveTo>
                    <a:pt x="0" y="0"/>
                  </a:moveTo>
                  <a:lnTo>
                    <a:pt x="13926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502114" y="1870182"/>
              <a:ext cx="129323" cy="9949"/>
            </a:xfrm>
            <a:custGeom>
              <a:avLst/>
              <a:gdLst/>
              <a:ahLst/>
              <a:cxnLst/>
              <a:rect l="0" t="0" r="0" b="0"/>
              <a:pathLst>
                <a:path w="129323" h="9949">
                  <a:moveTo>
                    <a:pt x="0" y="9948"/>
                  </a:moveTo>
                  <a:lnTo>
                    <a:pt x="15843" y="4667"/>
                  </a:lnTo>
                  <a:lnTo>
                    <a:pt x="27142" y="3111"/>
                  </a:lnTo>
                  <a:lnTo>
                    <a:pt x="41306" y="2075"/>
                  </a:lnTo>
                  <a:lnTo>
                    <a:pt x="72519" y="922"/>
                  </a:lnTo>
                  <a:lnTo>
                    <a:pt x="12932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830391" y="1711018"/>
              <a:ext cx="19897" cy="228800"/>
            </a:xfrm>
            <a:custGeom>
              <a:avLst/>
              <a:gdLst/>
              <a:ahLst/>
              <a:cxnLst/>
              <a:rect l="0" t="0" r="0" b="0"/>
              <a:pathLst>
                <a:path w="19897" h="228800">
                  <a:moveTo>
                    <a:pt x="0" y="0"/>
                  </a:moveTo>
                  <a:lnTo>
                    <a:pt x="5281" y="26404"/>
                  </a:lnTo>
                  <a:lnTo>
                    <a:pt x="6837" y="39709"/>
                  </a:lnTo>
                  <a:lnTo>
                    <a:pt x="7874" y="54105"/>
                  </a:lnTo>
                  <a:lnTo>
                    <a:pt x="9026" y="83733"/>
                  </a:lnTo>
                  <a:lnTo>
                    <a:pt x="9675" y="125270"/>
                  </a:lnTo>
                  <a:lnTo>
                    <a:pt x="9894" y="178915"/>
                  </a:lnTo>
                  <a:lnTo>
                    <a:pt x="19896" y="2287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651331" y="2009451"/>
              <a:ext cx="407860" cy="29845"/>
            </a:xfrm>
            <a:custGeom>
              <a:avLst/>
              <a:gdLst/>
              <a:ahLst/>
              <a:cxnLst/>
              <a:rect l="0" t="0" r="0" b="0"/>
              <a:pathLst>
                <a:path w="407860" h="29845">
                  <a:moveTo>
                    <a:pt x="0" y="0"/>
                  </a:moveTo>
                  <a:lnTo>
                    <a:pt x="31686" y="5281"/>
                  </a:lnTo>
                  <a:lnTo>
                    <a:pt x="45441" y="6837"/>
                  </a:lnTo>
                  <a:lnTo>
                    <a:pt x="59032" y="7874"/>
                  </a:lnTo>
                  <a:lnTo>
                    <a:pt x="72514" y="8565"/>
                  </a:lnTo>
                  <a:lnTo>
                    <a:pt x="99284" y="9333"/>
                  </a:lnTo>
                  <a:lnTo>
                    <a:pt x="192313" y="9912"/>
                  </a:lnTo>
                  <a:lnTo>
                    <a:pt x="205580" y="11029"/>
                  </a:lnTo>
                  <a:lnTo>
                    <a:pt x="218846" y="12880"/>
                  </a:lnTo>
                  <a:lnTo>
                    <a:pt x="232112" y="15218"/>
                  </a:lnTo>
                  <a:lnTo>
                    <a:pt x="245377" y="16777"/>
                  </a:lnTo>
                  <a:lnTo>
                    <a:pt x="258641" y="17817"/>
                  </a:lnTo>
                  <a:lnTo>
                    <a:pt x="271905" y="18510"/>
                  </a:lnTo>
                  <a:lnTo>
                    <a:pt x="287380" y="20077"/>
                  </a:lnTo>
                  <a:lnTo>
                    <a:pt x="304328" y="22227"/>
                  </a:lnTo>
                  <a:lnTo>
                    <a:pt x="322259" y="24766"/>
                  </a:lnTo>
                  <a:lnTo>
                    <a:pt x="338634" y="26459"/>
                  </a:lnTo>
                  <a:lnTo>
                    <a:pt x="353972" y="27587"/>
                  </a:lnTo>
                  <a:lnTo>
                    <a:pt x="407859" y="2984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760757" y="2153859"/>
              <a:ext cx="201253" cy="249669"/>
            </a:xfrm>
            <a:custGeom>
              <a:avLst/>
              <a:gdLst/>
              <a:ahLst/>
              <a:cxnLst/>
              <a:rect l="0" t="0" r="0" b="0"/>
              <a:pathLst>
                <a:path w="201253" h="249669">
                  <a:moveTo>
                    <a:pt x="0" y="14757"/>
                  </a:moveTo>
                  <a:lnTo>
                    <a:pt x="21123" y="9476"/>
                  </a:lnTo>
                  <a:lnTo>
                    <a:pt x="46232" y="3936"/>
                  </a:lnTo>
                  <a:lnTo>
                    <a:pt x="60664" y="911"/>
                  </a:lnTo>
                  <a:lnTo>
                    <a:pt x="74707" y="0"/>
                  </a:lnTo>
                  <a:lnTo>
                    <a:pt x="88491" y="497"/>
                  </a:lnTo>
                  <a:lnTo>
                    <a:pt x="102101" y="1934"/>
                  </a:lnTo>
                  <a:lnTo>
                    <a:pt x="114490" y="5103"/>
                  </a:lnTo>
                  <a:lnTo>
                    <a:pt x="126066" y="9426"/>
                  </a:lnTo>
                  <a:lnTo>
                    <a:pt x="137098" y="14519"/>
                  </a:lnTo>
                  <a:lnTo>
                    <a:pt x="144454" y="22335"/>
                  </a:lnTo>
                  <a:lnTo>
                    <a:pt x="149357" y="31968"/>
                  </a:lnTo>
                  <a:lnTo>
                    <a:pt x="152626" y="42810"/>
                  </a:lnTo>
                  <a:lnTo>
                    <a:pt x="152595" y="52249"/>
                  </a:lnTo>
                  <a:lnTo>
                    <a:pt x="150363" y="60753"/>
                  </a:lnTo>
                  <a:lnTo>
                    <a:pt x="146665" y="68632"/>
                  </a:lnTo>
                  <a:lnTo>
                    <a:pt x="140884" y="76096"/>
                  </a:lnTo>
                  <a:lnTo>
                    <a:pt x="133714" y="83282"/>
                  </a:lnTo>
                  <a:lnTo>
                    <a:pt x="125617" y="90284"/>
                  </a:lnTo>
                  <a:lnTo>
                    <a:pt x="115799" y="96057"/>
                  </a:lnTo>
                  <a:lnTo>
                    <a:pt x="104832" y="101011"/>
                  </a:lnTo>
                  <a:lnTo>
                    <a:pt x="93099" y="105419"/>
                  </a:lnTo>
                  <a:lnTo>
                    <a:pt x="88594" y="106147"/>
                  </a:lnTo>
                  <a:lnTo>
                    <a:pt x="88906" y="104421"/>
                  </a:lnTo>
                  <a:lnTo>
                    <a:pt x="92430" y="101061"/>
                  </a:lnTo>
                  <a:lnTo>
                    <a:pt x="99200" y="99925"/>
                  </a:lnTo>
                  <a:lnTo>
                    <a:pt x="108135" y="100274"/>
                  </a:lnTo>
                  <a:lnTo>
                    <a:pt x="118513" y="101612"/>
                  </a:lnTo>
                  <a:lnTo>
                    <a:pt x="128748" y="104714"/>
                  </a:lnTo>
                  <a:lnTo>
                    <a:pt x="138886" y="108993"/>
                  </a:lnTo>
                  <a:lnTo>
                    <a:pt x="148962" y="114056"/>
                  </a:lnTo>
                  <a:lnTo>
                    <a:pt x="158994" y="120747"/>
                  </a:lnTo>
                  <a:lnTo>
                    <a:pt x="168999" y="128524"/>
                  </a:lnTo>
                  <a:lnTo>
                    <a:pt x="178984" y="137025"/>
                  </a:lnTo>
                  <a:lnTo>
                    <a:pt x="186747" y="146008"/>
                  </a:lnTo>
                  <a:lnTo>
                    <a:pt x="193027" y="155312"/>
                  </a:lnTo>
                  <a:lnTo>
                    <a:pt x="198319" y="164831"/>
                  </a:lnTo>
                  <a:lnTo>
                    <a:pt x="200742" y="174493"/>
                  </a:lnTo>
                  <a:lnTo>
                    <a:pt x="201252" y="184250"/>
                  </a:lnTo>
                  <a:lnTo>
                    <a:pt x="200486" y="194071"/>
                  </a:lnTo>
                  <a:lnTo>
                    <a:pt x="197765" y="202829"/>
                  </a:lnTo>
                  <a:lnTo>
                    <a:pt x="193741" y="210878"/>
                  </a:lnTo>
                  <a:lnTo>
                    <a:pt x="188847" y="218454"/>
                  </a:lnTo>
                  <a:lnTo>
                    <a:pt x="182269" y="225716"/>
                  </a:lnTo>
                  <a:lnTo>
                    <a:pt x="174567" y="232768"/>
                  </a:lnTo>
                  <a:lnTo>
                    <a:pt x="166117" y="239680"/>
                  </a:lnTo>
                  <a:lnTo>
                    <a:pt x="156062" y="244288"/>
                  </a:lnTo>
                  <a:lnTo>
                    <a:pt x="144938" y="247360"/>
                  </a:lnTo>
                  <a:lnTo>
                    <a:pt x="133100" y="249408"/>
                  </a:lnTo>
                  <a:lnTo>
                    <a:pt x="120787" y="249668"/>
                  </a:lnTo>
                  <a:lnTo>
                    <a:pt x="108157" y="248736"/>
                  </a:lnTo>
                  <a:lnTo>
                    <a:pt x="95316" y="247009"/>
                  </a:lnTo>
                  <a:lnTo>
                    <a:pt x="83440" y="243647"/>
                  </a:lnTo>
                  <a:lnTo>
                    <a:pt x="72206" y="239195"/>
                  </a:lnTo>
                  <a:lnTo>
                    <a:pt x="29843" y="2037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228302" y="1991899"/>
              <a:ext cx="288487" cy="202416"/>
            </a:xfrm>
            <a:custGeom>
              <a:avLst/>
              <a:gdLst/>
              <a:ahLst/>
              <a:cxnLst/>
              <a:rect l="0" t="0" r="0" b="0"/>
              <a:pathLst>
                <a:path w="288487" h="202416">
                  <a:moveTo>
                    <a:pt x="0" y="77239"/>
                  </a:moveTo>
                  <a:lnTo>
                    <a:pt x="5281" y="56115"/>
                  </a:lnTo>
                  <a:lnTo>
                    <a:pt x="7942" y="46577"/>
                  </a:lnTo>
                  <a:lnTo>
                    <a:pt x="13846" y="27136"/>
                  </a:lnTo>
                  <a:lnTo>
                    <a:pt x="18073" y="18415"/>
                  </a:lnTo>
                  <a:lnTo>
                    <a:pt x="23102" y="10390"/>
                  </a:lnTo>
                  <a:lnTo>
                    <a:pt x="28665" y="2830"/>
                  </a:lnTo>
                  <a:lnTo>
                    <a:pt x="34585" y="0"/>
                  </a:lnTo>
                  <a:lnTo>
                    <a:pt x="40742" y="324"/>
                  </a:lnTo>
                  <a:lnTo>
                    <a:pt x="47057" y="2751"/>
                  </a:lnTo>
                  <a:lnTo>
                    <a:pt x="53477" y="8790"/>
                  </a:lnTo>
                  <a:lnTo>
                    <a:pt x="59968" y="17237"/>
                  </a:lnTo>
                  <a:lnTo>
                    <a:pt x="66506" y="27290"/>
                  </a:lnTo>
                  <a:lnTo>
                    <a:pt x="71971" y="38413"/>
                  </a:lnTo>
                  <a:lnTo>
                    <a:pt x="76719" y="50250"/>
                  </a:lnTo>
                  <a:lnTo>
                    <a:pt x="80989" y="62562"/>
                  </a:lnTo>
                  <a:lnTo>
                    <a:pt x="86047" y="75192"/>
                  </a:lnTo>
                  <a:lnTo>
                    <a:pt x="91629" y="88032"/>
                  </a:lnTo>
                  <a:lnTo>
                    <a:pt x="97562" y="101014"/>
                  </a:lnTo>
                  <a:lnTo>
                    <a:pt x="104832" y="112985"/>
                  </a:lnTo>
                  <a:lnTo>
                    <a:pt x="112995" y="124281"/>
                  </a:lnTo>
                  <a:lnTo>
                    <a:pt x="121753" y="135127"/>
                  </a:lnTo>
                  <a:lnTo>
                    <a:pt x="130908" y="145675"/>
                  </a:lnTo>
                  <a:lnTo>
                    <a:pt x="140327" y="156022"/>
                  </a:lnTo>
                  <a:lnTo>
                    <a:pt x="149922" y="166236"/>
                  </a:lnTo>
                  <a:lnTo>
                    <a:pt x="160740" y="175256"/>
                  </a:lnTo>
                  <a:lnTo>
                    <a:pt x="172373" y="183480"/>
                  </a:lnTo>
                  <a:lnTo>
                    <a:pt x="184550" y="191173"/>
                  </a:lnTo>
                  <a:lnTo>
                    <a:pt x="197089" y="196302"/>
                  </a:lnTo>
                  <a:lnTo>
                    <a:pt x="209870" y="199722"/>
                  </a:lnTo>
                  <a:lnTo>
                    <a:pt x="222812" y="202001"/>
                  </a:lnTo>
                  <a:lnTo>
                    <a:pt x="234755" y="202415"/>
                  </a:lnTo>
                  <a:lnTo>
                    <a:pt x="246034" y="201586"/>
                  </a:lnTo>
                  <a:lnTo>
                    <a:pt x="288486" y="1966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317832" y="1989556"/>
              <a:ext cx="99479" cy="248695"/>
            </a:xfrm>
            <a:custGeom>
              <a:avLst/>
              <a:gdLst/>
              <a:ahLst/>
              <a:cxnLst/>
              <a:rect l="0" t="0" r="0" b="0"/>
              <a:pathLst>
                <a:path w="99479" h="248695">
                  <a:moveTo>
                    <a:pt x="99478" y="0"/>
                  </a:moveTo>
                  <a:lnTo>
                    <a:pt x="94197" y="21123"/>
                  </a:lnTo>
                  <a:lnTo>
                    <a:pt x="90431" y="31767"/>
                  </a:lnTo>
                  <a:lnTo>
                    <a:pt x="85710" y="43284"/>
                  </a:lnTo>
                  <a:lnTo>
                    <a:pt x="80351" y="55383"/>
                  </a:lnTo>
                  <a:lnTo>
                    <a:pt x="68503" y="80617"/>
                  </a:lnTo>
                  <a:lnTo>
                    <a:pt x="23146" y="172488"/>
                  </a:lnTo>
                  <a:lnTo>
                    <a:pt x="17641" y="184627"/>
                  </a:lnTo>
                  <a:lnTo>
                    <a:pt x="12866" y="196035"/>
                  </a:lnTo>
                  <a:lnTo>
                    <a:pt x="0" y="24869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616266" y="2059190"/>
              <a:ext cx="159165" cy="19897"/>
            </a:xfrm>
            <a:custGeom>
              <a:avLst/>
              <a:gdLst/>
              <a:ahLst/>
              <a:cxnLst/>
              <a:rect l="0" t="0" r="0" b="0"/>
              <a:pathLst>
                <a:path w="159165" h="19897">
                  <a:moveTo>
                    <a:pt x="0" y="19896"/>
                  </a:moveTo>
                  <a:lnTo>
                    <a:pt x="15843" y="14615"/>
                  </a:lnTo>
                  <a:lnTo>
                    <a:pt x="26036" y="13059"/>
                  </a:lnTo>
                  <a:lnTo>
                    <a:pt x="38358" y="12022"/>
                  </a:lnTo>
                  <a:lnTo>
                    <a:pt x="52100" y="11331"/>
                  </a:lnTo>
                  <a:lnTo>
                    <a:pt x="79158" y="10563"/>
                  </a:lnTo>
                  <a:lnTo>
                    <a:pt x="92563" y="10358"/>
                  </a:lnTo>
                  <a:lnTo>
                    <a:pt x="104815" y="9116"/>
                  </a:lnTo>
                  <a:lnTo>
                    <a:pt x="15916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935005" y="1760757"/>
              <a:ext cx="19486" cy="606815"/>
            </a:xfrm>
            <a:custGeom>
              <a:avLst/>
              <a:gdLst/>
              <a:ahLst/>
              <a:cxnLst/>
              <a:rect l="0" t="0" r="0" b="0"/>
              <a:pathLst>
                <a:path w="19486" h="606815">
                  <a:moveTo>
                    <a:pt x="19485" y="0"/>
                  </a:moveTo>
                  <a:lnTo>
                    <a:pt x="14205" y="15843"/>
                  </a:lnTo>
                  <a:lnTo>
                    <a:pt x="12649" y="26036"/>
                  </a:lnTo>
                  <a:lnTo>
                    <a:pt x="11612" y="38358"/>
                  </a:lnTo>
                  <a:lnTo>
                    <a:pt x="10920" y="52099"/>
                  </a:lnTo>
                  <a:lnTo>
                    <a:pt x="10152" y="79157"/>
                  </a:lnTo>
                  <a:lnTo>
                    <a:pt x="9592" y="190621"/>
                  </a:lnTo>
                  <a:lnTo>
                    <a:pt x="9538" y="386160"/>
                  </a:lnTo>
                  <a:lnTo>
                    <a:pt x="8432" y="401130"/>
                  </a:lnTo>
                  <a:lnTo>
                    <a:pt x="6590" y="415531"/>
                  </a:lnTo>
                  <a:lnTo>
                    <a:pt x="4257" y="429553"/>
                  </a:lnTo>
                  <a:lnTo>
                    <a:pt x="2701" y="443323"/>
                  </a:lnTo>
                  <a:lnTo>
                    <a:pt x="1664" y="456923"/>
                  </a:lnTo>
                  <a:lnTo>
                    <a:pt x="973" y="470412"/>
                  </a:lnTo>
                  <a:lnTo>
                    <a:pt x="204" y="503084"/>
                  </a:lnTo>
                  <a:lnTo>
                    <a:pt x="0" y="521081"/>
                  </a:lnTo>
                  <a:lnTo>
                    <a:pt x="968" y="536395"/>
                  </a:lnTo>
                  <a:lnTo>
                    <a:pt x="9538" y="6068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143498" y="1816027"/>
              <a:ext cx="189009" cy="173530"/>
            </a:xfrm>
            <a:custGeom>
              <a:avLst/>
              <a:gdLst/>
              <a:ahLst/>
              <a:cxnLst/>
              <a:rect l="0" t="0" r="0" b="0"/>
              <a:pathLst>
                <a:path w="189009" h="173530">
                  <a:moveTo>
                    <a:pt x="0" y="34260"/>
                  </a:moveTo>
                  <a:lnTo>
                    <a:pt x="5281" y="13136"/>
                  </a:lnTo>
                  <a:lnTo>
                    <a:pt x="11258" y="6914"/>
                  </a:lnTo>
                  <a:lnTo>
                    <a:pt x="19664" y="2765"/>
                  </a:lnTo>
                  <a:lnTo>
                    <a:pt x="29689" y="0"/>
                  </a:lnTo>
                  <a:lnTo>
                    <a:pt x="38583" y="367"/>
                  </a:lnTo>
                  <a:lnTo>
                    <a:pt x="46723" y="2822"/>
                  </a:lnTo>
                  <a:lnTo>
                    <a:pt x="54360" y="6669"/>
                  </a:lnTo>
                  <a:lnTo>
                    <a:pt x="61662" y="12550"/>
                  </a:lnTo>
                  <a:lnTo>
                    <a:pt x="68741" y="19787"/>
                  </a:lnTo>
                  <a:lnTo>
                    <a:pt x="75671" y="27927"/>
                  </a:lnTo>
                  <a:lnTo>
                    <a:pt x="79185" y="36670"/>
                  </a:lnTo>
                  <a:lnTo>
                    <a:pt x="80423" y="45814"/>
                  </a:lnTo>
                  <a:lnTo>
                    <a:pt x="80143" y="55226"/>
                  </a:lnTo>
                  <a:lnTo>
                    <a:pt x="77745" y="65923"/>
                  </a:lnTo>
                  <a:lnTo>
                    <a:pt x="73937" y="77475"/>
                  </a:lnTo>
                  <a:lnTo>
                    <a:pt x="69187" y="89597"/>
                  </a:lnTo>
                  <a:lnTo>
                    <a:pt x="62704" y="99889"/>
                  </a:lnTo>
                  <a:lnTo>
                    <a:pt x="55067" y="108961"/>
                  </a:lnTo>
                  <a:lnTo>
                    <a:pt x="3628" y="159979"/>
                  </a:lnTo>
                  <a:lnTo>
                    <a:pt x="2419" y="163390"/>
                  </a:lnTo>
                  <a:lnTo>
                    <a:pt x="4929" y="164559"/>
                  </a:lnTo>
                  <a:lnTo>
                    <a:pt x="9918" y="164233"/>
                  </a:lnTo>
                  <a:lnTo>
                    <a:pt x="16560" y="162910"/>
                  </a:lnTo>
                  <a:lnTo>
                    <a:pt x="24303" y="160923"/>
                  </a:lnTo>
                  <a:lnTo>
                    <a:pt x="32782" y="158493"/>
                  </a:lnTo>
                  <a:lnTo>
                    <a:pt x="43961" y="156873"/>
                  </a:lnTo>
                  <a:lnTo>
                    <a:pt x="56940" y="155793"/>
                  </a:lnTo>
                  <a:lnTo>
                    <a:pt x="71119" y="155073"/>
                  </a:lnTo>
                  <a:lnTo>
                    <a:pt x="84994" y="155698"/>
                  </a:lnTo>
                  <a:lnTo>
                    <a:pt x="98664" y="157221"/>
                  </a:lnTo>
                  <a:lnTo>
                    <a:pt x="112199" y="159341"/>
                  </a:lnTo>
                  <a:lnTo>
                    <a:pt x="125644" y="160754"/>
                  </a:lnTo>
                  <a:lnTo>
                    <a:pt x="139028" y="161696"/>
                  </a:lnTo>
                  <a:lnTo>
                    <a:pt x="189008" y="173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083812" y="2059190"/>
              <a:ext cx="318330" cy="9949"/>
            </a:xfrm>
            <a:custGeom>
              <a:avLst/>
              <a:gdLst/>
              <a:ahLst/>
              <a:cxnLst/>
              <a:rect l="0" t="0" r="0" b="0"/>
              <a:pathLst>
                <a:path w="318330" h="9949">
                  <a:moveTo>
                    <a:pt x="0" y="0"/>
                  </a:moveTo>
                  <a:lnTo>
                    <a:pt x="93536" y="0"/>
                  </a:lnTo>
                  <a:lnTo>
                    <a:pt x="105464" y="1105"/>
                  </a:lnTo>
                  <a:lnTo>
                    <a:pt x="116732" y="2948"/>
                  </a:lnTo>
                  <a:lnTo>
                    <a:pt x="127560" y="5281"/>
                  </a:lnTo>
                  <a:lnTo>
                    <a:pt x="139200" y="6837"/>
                  </a:lnTo>
                  <a:lnTo>
                    <a:pt x="151381" y="7874"/>
                  </a:lnTo>
                  <a:lnTo>
                    <a:pt x="163923" y="8565"/>
                  </a:lnTo>
                  <a:lnTo>
                    <a:pt x="195544" y="9333"/>
                  </a:lnTo>
                  <a:lnTo>
                    <a:pt x="318329" y="99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193237" y="2171381"/>
              <a:ext cx="159198" cy="206139"/>
            </a:xfrm>
            <a:custGeom>
              <a:avLst/>
              <a:gdLst/>
              <a:ahLst/>
              <a:cxnLst/>
              <a:rect l="0" t="0" r="0" b="0"/>
              <a:pathLst>
                <a:path w="159198" h="206139">
                  <a:moveTo>
                    <a:pt x="19896" y="17130"/>
                  </a:moveTo>
                  <a:lnTo>
                    <a:pt x="30457" y="6569"/>
                  </a:lnTo>
                  <a:lnTo>
                    <a:pt x="37990" y="3457"/>
                  </a:lnTo>
                  <a:lnTo>
                    <a:pt x="47433" y="1383"/>
                  </a:lnTo>
                  <a:lnTo>
                    <a:pt x="58149" y="0"/>
                  </a:lnTo>
                  <a:lnTo>
                    <a:pt x="69715" y="184"/>
                  </a:lnTo>
                  <a:lnTo>
                    <a:pt x="81847" y="1411"/>
                  </a:lnTo>
                  <a:lnTo>
                    <a:pt x="94356" y="3335"/>
                  </a:lnTo>
                  <a:lnTo>
                    <a:pt x="106011" y="5723"/>
                  </a:lnTo>
                  <a:lnTo>
                    <a:pt x="117097" y="8420"/>
                  </a:lnTo>
                  <a:lnTo>
                    <a:pt x="127804" y="11323"/>
                  </a:lnTo>
                  <a:lnTo>
                    <a:pt x="137152" y="15470"/>
                  </a:lnTo>
                  <a:lnTo>
                    <a:pt x="145595" y="20444"/>
                  </a:lnTo>
                  <a:lnTo>
                    <a:pt x="153434" y="25972"/>
                  </a:lnTo>
                  <a:lnTo>
                    <a:pt x="157555" y="34078"/>
                  </a:lnTo>
                  <a:lnTo>
                    <a:pt x="159197" y="43903"/>
                  </a:lnTo>
                  <a:lnTo>
                    <a:pt x="159186" y="54874"/>
                  </a:lnTo>
                  <a:lnTo>
                    <a:pt x="155863" y="64399"/>
                  </a:lnTo>
                  <a:lnTo>
                    <a:pt x="150332" y="72960"/>
                  </a:lnTo>
                  <a:lnTo>
                    <a:pt x="143328" y="80877"/>
                  </a:lnTo>
                  <a:lnTo>
                    <a:pt x="134238" y="87261"/>
                  </a:lnTo>
                  <a:lnTo>
                    <a:pt x="123757" y="92622"/>
                  </a:lnTo>
                  <a:lnTo>
                    <a:pt x="112348" y="97302"/>
                  </a:lnTo>
                  <a:lnTo>
                    <a:pt x="101426" y="101526"/>
                  </a:lnTo>
                  <a:lnTo>
                    <a:pt x="80448" y="109168"/>
                  </a:lnTo>
                  <a:lnTo>
                    <a:pt x="77949" y="111648"/>
                  </a:lnTo>
                  <a:lnTo>
                    <a:pt x="80704" y="113302"/>
                  </a:lnTo>
                  <a:lnTo>
                    <a:pt x="86962" y="114404"/>
                  </a:lnTo>
                  <a:lnTo>
                    <a:pt x="94450" y="116244"/>
                  </a:lnTo>
                  <a:lnTo>
                    <a:pt x="102758" y="118576"/>
                  </a:lnTo>
                  <a:lnTo>
                    <a:pt x="111612" y="121236"/>
                  </a:lnTo>
                  <a:lnTo>
                    <a:pt x="119726" y="125220"/>
                  </a:lnTo>
                  <a:lnTo>
                    <a:pt x="127346" y="130087"/>
                  </a:lnTo>
                  <a:lnTo>
                    <a:pt x="134636" y="135541"/>
                  </a:lnTo>
                  <a:lnTo>
                    <a:pt x="140602" y="142494"/>
                  </a:lnTo>
                  <a:lnTo>
                    <a:pt x="145684" y="150445"/>
                  </a:lnTo>
                  <a:lnTo>
                    <a:pt x="150177" y="159062"/>
                  </a:lnTo>
                  <a:lnTo>
                    <a:pt x="149857" y="167017"/>
                  </a:lnTo>
                  <a:lnTo>
                    <a:pt x="146328" y="174531"/>
                  </a:lnTo>
                  <a:lnTo>
                    <a:pt x="140659" y="181750"/>
                  </a:lnTo>
                  <a:lnTo>
                    <a:pt x="133564" y="187669"/>
                  </a:lnTo>
                  <a:lnTo>
                    <a:pt x="125518" y="192720"/>
                  </a:lnTo>
                  <a:lnTo>
                    <a:pt x="116838" y="197193"/>
                  </a:lnTo>
                  <a:lnTo>
                    <a:pt x="106630" y="200175"/>
                  </a:lnTo>
                  <a:lnTo>
                    <a:pt x="95404" y="202163"/>
                  </a:lnTo>
                  <a:lnTo>
                    <a:pt x="83498" y="203488"/>
                  </a:lnTo>
                  <a:lnTo>
                    <a:pt x="70034" y="204371"/>
                  </a:lnTo>
                  <a:lnTo>
                    <a:pt x="55532" y="204960"/>
                  </a:lnTo>
                  <a:lnTo>
                    <a:pt x="0" y="2061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47650" y="2695848"/>
            <a:ext cx="2347677" cy="804517"/>
            <a:chOff x="447650" y="2695848"/>
            <a:chExt cx="2347677" cy="804517"/>
          </a:xfrm>
        </p:grpSpPr>
        <p:sp>
          <p:nvSpPr>
            <p:cNvPr id="19" name="Freeform 18"/>
            <p:cNvSpPr/>
            <p:nvPr/>
          </p:nvSpPr>
          <p:spPr>
            <a:xfrm>
              <a:off x="447650" y="3004229"/>
              <a:ext cx="29844" cy="99479"/>
            </a:xfrm>
            <a:custGeom>
              <a:avLst/>
              <a:gdLst/>
              <a:ahLst/>
              <a:cxnLst/>
              <a:rect l="0" t="0" r="0" b="0"/>
              <a:pathLst>
                <a:path w="29844" h="99479">
                  <a:moveTo>
                    <a:pt x="29843" y="0"/>
                  </a:moveTo>
                  <a:lnTo>
                    <a:pt x="19281" y="10562"/>
                  </a:lnTo>
                  <a:lnTo>
                    <a:pt x="15065" y="16989"/>
                  </a:lnTo>
                  <a:lnTo>
                    <a:pt x="11148" y="24590"/>
                  </a:lnTo>
                  <a:lnTo>
                    <a:pt x="7432" y="32973"/>
                  </a:lnTo>
                  <a:lnTo>
                    <a:pt x="4955" y="42983"/>
                  </a:lnTo>
                  <a:lnTo>
                    <a:pt x="3303" y="54078"/>
                  </a:lnTo>
                  <a:lnTo>
                    <a:pt x="0" y="994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537180" y="2974386"/>
              <a:ext cx="29844" cy="119374"/>
            </a:xfrm>
            <a:custGeom>
              <a:avLst/>
              <a:gdLst/>
              <a:ahLst/>
              <a:cxnLst/>
              <a:rect l="0" t="0" r="0" b="0"/>
              <a:pathLst>
                <a:path w="29844" h="119374">
                  <a:moveTo>
                    <a:pt x="29843" y="0"/>
                  </a:moveTo>
                  <a:lnTo>
                    <a:pt x="24562" y="15843"/>
                  </a:lnTo>
                  <a:lnTo>
                    <a:pt x="21901" y="24931"/>
                  </a:lnTo>
                  <a:lnTo>
                    <a:pt x="15997" y="46819"/>
                  </a:lnTo>
                  <a:lnTo>
                    <a:pt x="9689" y="71284"/>
                  </a:lnTo>
                  <a:lnTo>
                    <a:pt x="0" y="1193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795822" y="3113655"/>
              <a:ext cx="9949" cy="308382"/>
            </a:xfrm>
            <a:custGeom>
              <a:avLst/>
              <a:gdLst/>
              <a:ahLst/>
              <a:cxnLst/>
              <a:rect l="0" t="0" r="0" b="0"/>
              <a:pathLst>
                <a:path w="9949" h="308382">
                  <a:moveTo>
                    <a:pt x="0" y="0"/>
                  </a:moveTo>
                  <a:lnTo>
                    <a:pt x="0" y="239606"/>
                  </a:lnTo>
                  <a:lnTo>
                    <a:pt x="1105" y="253689"/>
                  </a:lnTo>
                  <a:lnTo>
                    <a:pt x="2948" y="267498"/>
                  </a:lnTo>
                  <a:lnTo>
                    <a:pt x="9948" y="3083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726187" y="3282767"/>
              <a:ext cx="169114" cy="29844"/>
            </a:xfrm>
            <a:custGeom>
              <a:avLst/>
              <a:gdLst/>
              <a:ahLst/>
              <a:cxnLst/>
              <a:rect l="0" t="0" r="0" b="0"/>
              <a:pathLst>
                <a:path w="169114" h="29844">
                  <a:moveTo>
                    <a:pt x="0" y="0"/>
                  </a:moveTo>
                  <a:lnTo>
                    <a:pt x="15843" y="5281"/>
                  </a:lnTo>
                  <a:lnTo>
                    <a:pt x="26037" y="6837"/>
                  </a:lnTo>
                  <a:lnTo>
                    <a:pt x="38359" y="7874"/>
                  </a:lnTo>
                  <a:lnTo>
                    <a:pt x="52100" y="8565"/>
                  </a:lnTo>
                  <a:lnTo>
                    <a:pt x="65682" y="10132"/>
                  </a:lnTo>
                  <a:lnTo>
                    <a:pt x="79158" y="12281"/>
                  </a:lnTo>
                  <a:lnTo>
                    <a:pt x="92563" y="14819"/>
                  </a:lnTo>
                  <a:lnTo>
                    <a:pt x="105921" y="16511"/>
                  </a:lnTo>
                  <a:lnTo>
                    <a:pt x="119248" y="17640"/>
                  </a:lnTo>
                  <a:lnTo>
                    <a:pt x="169113" y="298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964934" y="3083812"/>
              <a:ext cx="169114" cy="316119"/>
            </a:xfrm>
            <a:custGeom>
              <a:avLst/>
              <a:gdLst/>
              <a:ahLst/>
              <a:cxnLst/>
              <a:rect l="0" t="0" r="0" b="0"/>
              <a:pathLst>
                <a:path w="169114" h="316119">
                  <a:moveTo>
                    <a:pt x="0" y="0"/>
                  </a:moveTo>
                  <a:lnTo>
                    <a:pt x="5281" y="31685"/>
                  </a:lnTo>
                  <a:lnTo>
                    <a:pt x="7942" y="45440"/>
                  </a:lnTo>
                  <a:lnTo>
                    <a:pt x="13846" y="72513"/>
                  </a:lnTo>
                  <a:lnTo>
                    <a:pt x="33211" y="152494"/>
                  </a:lnTo>
                  <a:lnTo>
                    <a:pt x="35404" y="165770"/>
                  </a:lnTo>
                  <a:lnTo>
                    <a:pt x="36867" y="179043"/>
                  </a:lnTo>
                  <a:lnTo>
                    <a:pt x="37842" y="192312"/>
                  </a:lnTo>
                  <a:lnTo>
                    <a:pt x="39597" y="205579"/>
                  </a:lnTo>
                  <a:lnTo>
                    <a:pt x="41872" y="218846"/>
                  </a:lnTo>
                  <a:lnTo>
                    <a:pt x="44495" y="232111"/>
                  </a:lnTo>
                  <a:lnTo>
                    <a:pt x="46243" y="245376"/>
                  </a:lnTo>
                  <a:lnTo>
                    <a:pt x="47408" y="258640"/>
                  </a:lnTo>
                  <a:lnTo>
                    <a:pt x="48185" y="271905"/>
                  </a:lnTo>
                  <a:lnTo>
                    <a:pt x="49809" y="285169"/>
                  </a:lnTo>
                  <a:lnTo>
                    <a:pt x="51996" y="298433"/>
                  </a:lnTo>
                  <a:lnTo>
                    <a:pt x="54560" y="311697"/>
                  </a:lnTo>
                  <a:lnTo>
                    <a:pt x="56269" y="316118"/>
                  </a:lnTo>
                  <a:lnTo>
                    <a:pt x="57408" y="314644"/>
                  </a:lnTo>
                  <a:lnTo>
                    <a:pt x="58168" y="309240"/>
                  </a:lnTo>
                  <a:lnTo>
                    <a:pt x="58674" y="297901"/>
                  </a:lnTo>
                  <a:lnTo>
                    <a:pt x="59237" y="264669"/>
                  </a:lnTo>
                  <a:lnTo>
                    <a:pt x="60492" y="247185"/>
                  </a:lnTo>
                  <a:lnTo>
                    <a:pt x="62434" y="230003"/>
                  </a:lnTo>
                  <a:lnTo>
                    <a:pt x="64835" y="213022"/>
                  </a:lnTo>
                  <a:lnTo>
                    <a:pt x="68645" y="198385"/>
                  </a:lnTo>
                  <a:lnTo>
                    <a:pt x="73396" y="185312"/>
                  </a:lnTo>
                  <a:lnTo>
                    <a:pt x="78774" y="173280"/>
                  </a:lnTo>
                  <a:lnTo>
                    <a:pt x="86781" y="165259"/>
                  </a:lnTo>
                  <a:lnTo>
                    <a:pt x="96540" y="159911"/>
                  </a:lnTo>
                  <a:lnTo>
                    <a:pt x="107467" y="156346"/>
                  </a:lnTo>
                  <a:lnTo>
                    <a:pt x="116962" y="157286"/>
                  </a:lnTo>
                  <a:lnTo>
                    <a:pt x="125503" y="161228"/>
                  </a:lnTo>
                  <a:lnTo>
                    <a:pt x="133408" y="167172"/>
                  </a:lnTo>
                  <a:lnTo>
                    <a:pt x="139783" y="176661"/>
                  </a:lnTo>
                  <a:lnTo>
                    <a:pt x="145138" y="188513"/>
                  </a:lnTo>
                  <a:lnTo>
                    <a:pt x="149814" y="201942"/>
                  </a:lnTo>
                  <a:lnTo>
                    <a:pt x="154036" y="216421"/>
                  </a:lnTo>
                  <a:lnTo>
                    <a:pt x="157956" y="231599"/>
                  </a:lnTo>
                  <a:lnTo>
                    <a:pt x="169113" y="2984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213629" y="3219638"/>
              <a:ext cx="129322" cy="153005"/>
            </a:xfrm>
            <a:custGeom>
              <a:avLst/>
              <a:gdLst/>
              <a:ahLst/>
              <a:cxnLst/>
              <a:rect l="0" t="0" r="0" b="0"/>
              <a:pathLst>
                <a:path w="129322" h="153005">
                  <a:moveTo>
                    <a:pt x="0" y="83025"/>
                  </a:moveTo>
                  <a:lnTo>
                    <a:pt x="15843" y="77744"/>
                  </a:lnTo>
                  <a:lnTo>
                    <a:pt x="23825" y="73978"/>
                  </a:lnTo>
                  <a:lnTo>
                    <a:pt x="32463" y="69256"/>
                  </a:lnTo>
                  <a:lnTo>
                    <a:pt x="41538" y="63898"/>
                  </a:lnTo>
                  <a:lnTo>
                    <a:pt x="48693" y="57010"/>
                  </a:lnTo>
                  <a:lnTo>
                    <a:pt x="54568" y="49102"/>
                  </a:lnTo>
                  <a:lnTo>
                    <a:pt x="59590" y="40514"/>
                  </a:lnTo>
                  <a:lnTo>
                    <a:pt x="62938" y="30367"/>
                  </a:lnTo>
                  <a:lnTo>
                    <a:pt x="65170" y="19182"/>
                  </a:lnTo>
                  <a:lnTo>
                    <a:pt x="66658" y="7303"/>
                  </a:lnTo>
                  <a:lnTo>
                    <a:pt x="63229" y="1595"/>
                  </a:lnTo>
                  <a:lnTo>
                    <a:pt x="56522" y="0"/>
                  </a:lnTo>
                  <a:lnTo>
                    <a:pt x="47629" y="1148"/>
                  </a:lnTo>
                  <a:lnTo>
                    <a:pt x="39490" y="6334"/>
                  </a:lnTo>
                  <a:lnTo>
                    <a:pt x="31853" y="14213"/>
                  </a:lnTo>
                  <a:lnTo>
                    <a:pt x="24551" y="23886"/>
                  </a:lnTo>
                  <a:lnTo>
                    <a:pt x="18578" y="34757"/>
                  </a:lnTo>
                  <a:lnTo>
                    <a:pt x="13491" y="46425"/>
                  </a:lnTo>
                  <a:lnTo>
                    <a:pt x="8994" y="58625"/>
                  </a:lnTo>
                  <a:lnTo>
                    <a:pt x="7101" y="71179"/>
                  </a:lnTo>
                  <a:lnTo>
                    <a:pt x="6944" y="83970"/>
                  </a:lnTo>
                  <a:lnTo>
                    <a:pt x="7946" y="96919"/>
                  </a:lnTo>
                  <a:lnTo>
                    <a:pt x="9718" y="108867"/>
                  </a:lnTo>
                  <a:lnTo>
                    <a:pt x="12005" y="120148"/>
                  </a:lnTo>
                  <a:lnTo>
                    <a:pt x="14635" y="130985"/>
                  </a:lnTo>
                  <a:lnTo>
                    <a:pt x="20810" y="139315"/>
                  </a:lnTo>
                  <a:lnTo>
                    <a:pt x="29348" y="145974"/>
                  </a:lnTo>
                  <a:lnTo>
                    <a:pt x="39460" y="151518"/>
                  </a:lnTo>
                  <a:lnTo>
                    <a:pt x="49518" y="153004"/>
                  </a:lnTo>
                  <a:lnTo>
                    <a:pt x="59540" y="151784"/>
                  </a:lnTo>
                  <a:lnTo>
                    <a:pt x="69536" y="148759"/>
                  </a:lnTo>
                  <a:lnTo>
                    <a:pt x="79517" y="143428"/>
                  </a:lnTo>
                  <a:lnTo>
                    <a:pt x="89486" y="136557"/>
                  </a:lnTo>
                  <a:lnTo>
                    <a:pt x="129321" y="1029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591644" y="3138582"/>
              <a:ext cx="149218" cy="192836"/>
            </a:xfrm>
            <a:custGeom>
              <a:avLst/>
              <a:gdLst/>
              <a:ahLst/>
              <a:cxnLst/>
              <a:rect l="0" t="0" r="0" b="0"/>
              <a:pathLst>
                <a:path w="149218" h="192836">
                  <a:moveTo>
                    <a:pt x="0" y="24812"/>
                  </a:moveTo>
                  <a:lnTo>
                    <a:pt x="0" y="45936"/>
                  </a:lnTo>
                  <a:lnTo>
                    <a:pt x="1106" y="55474"/>
                  </a:lnTo>
                  <a:lnTo>
                    <a:pt x="2948" y="65149"/>
                  </a:lnTo>
                  <a:lnTo>
                    <a:pt x="5281" y="74915"/>
                  </a:lnTo>
                  <a:lnTo>
                    <a:pt x="7942" y="84741"/>
                  </a:lnTo>
                  <a:lnTo>
                    <a:pt x="13846" y="104502"/>
                  </a:lnTo>
                  <a:lnTo>
                    <a:pt x="16968" y="116624"/>
                  </a:lnTo>
                  <a:lnTo>
                    <a:pt x="33211" y="186501"/>
                  </a:lnTo>
                  <a:lnTo>
                    <a:pt x="34299" y="192291"/>
                  </a:lnTo>
                  <a:lnTo>
                    <a:pt x="33919" y="192835"/>
                  </a:lnTo>
                  <a:lnTo>
                    <a:pt x="32561" y="189883"/>
                  </a:lnTo>
                  <a:lnTo>
                    <a:pt x="30550" y="183493"/>
                  </a:lnTo>
                  <a:lnTo>
                    <a:pt x="25368" y="164603"/>
                  </a:lnTo>
                  <a:lnTo>
                    <a:pt x="23544" y="151165"/>
                  </a:lnTo>
                  <a:lnTo>
                    <a:pt x="22328" y="135575"/>
                  </a:lnTo>
                  <a:lnTo>
                    <a:pt x="21517" y="118549"/>
                  </a:lnTo>
                  <a:lnTo>
                    <a:pt x="22082" y="103883"/>
                  </a:lnTo>
                  <a:lnTo>
                    <a:pt x="23564" y="90790"/>
                  </a:lnTo>
                  <a:lnTo>
                    <a:pt x="25657" y="78745"/>
                  </a:lnTo>
                  <a:lnTo>
                    <a:pt x="28158" y="66294"/>
                  </a:lnTo>
                  <a:lnTo>
                    <a:pt x="33884" y="40669"/>
                  </a:lnTo>
                  <a:lnTo>
                    <a:pt x="40274" y="29857"/>
                  </a:lnTo>
                  <a:lnTo>
                    <a:pt x="48956" y="20438"/>
                  </a:lnTo>
                  <a:lnTo>
                    <a:pt x="59165" y="11948"/>
                  </a:lnTo>
                  <a:lnTo>
                    <a:pt x="70392" y="6288"/>
                  </a:lnTo>
                  <a:lnTo>
                    <a:pt x="82298" y="2515"/>
                  </a:lnTo>
                  <a:lnTo>
                    <a:pt x="94657" y="0"/>
                  </a:lnTo>
                  <a:lnTo>
                    <a:pt x="106212" y="533"/>
                  </a:lnTo>
                  <a:lnTo>
                    <a:pt x="117231" y="3099"/>
                  </a:lnTo>
                  <a:lnTo>
                    <a:pt x="149217" y="148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802727" y="3133550"/>
              <a:ext cx="127143" cy="173554"/>
            </a:xfrm>
            <a:custGeom>
              <a:avLst/>
              <a:gdLst/>
              <a:ahLst/>
              <a:cxnLst/>
              <a:rect l="0" t="0" r="0" b="0"/>
              <a:pathLst>
                <a:path w="127143" h="173554">
                  <a:moveTo>
                    <a:pt x="77403" y="0"/>
                  </a:moveTo>
                  <a:lnTo>
                    <a:pt x="56279" y="0"/>
                  </a:lnTo>
                  <a:lnTo>
                    <a:pt x="47846" y="4422"/>
                  </a:lnTo>
                  <a:lnTo>
                    <a:pt x="40014" y="11791"/>
                  </a:lnTo>
                  <a:lnTo>
                    <a:pt x="32581" y="21124"/>
                  </a:lnTo>
                  <a:lnTo>
                    <a:pt x="26521" y="32873"/>
                  </a:lnTo>
                  <a:lnTo>
                    <a:pt x="21375" y="46233"/>
                  </a:lnTo>
                  <a:lnTo>
                    <a:pt x="5176" y="96821"/>
                  </a:lnTo>
                  <a:lnTo>
                    <a:pt x="2724" y="108760"/>
                  </a:lnTo>
                  <a:lnTo>
                    <a:pt x="1090" y="121140"/>
                  </a:lnTo>
                  <a:lnTo>
                    <a:pt x="0" y="133815"/>
                  </a:lnTo>
                  <a:lnTo>
                    <a:pt x="1484" y="145581"/>
                  </a:lnTo>
                  <a:lnTo>
                    <a:pt x="4684" y="156741"/>
                  </a:lnTo>
                  <a:lnTo>
                    <a:pt x="9028" y="167497"/>
                  </a:lnTo>
                  <a:lnTo>
                    <a:pt x="15240" y="172457"/>
                  </a:lnTo>
                  <a:lnTo>
                    <a:pt x="22698" y="173553"/>
                  </a:lnTo>
                  <a:lnTo>
                    <a:pt x="30985" y="172073"/>
                  </a:lnTo>
                  <a:lnTo>
                    <a:pt x="37615" y="167770"/>
                  </a:lnTo>
                  <a:lnTo>
                    <a:pt x="43141" y="161586"/>
                  </a:lnTo>
                  <a:lnTo>
                    <a:pt x="47930" y="154147"/>
                  </a:lnTo>
                  <a:lnTo>
                    <a:pt x="53333" y="146977"/>
                  </a:lnTo>
                  <a:lnTo>
                    <a:pt x="59146" y="139987"/>
                  </a:lnTo>
                  <a:lnTo>
                    <a:pt x="65232" y="133116"/>
                  </a:lnTo>
                  <a:lnTo>
                    <a:pt x="70394" y="125219"/>
                  </a:lnTo>
                  <a:lnTo>
                    <a:pt x="74941" y="116639"/>
                  </a:lnTo>
                  <a:lnTo>
                    <a:pt x="79078" y="107603"/>
                  </a:lnTo>
                  <a:lnTo>
                    <a:pt x="82941" y="96052"/>
                  </a:lnTo>
                  <a:lnTo>
                    <a:pt x="86622" y="82825"/>
                  </a:lnTo>
                  <a:lnTo>
                    <a:pt x="90180" y="68481"/>
                  </a:lnTo>
                  <a:lnTo>
                    <a:pt x="92553" y="63339"/>
                  </a:lnTo>
                  <a:lnTo>
                    <a:pt x="94135" y="64332"/>
                  </a:lnTo>
                  <a:lnTo>
                    <a:pt x="95190" y="69416"/>
                  </a:lnTo>
                  <a:lnTo>
                    <a:pt x="101954" y="97694"/>
                  </a:lnTo>
                  <a:lnTo>
                    <a:pt x="104824" y="108236"/>
                  </a:lnTo>
                  <a:lnTo>
                    <a:pt x="107842" y="118581"/>
                  </a:lnTo>
                  <a:lnTo>
                    <a:pt x="127142" y="1591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009861" y="3103707"/>
              <a:ext cx="118965" cy="172386"/>
            </a:xfrm>
            <a:custGeom>
              <a:avLst/>
              <a:gdLst/>
              <a:ahLst/>
              <a:cxnLst/>
              <a:rect l="0" t="0" r="0" b="0"/>
              <a:pathLst>
                <a:path w="118965" h="172386">
                  <a:moveTo>
                    <a:pt x="9538" y="0"/>
                  </a:moveTo>
                  <a:lnTo>
                    <a:pt x="4257" y="21124"/>
                  </a:lnTo>
                  <a:lnTo>
                    <a:pt x="2702" y="33978"/>
                  </a:lnTo>
                  <a:lnTo>
                    <a:pt x="1665" y="49180"/>
                  </a:lnTo>
                  <a:lnTo>
                    <a:pt x="973" y="65946"/>
                  </a:lnTo>
                  <a:lnTo>
                    <a:pt x="205" y="102259"/>
                  </a:lnTo>
                  <a:lnTo>
                    <a:pt x="0" y="121228"/>
                  </a:lnTo>
                  <a:lnTo>
                    <a:pt x="969" y="138295"/>
                  </a:lnTo>
                  <a:lnTo>
                    <a:pt x="2720" y="154094"/>
                  </a:lnTo>
                  <a:lnTo>
                    <a:pt x="4993" y="169048"/>
                  </a:lnTo>
                  <a:lnTo>
                    <a:pt x="7613" y="172385"/>
                  </a:lnTo>
                  <a:lnTo>
                    <a:pt x="10465" y="167978"/>
                  </a:lnTo>
                  <a:lnTo>
                    <a:pt x="13472" y="158409"/>
                  </a:lnTo>
                  <a:lnTo>
                    <a:pt x="16582" y="145397"/>
                  </a:lnTo>
                  <a:lnTo>
                    <a:pt x="19761" y="130091"/>
                  </a:lnTo>
                  <a:lnTo>
                    <a:pt x="22985" y="113254"/>
                  </a:lnTo>
                  <a:lnTo>
                    <a:pt x="27345" y="97609"/>
                  </a:lnTo>
                  <a:lnTo>
                    <a:pt x="32462" y="82758"/>
                  </a:lnTo>
                  <a:lnTo>
                    <a:pt x="38085" y="68436"/>
                  </a:lnTo>
                  <a:lnTo>
                    <a:pt x="44043" y="56677"/>
                  </a:lnTo>
                  <a:lnTo>
                    <a:pt x="50227" y="46627"/>
                  </a:lnTo>
                  <a:lnTo>
                    <a:pt x="56559" y="37717"/>
                  </a:lnTo>
                  <a:lnTo>
                    <a:pt x="62992" y="33987"/>
                  </a:lnTo>
                  <a:lnTo>
                    <a:pt x="69491" y="33711"/>
                  </a:lnTo>
                  <a:lnTo>
                    <a:pt x="76034" y="35738"/>
                  </a:lnTo>
                  <a:lnTo>
                    <a:pt x="81501" y="42615"/>
                  </a:lnTo>
                  <a:lnTo>
                    <a:pt x="86252" y="52727"/>
                  </a:lnTo>
                  <a:lnTo>
                    <a:pt x="90524" y="64995"/>
                  </a:lnTo>
                  <a:lnTo>
                    <a:pt x="94477" y="78700"/>
                  </a:lnTo>
                  <a:lnTo>
                    <a:pt x="98218" y="93363"/>
                  </a:lnTo>
                  <a:lnTo>
                    <a:pt x="101817" y="108665"/>
                  </a:lnTo>
                  <a:lnTo>
                    <a:pt x="105322" y="122182"/>
                  </a:lnTo>
                  <a:lnTo>
                    <a:pt x="108764" y="134510"/>
                  </a:lnTo>
                  <a:lnTo>
                    <a:pt x="118964" y="1691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2209456" y="3103707"/>
              <a:ext cx="117878" cy="396658"/>
            </a:xfrm>
            <a:custGeom>
              <a:avLst/>
              <a:gdLst/>
              <a:ahLst/>
              <a:cxnLst/>
              <a:rect l="0" t="0" r="0" b="0"/>
              <a:pathLst>
                <a:path w="117878" h="396658">
                  <a:moveTo>
                    <a:pt x="58638" y="0"/>
                  </a:moveTo>
                  <a:lnTo>
                    <a:pt x="42795" y="5281"/>
                  </a:lnTo>
                  <a:lnTo>
                    <a:pt x="37023" y="10153"/>
                  </a:lnTo>
                  <a:lnTo>
                    <a:pt x="32069" y="16716"/>
                  </a:lnTo>
                  <a:lnTo>
                    <a:pt x="27662" y="24408"/>
                  </a:lnTo>
                  <a:lnTo>
                    <a:pt x="22513" y="35062"/>
                  </a:lnTo>
                  <a:lnTo>
                    <a:pt x="16869" y="47692"/>
                  </a:lnTo>
                  <a:lnTo>
                    <a:pt x="10897" y="61638"/>
                  </a:lnTo>
                  <a:lnTo>
                    <a:pt x="6915" y="75356"/>
                  </a:lnTo>
                  <a:lnTo>
                    <a:pt x="4260" y="88923"/>
                  </a:lnTo>
                  <a:lnTo>
                    <a:pt x="2490" y="102389"/>
                  </a:lnTo>
                  <a:lnTo>
                    <a:pt x="1310" y="115788"/>
                  </a:lnTo>
                  <a:lnTo>
                    <a:pt x="524" y="129141"/>
                  </a:lnTo>
                  <a:lnTo>
                    <a:pt x="0" y="142465"/>
                  </a:lnTo>
                  <a:lnTo>
                    <a:pt x="2966" y="152453"/>
                  </a:lnTo>
                  <a:lnTo>
                    <a:pt x="8259" y="160217"/>
                  </a:lnTo>
                  <a:lnTo>
                    <a:pt x="15104" y="166498"/>
                  </a:lnTo>
                  <a:lnTo>
                    <a:pt x="21878" y="167369"/>
                  </a:lnTo>
                  <a:lnTo>
                    <a:pt x="28605" y="164634"/>
                  </a:lnTo>
                  <a:lnTo>
                    <a:pt x="35300" y="159495"/>
                  </a:lnTo>
                  <a:lnTo>
                    <a:pt x="41974" y="153858"/>
                  </a:lnTo>
                  <a:lnTo>
                    <a:pt x="48634" y="147890"/>
                  </a:lnTo>
                  <a:lnTo>
                    <a:pt x="55284" y="141700"/>
                  </a:lnTo>
                  <a:lnTo>
                    <a:pt x="61929" y="132048"/>
                  </a:lnTo>
                  <a:lnTo>
                    <a:pt x="68569" y="120086"/>
                  </a:lnTo>
                  <a:lnTo>
                    <a:pt x="75206" y="106585"/>
                  </a:lnTo>
                  <a:lnTo>
                    <a:pt x="79631" y="93163"/>
                  </a:lnTo>
                  <a:lnTo>
                    <a:pt x="82581" y="79793"/>
                  </a:lnTo>
                  <a:lnTo>
                    <a:pt x="84548" y="66459"/>
                  </a:lnTo>
                  <a:lnTo>
                    <a:pt x="86964" y="53149"/>
                  </a:lnTo>
                  <a:lnTo>
                    <a:pt x="89680" y="39854"/>
                  </a:lnTo>
                  <a:lnTo>
                    <a:pt x="92596" y="26569"/>
                  </a:lnTo>
                  <a:lnTo>
                    <a:pt x="94540" y="23239"/>
                  </a:lnTo>
                  <a:lnTo>
                    <a:pt x="95837" y="26546"/>
                  </a:lnTo>
                  <a:lnTo>
                    <a:pt x="96701" y="34277"/>
                  </a:lnTo>
                  <a:lnTo>
                    <a:pt x="97277" y="46063"/>
                  </a:lnTo>
                  <a:lnTo>
                    <a:pt x="97917" y="76843"/>
                  </a:lnTo>
                  <a:lnTo>
                    <a:pt x="99193" y="92125"/>
                  </a:lnTo>
                  <a:lnTo>
                    <a:pt x="101149" y="106734"/>
                  </a:lnTo>
                  <a:lnTo>
                    <a:pt x="103558" y="120895"/>
                  </a:lnTo>
                  <a:lnTo>
                    <a:pt x="105164" y="138073"/>
                  </a:lnTo>
                  <a:lnTo>
                    <a:pt x="106235" y="157262"/>
                  </a:lnTo>
                  <a:lnTo>
                    <a:pt x="106949" y="177792"/>
                  </a:lnTo>
                  <a:lnTo>
                    <a:pt x="108530" y="195900"/>
                  </a:lnTo>
                  <a:lnTo>
                    <a:pt x="110689" y="212392"/>
                  </a:lnTo>
                  <a:lnTo>
                    <a:pt x="113234" y="227809"/>
                  </a:lnTo>
                  <a:lnTo>
                    <a:pt x="114931" y="244719"/>
                  </a:lnTo>
                  <a:lnTo>
                    <a:pt x="116062" y="262623"/>
                  </a:lnTo>
                  <a:lnTo>
                    <a:pt x="117319" y="299098"/>
                  </a:lnTo>
                  <a:lnTo>
                    <a:pt x="117877" y="333730"/>
                  </a:lnTo>
                  <a:lnTo>
                    <a:pt x="116921" y="348492"/>
                  </a:lnTo>
                  <a:lnTo>
                    <a:pt x="115178" y="361649"/>
                  </a:lnTo>
                  <a:lnTo>
                    <a:pt x="112911" y="373736"/>
                  </a:lnTo>
                  <a:lnTo>
                    <a:pt x="108084" y="382900"/>
                  </a:lnTo>
                  <a:lnTo>
                    <a:pt x="101549" y="390115"/>
                  </a:lnTo>
                  <a:lnTo>
                    <a:pt x="93877" y="396029"/>
                  </a:lnTo>
                  <a:lnTo>
                    <a:pt x="86552" y="396657"/>
                  </a:lnTo>
                  <a:lnTo>
                    <a:pt x="79458" y="393759"/>
                  </a:lnTo>
                  <a:lnTo>
                    <a:pt x="72518" y="388511"/>
                  </a:lnTo>
                  <a:lnTo>
                    <a:pt x="66786" y="381697"/>
                  </a:lnTo>
                  <a:lnTo>
                    <a:pt x="61859" y="373838"/>
                  </a:lnTo>
                  <a:lnTo>
                    <a:pt x="48690" y="34817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457101" y="3083745"/>
              <a:ext cx="129322" cy="170671"/>
            </a:xfrm>
            <a:custGeom>
              <a:avLst/>
              <a:gdLst/>
              <a:ahLst/>
              <a:cxnLst/>
              <a:rect l="0" t="0" r="0" b="0"/>
              <a:pathLst>
                <a:path w="129322" h="170671">
                  <a:moveTo>
                    <a:pt x="0" y="129388"/>
                  </a:moveTo>
                  <a:lnTo>
                    <a:pt x="27692" y="101696"/>
                  </a:lnTo>
                  <a:lnTo>
                    <a:pt x="33936" y="93242"/>
                  </a:lnTo>
                  <a:lnTo>
                    <a:pt x="40309" y="83184"/>
                  </a:lnTo>
                  <a:lnTo>
                    <a:pt x="46768" y="72058"/>
                  </a:lnTo>
                  <a:lnTo>
                    <a:pt x="52180" y="61325"/>
                  </a:lnTo>
                  <a:lnTo>
                    <a:pt x="56893" y="50853"/>
                  </a:lnTo>
                  <a:lnTo>
                    <a:pt x="61140" y="40556"/>
                  </a:lnTo>
                  <a:lnTo>
                    <a:pt x="63972" y="29270"/>
                  </a:lnTo>
                  <a:lnTo>
                    <a:pt x="65859" y="17325"/>
                  </a:lnTo>
                  <a:lnTo>
                    <a:pt x="67118" y="4940"/>
                  </a:lnTo>
                  <a:lnTo>
                    <a:pt x="64641" y="0"/>
                  </a:lnTo>
                  <a:lnTo>
                    <a:pt x="59674" y="22"/>
                  </a:lnTo>
                  <a:lnTo>
                    <a:pt x="53046" y="3353"/>
                  </a:lnTo>
                  <a:lnTo>
                    <a:pt x="46417" y="11100"/>
                  </a:lnTo>
                  <a:lnTo>
                    <a:pt x="39787" y="21791"/>
                  </a:lnTo>
                  <a:lnTo>
                    <a:pt x="33157" y="34445"/>
                  </a:lnTo>
                  <a:lnTo>
                    <a:pt x="27631" y="46197"/>
                  </a:lnTo>
                  <a:lnTo>
                    <a:pt x="22842" y="57347"/>
                  </a:lnTo>
                  <a:lnTo>
                    <a:pt x="18544" y="68097"/>
                  </a:lnTo>
                  <a:lnTo>
                    <a:pt x="15679" y="79685"/>
                  </a:lnTo>
                  <a:lnTo>
                    <a:pt x="13769" y="91831"/>
                  </a:lnTo>
                  <a:lnTo>
                    <a:pt x="12495" y="104350"/>
                  </a:lnTo>
                  <a:lnTo>
                    <a:pt x="13857" y="117117"/>
                  </a:lnTo>
                  <a:lnTo>
                    <a:pt x="16975" y="130050"/>
                  </a:lnTo>
                  <a:lnTo>
                    <a:pt x="21265" y="143093"/>
                  </a:lnTo>
                  <a:lnTo>
                    <a:pt x="28546" y="152893"/>
                  </a:lnTo>
                  <a:lnTo>
                    <a:pt x="37821" y="160533"/>
                  </a:lnTo>
                  <a:lnTo>
                    <a:pt x="48425" y="166731"/>
                  </a:lnTo>
                  <a:lnTo>
                    <a:pt x="58811" y="169757"/>
                  </a:lnTo>
                  <a:lnTo>
                    <a:pt x="69051" y="170670"/>
                  </a:lnTo>
                  <a:lnTo>
                    <a:pt x="79193" y="170173"/>
                  </a:lnTo>
                  <a:lnTo>
                    <a:pt x="89271" y="167631"/>
                  </a:lnTo>
                  <a:lnTo>
                    <a:pt x="99305" y="163725"/>
                  </a:lnTo>
                  <a:lnTo>
                    <a:pt x="129321" y="1492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675953" y="2785378"/>
              <a:ext cx="9948" cy="59688"/>
            </a:xfrm>
            <a:custGeom>
              <a:avLst/>
              <a:gdLst/>
              <a:ahLst/>
              <a:cxnLst/>
              <a:rect l="0" t="0" r="0" b="0"/>
              <a:pathLst>
                <a:path w="9948" h="59688">
                  <a:moveTo>
                    <a:pt x="0" y="0"/>
                  </a:moveTo>
                  <a:lnTo>
                    <a:pt x="2947" y="8843"/>
                  </a:lnTo>
                  <a:lnTo>
                    <a:pt x="9947" y="596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795326" y="2695848"/>
              <a:ext cx="1" cy="79583"/>
            </a:xfrm>
            <a:custGeom>
              <a:avLst/>
              <a:gdLst/>
              <a:ahLst/>
              <a:cxnLst/>
              <a:rect l="0" t="0" r="0" b="0"/>
              <a:pathLst>
                <a:path w="1" h="79583">
                  <a:moveTo>
                    <a:pt x="0" y="0"/>
                  </a:moveTo>
                  <a:lnTo>
                    <a:pt x="0" y="795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825500"/>
            <a:ext cx="37084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00"/>
                </a:solidFill>
                <a:latin typeface="Arial - 28"/>
              </a:rPr>
              <a:t>NO HOMEWORK!!!</a:t>
            </a:r>
            <a:endParaRPr lang="en-US" sz="2100">
              <a:solidFill>
                <a:srgbClr val="000000"/>
              </a:solidFill>
              <a:latin typeface="Arial - 28"/>
            </a:endParaRPr>
          </a:p>
        </p:txBody>
      </p:sp>
      <p:pic>
        <p:nvPicPr>
          <p:cNvPr id="3" name="Picture 2" descr="imagesCAAPOQ22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59250" y="2273300"/>
            <a:ext cx="3365500" cy="2413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Custom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- 36</vt:lpstr>
      <vt:lpstr>Arial - 26</vt:lpstr>
      <vt:lpstr>Calibri</vt:lpstr>
      <vt:lpstr>Arial - 28</vt:lpstr>
      <vt:lpstr>Arial - 48</vt:lpstr>
      <vt:lpstr>Office Theme</vt:lpstr>
      <vt:lpstr>Slide 1</vt:lpstr>
      <vt:lpstr>Slide 2</vt:lpstr>
      <vt:lpstr>Slide 3</vt:lpstr>
      <vt:lpstr>Slide 4</vt:lpstr>
      <vt:lpstr>Slide 5</vt:lpstr>
    </vt:vector>
  </TitlesOfParts>
  <Company>SMCPS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2011-09-22T15:29:12Z</dcterms:created>
  <dcterms:modified xsi:type="dcterms:W3CDTF">2011-09-22T15:29:15Z</dcterms:modified>
</cp:coreProperties>
</file>