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7620000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22A4-ACD3-44F4-8F7F-AE9F96B972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BF76-AB7D-404E-B168-D8E6BCB76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22A4-ACD3-44F4-8F7F-AE9F96B972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BF76-AB7D-404E-B168-D8E6BCB76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22A4-ACD3-44F4-8F7F-AE9F96B972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BF76-AB7D-404E-B168-D8E6BCB76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22A4-ACD3-44F4-8F7F-AE9F96B972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BF76-AB7D-404E-B168-D8E6BCB76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22A4-ACD3-44F4-8F7F-AE9F96B972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BF76-AB7D-404E-B168-D8E6BCB76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22A4-ACD3-44F4-8F7F-AE9F96B972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BF76-AB7D-404E-B168-D8E6BCB76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22A4-ACD3-44F4-8F7F-AE9F96B972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BF76-AB7D-404E-B168-D8E6BCB76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22A4-ACD3-44F4-8F7F-AE9F96B972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BF76-AB7D-404E-B168-D8E6BCB76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22A4-ACD3-44F4-8F7F-AE9F96B972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BF76-AB7D-404E-B168-D8E6BCB76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22A4-ACD3-44F4-8F7F-AE9F96B972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BF76-AB7D-404E-B168-D8E6BCB76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22A4-ACD3-44F4-8F7F-AE9F96B972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BF76-AB7D-404E-B168-D8E6BCB76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22A4-ACD3-44F4-8F7F-AE9F96B9728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BF76-AB7D-404E-B168-D8E6BCB763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622300"/>
            <a:ext cx="4318000" cy="10926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Algebra Comprehensive</a:t>
            </a:r>
          </a:p>
          <a:p>
            <a:endParaRPr lang="en-US" sz="1300" smtClean="0">
              <a:solidFill>
                <a:srgbClr val="009300"/>
              </a:solidFill>
              <a:latin typeface="Comic Sans MS - 18"/>
            </a:endParaRPr>
          </a:p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September 26, 2011</a:t>
            </a:r>
          </a:p>
          <a:p>
            <a:endParaRPr lang="en-US" sz="1300" smtClean="0">
              <a:solidFill>
                <a:srgbClr val="009300"/>
              </a:solidFill>
              <a:latin typeface="Comic Sans MS - 18"/>
            </a:endParaRPr>
          </a:p>
          <a:p>
            <a:r>
              <a:rPr lang="en-US" sz="1300" smtClean="0">
                <a:solidFill>
                  <a:srgbClr val="009300"/>
                </a:solidFill>
                <a:latin typeface="Comic Sans MS - 18"/>
              </a:rPr>
              <a:t>Today is an A day!</a:t>
            </a:r>
            <a:endParaRPr lang="en-US" sz="1300">
              <a:solidFill>
                <a:srgbClr val="009300"/>
              </a:solidFill>
              <a:latin typeface="Comic Sans MS - 18"/>
            </a:endParaRPr>
          </a:p>
        </p:txBody>
      </p:sp>
      <p:pic>
        <p:nvPicPr>
          <p:cNvPr id="3" name="Picture 2" descr="imagesCAKN6UDM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5650" y="3467100"/>
            <a:ext cx="3136900" cy="2590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6121400" y="3035300"/>
            <a:ext cx="2768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9300"/>
                </a:solidFill>
                <a:latin typeface="Comic Sans MS - 24"/>
              </a:rPr>
              <a:t>BROWNS WIN!</a:t>
            </a:r>
            <a:endParaRPr lang="en-US">
              <a:solidFill>
                <a:srgbClr val="009300"/>
              </a:solidFill>
              <a:latin typeface="Comic Sans MS - 2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400" y="901700"/>
            <a:ext cx="90932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9300"/>
                </a:solidFill>
                <a:latin typeface="Comic Sans MS - 36"/>
              </a:rPr>
              <a:t>Warm-up:</a:t>
            </a:r>
          </a:p>
          <a:p>
            <a:endParaRPr lang="en-US" sz="2700" smtClean="0">
              <a:solidFill>
                <a:srgbClr val="009300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9300"/>
                </a:solidFill>
                <a:latin typeface="Comic Sans MS - 36"/>
              </a:rPr>
              <a:t>How can you determine if a graph is a function?</a:t>
            </a:r>
          </a:p>
          <a:p>
            <a:endParaRPr lang="en-US" sz="2700" smtClean="0">
              <a:solidFill>
                <a:srgbClr val="009300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9300"/>
                </a:solidFill>
                <a:latin typeface="Comic Sans MS - 36"/>
              </a:rPr>
              <a:t>How about a function table?</a:t>
            </a:r>
            <a:endParaRPr lang="en-US" sz="2700">
              <a:solidFill>
                <a:srgbClr val="009300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800" y="292100"/>
            <a:ext cx="9702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9300"/>
                </a:solidFill>
                <a:latin typeface="Comic Sans MS - 24"/>
              </a:rPr>
              <a:t>Title: Linear/Non-Linear Data						Date: 9.26.11</a:t>
            </a:r>
            <a:endParaRPr lang="en-US">
              <a:solidFill>
                <a:srgbClr val="009300"/>
              </a:solidFill>
              <a:latin typeface="Comic Sans MS - 2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53446" y="5262376"/>
            <a:ext cx="1989557" cy="925144"/>
            <a:chOff x="3153446" y="5262376"/>
            <a:chExt cx="1989557" cy="925144"/>
          </a:xfrm>
        </p:grpSpPr>
        <p:sp>
          <p:nvSpPr>
            <p:cNvPr id="4" name="Freeform 3"/>
            <p:cNvSpPr/>
            <p:nvPr/>
          </p:nvSpPr>
          <p:spPr>
            <a:xfrm>
              <a:off x="3491670" y="5262376"/>
              <a:ext cx="119375" cy="925144"/>
            </a:xfrm>
            <a:custGeom>
              <a:avLst/>
              <a:gdLst/>
              <a:ahLst/>
              <a:cxnLst/>
              <a:rect l="0" t="0" r="0" b="0"/>
              <a:pathLst>
                <a:path w="119375" h="925144">
                  <a:moveTo>
                    <a:pt x="0" y="0"/>
                  </a:moveTo>
                  <a:lnTo>
                    <a:pt x="0" y="21123"/>
                  </a:lnTo>
                  <a:lnTo>
                    <a:pt x="2948" y="49179"/>
                  </a:lnTo>
                  <a:lnTo>
                    <a:pt x="5282" y="65945"/>
                  </a:lnTo>
                  <a:lnTo>
                    <a:pt x="7943" y="80438"/>
                  </a:lnTo>
                  <a:lnTo>
                    <a:pt x="10822" y="93416"/>
                  </a:lnTo>
                  <a:lnTo>
                    <a:pt x="13847" y="105385"/>
                  </a:lnTo>
                  <a:lnTo>
                    <a:pt x="17208" y="130472"/>
                  </a:lnTo>
                  <a:lnTo>
                    <a:pt x="19807" y="157465"/>
                  </a:lnTo>
                  <a:lnTo>
                    <a:pt x="22047" y="172400"/>
                  </a:lnTo>
                  <a:lnTo>
                    <a:pt x="27484" y="203733"/>
                  </a:lnTo>
                  <a:lnTo>
                    <a:pt x="33585" y="236080"/>
                  </a:lnTo>
                  <a:lnTo>
                    <a:pt x="35654" y="252443"/>
                  </a:lnTo>
                  <a:lnTo>
                    <a:pt x="37033" y="268879"/>
                  </a:lnTo>
                  <a:lnTo>
                    <a:pt x="37953" y="285362"/>
                  </a:lnTo>
                  <a:lnTo>
                    <a:pt x="39671" y="301877"/>
                  </a:lnTo>
                  <a:lnTo>
                    <a:pt x="41922" y="318414"/>
                  </a:lnTo>
                  <a:lnTo>
                    <a:pt x="63128" y="448237"/>
                  </a:lnTo>
                  <a:lnTo>
                    <a:pt x="65297" y="467937"/>
                  </a:lnTo>
                  <a:lnTo>
                    <a:pt x="66743" y="487702"/>
                  </a:lnTo>
                  <a:lnTo>
                    <a:pt x="67707" y="507510"/>
                  </a:lnTo>
                  <a:lnTo>
                    <a:pt x="69455" y="527348"/>
                  </a:lnTo>
                  <a:lnTo>
                    <a:pt x="71726" y="547205"/>
                  </a:lnTo>
                  <a:lnTo>
                    <a:pt x="77196" y="586953"/>
                  </a:lnTo>
                  <a:lnTo>
                    <a:pt x="83312" y="626725"/>
                  </a:lnTo>
                  <a:lnTo>
                    <a:pt x="85385" y="645510"/>
                  </a:lnTo>
                  <a:lnTo>
                    <a:pt x="86767" y="663560"/>
                  </a:lnTo>
                  <a:lnTo>
                    <a:pt x="87688" y="681120"/>
                  </a:lnTo>
                  <a:lnTo>
                    <a:pt x="89407" y="698353"/>
                  </a:lnTo>
                  <a:lnTo>
                    <a:pt x="91659" y="715369"/>
                  </a:lnTo>
                  <a:lnTo>
                    <a:pt x="94266" y="732239"/>
                  </a:lnTo>
                  <a:lnTo>
                    <a:pt x="97109" y="747907"/>
                  </a:lnTo>
                  <a:lnTo>
                    <a:pt x="100109" y="762773"/>
                  </a:lnTo>
                  <a:lnTo>
                    <a:pt x="103215" y="777105"/>
                  </a:lnTo>
                  <a:lnTo>
                    <a:pt x="106666" y="804821"/>
                  </a:lnTo>
                  <a:lnTo>
                    <a:pt x="109305" y="830770"/>
                  </a:lnTo>
                  <a:lnTo>
                    <a:pt x="111556" y="842332"/>
                  </a:lnTo>
                  <a:lnTo>
                    <a:pt x="114162" y="853356"/>
                  </a:lnTo>
                  <a:lnTo>
                    <a:pt x="117057" y="877395"/>
                  </a:lnTo>
                  <a:lnTo>
                    <a:pt x="119374" y="9251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153446" y="5710027"/>
              <a:ext cx="1989557" cy="49739"/>
            </a:xfrm>
            <a:custGeom>
              <a:avLst/>
              <a:gdLst/>
              <a:ahLst/>
              <a:cxnLst/>
              <a:rect l="0" t="0" r="0" b="0"/>
              <a:pathLst>
                <a:path w="1989557" h="49739">
                  <a:moveTo>
                    <a:pt x="0" y="29842"/>
                  </a:moveTo>
                  <a:lnTo>
                    <a:pt x="202053" y="29842"/>
                  </a:lnTo>
                  <a:lnTo>
                    <a:pt x="215390" y="28737"/>
                  </a:lnTo>
                  <a:lnTo>
                    <a:pt x="228702" y="26895"/>
                  </a:lnTo>
                  <a:lnTo>
                    <a:pt x="241998" y="24561"/>
                  </a:lnTo>
                  <a:lnTo>
                    <a:pt x="255283" y="23006"/>
                  </a:lnTo>
                  <a:lnTo>
                    <a:pt x="268561" y="21968"/>
                  </a:lnTo>
                  <a:lnTo>
                    <a:pt x="308373" y="20509"/>
                  </a:lnTo>
                  <a:lnTo>
                    <a:pt x="398784" y="19949"/>
                  </a:lnTo>
                  <a:lnTo>
                    <a:pt x="431458" y="18813"/>
                  </a:lnTo>
                  <a:lnTo>
                    <a:pt x="447909" y="16963"/>
                  </a:lnTo>
                  <a:lnTo>
                    <a:pt x="464402" y="14624"/>
                  </a:lnTo>
                  <a:lnTo>
                    <a:pt x="480924" y="13065"/>
                  </a:lnTo>
                  <a:lnTo>
                    <a:pt x="497466" y="12026"/>
                  </a:lnTo>
                  <a:lnTo>
                    <a:pt x="547151" y="10562"/>
                  </a:lnTo>
                  <a:lnTo>
                    <a:pt x="795874" y="9950"/>
                  </a:lnTo>
                  <a:lnTo>
                    <a:pt x="815752" y="8843"/>
                  </a:lnTo>
                  <a:lnTo>
                    <a:pt x="835636" y="7001"/>
                  </a:lnTo>
                  <a:lnTo>
                    <a:pt x="855524" y="4667"/>
                  </a:lnTo>
                  <a:lnTo>
                    <a:pt x="875415" y="3111"/>
                  </a:lnTo>
                  <a:lnTo>
                    <a:pt x="895307" y="2073"/>
                  </a:lnTo>
                  <a:lnTo>
                    <a:pt x="936200" y="921"/>
                  </a:lnTo>
                  <a:lnTo>
                    <a:pt x="1311268" y="0"/>
                  </a:lnTo>
                  <a:lnTo>
                    <a:pt x="1332882" y="1105"/>
                  </a:lnTo>
                  <a:lnTo>
                    <a:pt x="1355028" y="2947"/>
                  </a:lnTo>
                  <a:lnTo>
                    <a:pt x="1377530" y="5280"/>
                  </a:lnTo>
                  <a:lnTo>
                    <a:pt x="1399162" y="6836"/>
                  </a:lnTo>
                  <a:lnTo>
                    <a:pt x="1420217" y="7873"/>
                  </a:lnTo>
                  <a:lnTo>
                    <a:pt x="1481533" y="9332"/>
                  </a:lnTo>
                  <a:lnTo>
                    <a:pt x="1566947" y="9825"/>
                  </a:lnTo>
                  <a:lnTo>
                    <a:pt x="1587338" y="10971"/>
                  </a:lnTo>
                  <a:lnTo>
                    <a:pt x="1606459" y="12840"/>
                  </a:lnTo>
                  <a:lnTo>
                    <a:pt x="1624732" y="15192"/>
                  </a:lnTo>
                  <a:lnTo>
                    <a:pt x="1643546" y="16759"/>
                  </a:lnTo>
                  <a:lnTo>
                    <a:pt x="1662721" y="17804"/>
                  </a:lnTo>
                  <a:lnTo>
                    <a:pt x="1718446" y="19275"/>
                  </a:lnTo>
                  <a:lnTo>
                    <a:pt x="1753005" y="20725"/>
                  </a:lnTo>
                  <a:lnTo>
                    <a:pt x="1769958" y="22659"/>
                  </a:lnTo>
                  <a:lnTo>
                    <a:pt x="1786787" y="25053"/>
                  </a:lnTo>
                  <a:lnTo>
                    <a:pt x="1802427" y="26649"/>
                  </a:lnTo>
                  <a:lnTo>
                    <a:pt x="1817275" y="27714"/>
                  </a:lnTo>
                  <a:lnTo>
                    <a:pt x="1831595" y="28423"/>
                  </a:lnTo>
                  <a:lnTo>
                    <a:pt x="1845563" y="30001"/>
                  </a:lnTo>
                  <a:lnTo>
                    <a:pt x="1859296" y="32159"/>
                  </a:lnTo>
                  <a:lnTo>
                    <a:pt x="1872873" y="34702"/>
                  </a:lnTo>
                  <a:lnTo>
                    <a:pt x="1886345" y="36398"/>
                  </a:lnTo>
                  <a:lnTo>
                    <a:pt x="1899748" y="37529"/>
                  </a:lnTo>
                  <a:lnTo>
                    <a:pt x="1913104" y="38282"/>
                  </a:lnTo>
                  <a:lnTo>
                    <a:pt x="1925325" y="39890"/>
                  </a:lnTo>
                  <a:lnTo>
                    <a:pt x="1936787" y="42067"/>
                  </a:lnTo>
                  <a:lnTo>
                    <a:pt x="1989556" y="497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326788" y="5053472"/>
            <a:ext cx="2357625" cy="1014675"/>
            <a:chOff x="6326788" y="5053472"/>
            <a:chExt cx="2357625" cy="1014675"/>
          </a:xfrm>
        </p:grpSpPr>
        <p:sp>
          <p:nvSpPr>
            <p:cNvPr id="7" name="Freeform 6"/>
            <p:cNvSpPr/>
            <p:nvPr/>
          </p:nvSpPr>
          <p:spPr>
            <a:xfrm>
              <a:off x="6699523" y="5053472"/>
              <a:ext cx="194289" cy="1014675"/>
            </a:xfrm>
            <a:custGeom>
              <a:avLst/>
              <a:gdLst/>
              <a:ahLst/>
              <a:cxnLst/>
              <a:rect l="0" t="0" r="0" b="0"/>
              <a:pathLst>
                <a:path w="194289" h="1014675">
                  <a:moveTo>
                    <a:pt x="5280" y="0"/>
                  </a:moveTo>
                  <a:lnTo>
                    <a:pt x="0" y="15843"/>
                  </a:lnTo>
                  <a:lnTo>
                    <a:pt x="355" y="38359"/>
                  </a:lnTo>
                  <a:lnTo>
                    <a:pt x="4197" y="64577"/>
                  </a:lnTo>
                  <a:lnTo>
                    <a:pt x="9589" y="87282"/>
                  </a:lnTo>
                  <a:lnTo>
                    <a:pt x="15670" y="108427"/>
                  </a:lnTo>
                  <a:lnTo>
                    <a:pt x="20951" y="129982"/>
                  </a:lnTo>
                  <a:lnTo>
                    <a:pt x="23298" y="154300"/>
                  </a:lnTo>
                  <a:lnTo>
                    <a:pt x="27289" y="179846"/>
                  </a:lnTo>
                  <a:lnTo>
                    <a:pt x="32747" y="205937"/>
                  </a:lnTo>
                  <a:lnTo>
                    <a:pt x="45258" y="261659"/>
                  </a:lnTo>
                  <a:lnTo>
                    <a:pt x="48512" y="277233"/>
                  </a:lnTo>
                  <a:lnTo>
                    <a:pt x="52891" y="293142"/>
                  </a:lnTo>
                  <a:lnTo>
                    <a:pt x="58022" y="309275"/>
                  </a:lnTo>
                  <a:lnTo>
                    <a:pt x="63654" y="325557"/>
                  </a:lnTo>
                  <a:lnTo>
                    <a:pt x="68512" y="341938"/>
                  </a:lnTo>
                  <a:lnTo>
                    <a:pt x="72858" y="358385"/>
                  </a:lnTo>
                  <a:lnTo>
                    <a:pt x="76860" y="374877"/>
                  </a:lnTo>
                  <a:lnTo>
                    <a:pt x="80632" y="392503"/>
                  </a:lnTo>
                  <a:lnTo>
                    <a:pt x="101363" y="500899"/>
                  </a:lnTo>
                  <a:lnTo>
                    <a:pt x="127968" y="656691"/>
                  </a:lnTo>
                  <a:lnTo>
                    <a:pt x="130179" y="675435"/>
                  </a:lnTo>
                  <a:lnTo>
                    <a:pt x="131653" y="693458"/>
                  </a:lnTo>
                  <a:lnTo>
                    <a:pt x="132636" y="711000"/>
                  </a:lnTo>
                  <a:lnTo>
                    <a:pt x="134397" y="728221"/>
                  </a:lnTo>
                  <a:lnTo>
                    <a:pt x="136676" y="745229"/>
                  </a:lnTo>
                  <a:lnTo>
                    <a:pt x="139300" y="762093"/>
                  </a:lnTo>
                  <a:lnTo>
                    <a:pt x="145164" y="795569"/>
                  </a:lnTo>
                  <a:lnTo>
                    <a:pt x="148275" y="812233"/>
                  </a:lnTo>
                  <a:lnTo>
                    <a:pt x="154679" y="842539"/>
                  </a:lnTo>
                  <a:lnTo>
                    <a:pt x="160104" y="870746"/>
                  </a:lnTo>
                  <a:lnTo>
                    <a:pt x="162516" y="898019"/>
                  </a:lnTo>
                  <a:lnTo>
                    <a:pt x="166535" y="921931"/>
                  </a:lnTo>
                  <a:lnTo>
                    <a:pt x="172006" y="943611"/>
                  </a:lnTo>
                  <a:lnTo>
                    <a:pt x="178122" y="964300"/>
                  </a:lnTo>
                  <a:lnTo>
                    <a:pt x="194288" y="10146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326788" y="5550861"/>
              <a:ext cx="2357625" cy="59688"/>
            </a:xfrm>
            <a:custGeom>
              <a:avLst/>
              <a:gdLst/>
              <a:ahLst/>
              <a:cxnLst/>
              <a:rect l="0" t="0" r="0" b="0"/>
              <a:pathLst>
                <a:path w="2357625" h="59688">
                  <a:moveTo>
                    <a:pt x="0" y="59687"/>
                  </a:moveTo>
                  <a:lnTo>
                    <a:pt x="37499" y="58581"/>
                  </a:lnTo>
                  <a:lnTo>
                    <a:pt x="48210" y="56739"/>
                  </a:lnTo>
                  <a:lnTo>
                    <a:pt x="58668" y="54406"/>
                  </a:lnTo>
                  <a:lnTo>
                    <a:pt x="70061" y="52850"/>
                  </a:lnTo>
                  <a:lnTo>
                    <a:pt x="94509" y="51122"/>
                  </a:lnTo>
                  <a:lnTo>
                    <a:pt x="106113" y="49556"/>
                  </a:lnTo>
                  <a:lnTo>
                    <a:pt x="117165" y="47406"/>
                  </a:lnTo>
                  <a:lnTo>
                    <a:pt x="164009" y="36015"/>
                  </a:lnTo>
                  <a:lnTo>
                    <a:pt x="177869" y="33958"/>
                  </a:lnTo>
                  <a:lnTo>
                    <a:pt x="192635" y="32586"/>
                  </a:lnTo>
                  <a:lnTo>
                    <a:pt x="208006" y="31672"/>
                  </a:lnTo>
                  <a:lnTo>
                    <a:pt x="222674" y="29957"/>
                  </a:lnTo>
                  <a:lnTo>
                    <a:pt x="236874" y="27708"/>
                  </a:lnTo>
                  <a:lnTo>
                    <a:pt x="250762" y="25104"/>
                  </a:lnTo>
                  <a:lnTo>
                    <a:pt x="265547" y="23368"/>
                  </a:lnTo>
                  <a:lnTo>
                    <a:pt x="280931" y="22211"/>
                  </a:lnTo>
                  <a:lnTo>
                    <a:pt x="296713" y="21439"/>
                  </a:lnTo>
                  <a:lnTo>
                    <a:pt x="312760" y="19819"/>
                  </a:lnTo>
                  <a:lnTo>
                    <a:pt x="328986" y="17634"/>
                  </a:lnTo>
                  <a:lnTo>
                    <a:pt x="345329" y="15072"/>
                  </a:lnTo>
                  <a:lnTo>
                    <a:pt x="360646" y="13364"/>
                  </a:lnTo>
                  <a:lnTo>
                    <a:pt x="375278" y="12225"/>
                  </a:lnTo>
                  <a:lnTo>
                    <a:pt x="441092" y="10397"/>
                  </a:lnTo>
                  <a:lnTo>
                    <a:pt x="511117" y="8931"/>
                  </a:lnTo>
                  <a:lnTo>
                    <a:pt x="529753" y="7059"/>
                  </a:lnTo>
                  <a:lnTo>
                    <a:pt x="548808" y="4706"/>
                  </a:lnTo>
                  <a:lnTo>
                    <a:pt x="568143" y="3137"/>
                  </a:lnTo>
                  <a:lnTo>
                    <a:pt x="607312" y="1395"/>
                  </a:lnTo>
                  <a:lnTo>
                    <a:pt x="679658" y="276"/>
                  </a:lnTo>
                  <a:lnTo>
                    <a:pt x="1055859" y="0"/>
                  </a:lnTo>
                  <a:lnTo>
                    <a:pt x="1075290" y="1105"/>
                  </a:lnTo>
                  <a:lnTo>
                    <a:pt x="1094876" y="2948"/>
                  </a:lnTo>
                  <a:lnTo>
                    <a:pt x="1114565" y="5281"/>
                  </a:lnTo>
                  <a:lnTo>
                    <a:pt x="1134323" y="6836"/>
                  </a:lnTo>
                  <a:lnTo>
                    <a:pt x="1173961" y="8565"/>
                  </a:lnTo>
                  <a:lnTo>
                    <a:pt x="1233562" y="9538"/>
                  </a:lnTo>
                  <a:lnTo>
                    <a:pt x="1526678" y="9947"/>
                  </a:lnTo>
                  <a:lnTo>
                    <a:pt x="1545018" y="11052"/>
                  </a:lnTo>
                  <a:lnTo>
                    <a:pt x="1563876" y="12895"/>
                  </a:lnTo>
                  <a:lnTo>
                    <a:pt x="1583080" y="15229"/>
                  </a:lnTo>
                  <a:lnTo>
                    <a:pt x="1601410" y="16784"/>
                  </a:lnTo>
                  <a:lnTo>
                    <a:pt x="1636513" y="18513"/>
                  </a:lnTo>
                  <a:lnTo>
                    <a:pt x="1692627" y="19486"/>
                  </a:lnTo>
                  <a:lnTo>
                    <a:pt x="1710916" y="20728"/>
                  </a:lnTo>
                  <a:lnTo>
                    <a:pt x="1728635" y="22661"/>
                  </a:lnTo>
                  <a:lnTo>
                    <a:pt x="1745975" y="25055"/>
                  </a:lnTo>
                  <a:lnTo>
                    <a:pt x="1763060" y="26652"/>
                  </a:lnTo>
                  <a:lnTo>
                    <a:pt x="1796783" y="28425"/>
                  </a:lnTo>
                  <a:lnTo>
                    <a:pt x="1863462" y="29563"/>
                  </a:lnTo>
                  <a:lnTo>
                    <a:pt x="1946438" y="29806"/>
                  </a:lnTo>
                  <a:lnTo>
                    <a:pt x="1961916" y="30924"/>
                  </a:lnTo>
                  <a:lnTo>
                    <a:pt x="1976656" y="32774"/>
                  </a:lnTo>
                  <a:lnTo>
                    <a:pt x="1990904" y="35113"/>
                  </a:lnTo>
                  <a:lnTo>
                    <a:pt x="2005929" y="36673"/>
                  </a:lnTo>
                  <a:lnTo>
                    <a:pt x="2037361" y="38405"/>
                  </a:lnTo>
                  <a:lnTo>
                    <a:pt x="2108238" y="39609"/>
                  </a:lnTo>
                  <a:lnTo>
                    <a:pt x="2296954" y="39790"/>
                  </a:lnTo>
                  <a:lnTo>
                    <a:pt x="2357624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96423" y="5172845"/>
            <a:ext cx="129322" cy="338226"/>
            <a:chOff x="6396423" y="5172845"/>
            <a:chExt cx="129322" cy="338226"/>
          </a:xfrm>
        </p:grpSpPr>
        <p:sp>
          <p:nvSpPr>
            <p:cNvPr id="10" name="Freeform 9"/>
            <p:cNvSpPr/>
            <p:nvPr/>
          </p:nvSpPr>
          <p:spPr>
            <a:xfrm>
              <a:off x="6396423" y="5242480"/>
              <a:ext cx="119374" cy="139270"/>
            </a:xfrm>
            <a:custGeom>
              <a:avLst/>
              <a:gdLst/>
              <a:ahLst/>
              <a:cxnLst/>
              <a:rect l="0" t="0" r="0" b="0"/>
              <a:pathLst>
                <a:path w="119374" h="139270">
                  <a:moveTo>
                    <a:pt x="0" y="0"/>
                  </a:moveTo>
                  <a:lnTo>
                    <a:pt x="10562" y="10562"/>
                  </a:lnTo>
                  <a:lnTo>
                    <a:pt x="15884" y="16989"/>
                  </a:lnTo>
                  <a:lnTo>
                    <a:pt x="21642" y="24589"/>
                  </a:lnTo>
                  <a:lnTo>
                    <a:pt x="27691" y="32973"/>
                  </a:lnTo>
                  <a:lnTo>
                    <a:pt x="33935" y="40772"/>
                  </a:lnTo>
                  <a:lnTo>
                    <a:pt x="40308" y="48182"/>
                  </a:lnTo>
                  <a:lnTo>
                    <a:pt x="46767" y="55333"/>
                  </a:lnTo>
                  <a:lnTo>
                    <a:pt x="53284" y="64522"/>
                  </a:lnTo>
                  <a:lnTo>
                    <a:pt x="59840" y="75068"/>
                  </a:lnTo>
                  <a:lnTo>
                    <a:pt x="66421" y="86521"/>
                  </a:lnTo>
                  <a:lnTo>
                    <a:pt x="74124" y="96366"/>
                  </a:lnTo>
                  <a:lnTo>
                    <a:pt x="82575" y="105141"/>
                  </a:lnTo>
                  <a:lnTo>
                    <a:pt x="119373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16318" y="5172845"/>
              <a:ext cx="109427" cy="338226"/>
            </a:xfrm>
            <a:custGeom>
              <a:avLst/>
              <a:gdLst/>
              <a:ahLst/>
              <a:cxnLst/>
              <a:rect l="0" t="0" r="0" b="0"/>
              <a:pathLst>
                <a:path w="109427" h="338226">
                  <a:moveTo>
                    <a:pt x="109426" y="0"/>
                  </a:moveTo>
                  <a:lnTo>
                    <a:pt x="98864" y="10562"/>
                  </a:lnTo>
                  <a:lnTo>
                    <a:pt x="94647" y="16989"/>
                  </a:lnTo>
                  <a:lnTo>
                    <a:pt x="90731" y="24590"/>
                  </a:lnTo>
                  <a:lnTo>
                    <a:pt x="87015" y="32973"/>
                  </a:lnTo>
                  <a:lnTo>
                    <a:pt x="83432" y="41878"/>
                  </a:lnTo>
                  <a:lnTo>
                    <a:pt x="76504" y="60615"/>
                  </a:lnTo>
                  <a:lnTo>
                    <a:pt x="66389" y="89805"/>
                  </a:lnTo>
                  <a:lnTo>
                    <a:pt x="63050" y="100767"/>
                  </a:lnTo>
                  <a:lnTo>
                    <a:pt x="56392" y="124737"/>
                  </a:lnTo>
                  <a:lnTo>
                    <a:pt x="46429" y="163087"/>
                  </a:lnTo>
                  <a:lnTo>
                    <a:pt x="42006" y="176149"/>
                  </a:lnTo>
                  <a:lnTo>
                    <a:pt x="36846" y="189278"/>
                  </a:lnTo>
                  <a:lnTo>
                    <a:pt x="31196" y="202452"/>
                  </a:lnTo>
                  <a:lnTo>
                    <a:pt x="26324" y="215655"/>
                  </a:lnTo>
                  <a:lnTo>
                    <a:pt x="21970" y="228879"/>
                  </a:lnTo>
                  <a:lnTo>
                    <a:pt x="17963" y="242116"/>
                  </a:lnTo>
                  <a:lnTo>
                    <a:pt x="14186" y="257573"/>
                  </a:lnTo>
                  <a:lnTo>
                    <a:pt x="10562" y="274509"/>
                  </a:lnTo>
                  <a:lnTo>
                    <a:pt x="0" y="338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35691" y="5789608"/>
            <a:ext cx="169113" cy="417808"/>
            <a:chOff x="6535691" y="5789608"/>
            <a:chExt cx="169113" cy="417808"/>
          </a:xfrm>
        </p:grpSpPr>
        <p:sp>
          <p:nvSpPr>
            <p:cNvPr id="13" name="Freeform 12"/>
            <p:cNvSpPr/>
            <p:nvPr/>
          </p:nvSpPr>
          <p:spPr>
            <a:xfrm>
              <a:off x="6535691" y="5839347"/>
              <a:ext cx="139270" cy="129322"/>
            </a:xfrm>
            <a:custGeom>
              <a:avLst/>
              <a:gdLst/>
              <a:ahLst/>
              <a:cxnLst/>
              <a:rect l="0" t="0" r="0" b="0"/>
              <a:pathLst>
                <a:path w="139270" h="129322">
                  <a:moveTo>
                    <a:pt x="0" y="0"/>
                  </a:moveTo>
                  <a:lnTo>
                    <a:pt x="10562" y="15842"/>
                  </a:lnTo>
                  <a:lnTo>
                    <a:pt x="15885" y="22720"/>
                  </a:lnTo>
                  <a:lnTo>
                    <a:pt x="21642" y="29515"/>
                  </a:lnTo>
                  <a:lnTo>
                    <a:pt x="27692" y="36256"/>
                  </a:lnTo>
                  <a:lnTo>
                    <a:pt x="43257" y="52589"/>
                  </a:lnTo>
                  <a:lnTo>
                    <a:pt x="74986" y="84812"/>
                  </a:lnTo>
                  <a:lnTo>
                    <a:pt x="83150" y="91911"/>
                  </a:lnTo>
                  <a:lnTo>
                    <a:pt x="91909" y="98855"/>
                  </a:lnTo>
                  <a:lnTo>
                    <a:pt x="139269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674975" y="5789608"/>
              <a:ext cx="29829" cy="417808"/>
            </a:xfrm>
            <a:custGeom>
              <a:avLst/>
              <a:gdLst/>
              <a:ahLst/>
              <a:cxnLst/>
              <a:rect l="0" t="0" r="0" b="0"/>
              <a:pathLst>
                <a:path w="29829" h="417808">
                  <a:moveTo>
                    <a:pt x="29828" y="0"/>
                  </a:moveTo>
                  <a:lnTo>
                    <a:pt x="24548" y="15843"/>
                  </a:lnTo>
                  <a:lnTo>
                    <a:pt x="21887" y="26036"/>
                  </a:lnTo>
                  <a:lnTo>
                    <a:pt x="15983" y="52100"/>
                  </a:lnTo>
                  <a:lnTo>
                    <a:pt x="6445" y="97844"/>
                  </a:lnTo>
                  <a:lnTo>
                    <a:pt x="4291" y="112758"/>
                  </a:lnTo>
                  <a:lnTo>
                    <a:pt x="2856" y="127121"/>
                  </a:lnTo>
                  <a:lnTo>
                    <a:pt x="1899" y="141118"/>
                  </a:lnTo>
                  <a:lnTo>
                    <a:pt x="1261" y="157081"/>
                  </a:lnTo>
                  <a:lnTo>
                    <a:pt x="553" y="192503"/>
                  </a:lnTo>
                  <a:lnTo>
                    <a:pt x="0" y="357597"/>
                  </a:lnTo>
                  <a:lnTo>
                    <a:pt x="1101" y="371035"/>
                  </a:lnTo>
                  <a:lnTo>
                    <a:pt x="2939" y="383309"/>
                  </a:lnTo>
                  <a:lnTo>
                    <a:pt x="9934" y="417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173342" y="4973890"/>
            <a:ext cx="1783624" cy="1313108"/>
            <a:chOff x="3173342" y="4973890"/>
            <a:chExt cx="1783624" cy="1313108"/>
          </a:xfrm>
        </p:grpSpPr>
        <p:sp>
          <p:nvSpPr>
            <p:cNvPr id="16" name="Freeform 15"/>
            <p:cNvSpPr/>
            <p:nvPr/>
          </p:nvSpPr>
          <p:spPr>
            <a:xfrm>
              <a:off x="3819947" y="5341958"/>
              <a:ext cx="9949" cy="248695"/>
            </a:xfrm>
            <a:custGeom>
              <a:avLst/>
              <a:gdLst/>
              <a:ahLst/>
              <a:cxnLst/>
              <a:rect l="0" t="0" r="0" b="0"/>
              <a:pathLst>
                <a:path w="9949" h="248695">
                  <a:moveTo>
                    <a:pt x="0" y="0"/>
                  </a:moveTo>
                  <a:lnTo>
                    <a:pt x="0" y="26405"/>
                  </a:lnTo>
                  <a:lnTo>
                    <a:pt x="1106" y="40814"/>
                  </a:lnTo>
                  <a:lnTo>
                    <a:pt x="2948" y="57053"/>
                  </a:lnTo>
                  <a:lnTo>
                    <a:pt x="5281" y="74510"/>
                  </a:lnTo>
                  <a:lnTo>
                    <a:pt x="6837" y="93886"/>
                  </a:lnTo>
                  <a:lnTo>
                    <a:pt x="7874" y="114540"/>
                  </a:lnTo>
                  <a:lnTo>
                    <a:pt x="9027" y="155911"/>
                  </a:lnTo>
                  <a:lnTo>
                    <a:pt x="9948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048746" y="5043525"/>
              <a:ext cx="159166" cy="1163891"/>
            </a:xfrm>
            <a:custGeom>
              <a:avLst/>
              <a:gdLst/>
              <a:ahLst/>
              <a:cxnLst/>
              <a:rect l="0" t="0" r="0" b="0"/>
              <a:pathLst>
                <a:path w="159166" h="1163891">
                  <a:moveTo>
                    <a:pt x="0" y="0"/>
                  </a:moveTo>
                  <a:lnTo>
                    <a:pt x="0" y="31685"/>
                  </a:lnTo>
                  <a:lnTo>
                    <a:pt x="2948" y="59031"/>
                  </a:lnTo>
                  <a:lnTo>
                    <a:pt x="5281" y="72513"/>
                  </a:lnTo>
                  <a:lnTo>
                    <a:pt x="7942" y="85923"/>
                  </a:lnTo>
                  <a:lnTo>
                    <a:pt x="13846" y="112611"/>
                  </a:lnTo>
                  <a:lnTo>
                    <a:pt x="17207" y="139211"/>
                  </a:lnTo>
                  <a:lnTo>
                    <a:pt x="19806" y="166875"/>
                  </a:lnTo>
                  <a:lnTo>
                    <a:pt x="24646" y="197593"/>
                  </a:lnTo>
                  <a:lnTo>
                    <a:pt x="33585" y="245957"/>
                  </a:lnTo>
                  <a:lnTo>
                    <a:pt x="46507" y="312916"/>
                  </a:lnTo>
                  <a:lnTo>
                    <a:pt x="53092" y="350188"/>
                  </a:lnTo>
                  <a:lnTo>
                    <a:pt x="55291" y="369411"/>
                  </a:lnTo>
                  <a:lnTo>
                    <a:pt x="56756" y="388859"/>
                  </a:lnTo>
                  <a:lnTo>
                    <a:pt x="57733" y="408456"/>
                  </a:lnTo>
                  <a:lnTo>
                    <a:pt x="59490" y="428152"/>
                  </a:lnTo>
                  <a:lnTo>
                    <a:pt x="61766" y="447915"/>
                  </a:lnTo>
                  <a:lnTo>
                    <a:pt x="67243" y="487559"/>
                  </a:lnTo>
                  <a:lnTo>
                    <a:pt x="73361" y="527284"/>
                  </a:lnTo>
                  <a:lnTo>
                    <a:pt x="75435" y="548267"/>
                  </a:lnTo>
                  <a:lnTo>
                    <a:pt x="76817" y="569993"/>
                  </a:lnTo>
                  <a:lnTo>
                    <a:pt x="77739" y="592215"/>
                  </a:lnTo>
                  <a:lnTo>
                    <a:pt x="79459" y="613661"/>
                  </a:lnTo>
                  <a:lnTo>
                    <a:pt x="81711" y="634590"/>
                  </a:lnTo>
                  <a:lnTo>
                    <a:pt x="84318" y="655175"/>
                  </a:lnTo>
                  <a:lnTo>
                    <a:pt x="86055" y="675530"/>
                  </a:lnTo>
                  <a:lnTo>
                    <a:pt x="87213" y="695732"/>
                  </a:lnTo>
                  <a:lnTo>
                    <a:pt x="87986" y="715831"/>
                  </a:lnTo>
                  <a:lnTo>
                    <a:pt x="89606" y="735863"/>
                  </a:lnTo>
                  <a:lnTo>
                    <a:pt x="91791" y="755849"/>
                  </a:lnTo>
                  <a:lnTo>
                    <a:pt x="94354" y="775805"/>
                  </a:lnTo>
                  <a:lnTo>
                    <a:pt x="96062" y="794636"/>
                  </a:lnTo>
                  <a:lnTo>
                    <a:pt x="97960" y="830296"/>
                  </a:lnTo>
                  <a:lnTo>
                    <a:pt x="99571" y="848648"/>
                  </a:lnTo>
                  <a:lnTo>
                    <a:pt x="101751" y="867515"/>
                  </a:lnTo>
                  <a:lnTo>
                    <a:pt x="104309" y="886724"/>
                  </a:lnTo>
                  <a:lnTo>
                    <a:pt x="107120" y="905057"/>
                  </a:lnTo>
                  <a:lnTo>
                    <a:pt x="113191" y="940164"/>
                  </a:lnTo>
                  <a:lnTo>
                    <a:pt x="122823" y="991000"/>
                  </a:lnTo>
                  <a:lnTo>
                    <a:pt x="126433" y="1021469"/>
                  </a:lnTo>
                  <a:lnTo>
                    <a:pt x="129143" y="1048642"/>
                  </a:lnTo>
                  <a:lnTo>
                    <a:pt x="139889" y="1101947"/>
                  </a:lnTo>
                  <a:lnTo>
                    <a:pt x="159165" y="1163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257650" y="5302167"/>
              <a:ext cx="179061" cy="215337"/>
            </a:xfrm>
            <a:custGeom>
              <a:avLst/>
              <a:gdLst/>
              <a:ahLst/>
              <a:cxnLst/>
              <a:rect l="0" t="0" r="0" b="0"/>
              <a:pathLst>
                <a:path w="179061" h="215337">
                  <a:moveTo>
                    <a:pt x="0" y="0"/>
                  </a:moveTo>
                  <a:lnTo>
                    <a:pt x="21123" y="0"/>
                  </a:lnTo>
                  <a:lnTo>
                    <a:pt x="30661" y="1105"/>
                  </a:lnTo>
                  <a:lnTo>
                    <a:pt x="40337" y="2947"/>
                  </a:lnTo>
                  <a:lnTo>
                    <a:pt x="50102" y="5281"/>
                  </a:lnTo>
                  <a:lnTo>
                    <a:pt x="58824" y="9047"/>
                  </a:lnTo>
                  <a:lnTo>
                    <a:pt x="66848" y="13768"/>
                  </a:lnTo>
                  <a:lnTo>
                    <a:pt x="74409" y="19126"/>
                  </a:lnTo>
                  <a:lnTo>
                    <a:pt x="80554" y="28225"/>
                  </a:lnTo>
                  <a:lnTo>
                    <a:pt x="85757" y="39818"/>
                  </a:lnTo>
                  <a:lnTo>
                    <a:pt x="90330" y="53072"/>
                  </a:lnTo>
                  <a:lnTo>
                    <a:pt x="93379" y="68541"/>
                  </a:lnTo>
                  <a:lnTo>
                    <a:pt x="95412" y="85485"/>
                  </a:lnTo>
                  <a:lnTo>
                    <a:pt x="96767" y="103413"/>
                  </a:lnTo>
                  <a:lnTo>
                    <a:pt x="96565" y="118681"/>
                  </a:lnTo>
                  <a:lnTo>
                    <a:pt x="95326" y="132175"/>
                  </a:lnTo>
                  <a:lnTo>
                    <a:pt x="93394" y="144487"/>
                  </a:lnTo>
                  <a:lnTo>
                    <a:pt x="89895" y="157117"/>
                  </a:lnTo>
                  <a:lnTo>
                    <a:pt x="85352" y="169958"/>
                  </a:lnTo>
                  <a:lnTo>
                    <a:pt x="80113" y="182940"/>
                  </a:lnTo>
                  <a:lnTo>
                    <a:pt x="74409" y="193805"/>
                  </a:lnTo>
                  <a:lnTo>
                    <a:pt x="68396" y="203259"/>
                  </a:lnTo>
                  <a:lnTo>
                    <a:pt x="62177" y="211772"/>
                  </a:lnTo>
                  <a:lnTo>
                    <a:pt x="54715" y="215237"/>
                  </a:lnTo>
                  <a:lnTo>
                    <a:pt x="46424" y="215336"/>
                  </a:lnTo>
                  <a:lnTo>
                    <a:pt x="37582" y="213192"/>
                  </a:lnTo>
                  <a:lnTo>
                    <a:pt x="30581" y="207341"/>
                  </a:lnTo>
                  <a:lnTo>
                    <a:pt x="24808" y="199020"/>
                  </a:lnTo>
                  <a:lnTo>
                    <a:pt x="19855" y="189050"/>
                  </a:lnTo>
                  <a:lnTo>
                    <a:pt x="16552" y="177983"/>
                  </a:lnTo>
                  <a:lnTo>
                    <a:pt x="14351" y="166184"/>
                  </a:lnTo>
                  <a:lnTo>
                    <a:pt x="12883" y="153896"/>
                  </a:lnTo>
                  <a:lnTo>
                    <a:pt x="14115" y="143494"/>
                  </a:lnTo>
                  <a:lnTo>
                    <a:pt x="17147" y="134348"/>
                  </a:lnTo>
                  <a:lnTo>
                    <a:pt x="21379" y="126041"/>
                  </a:lnTo>
                  <a:lnTo>
                    <a:pt x="28622" y="119397"/>
                  </a:lnTo>
                  <a:lnTo>
                    <a:pt x="37871" y="113862"/>
                  </a:lnTo>
                  <a:lnTo>
                    <a:pt x="48459" y="109067"/>
                  </a:lnTo>
                  <a:lnTo>
                    <a:pt x="58833" y="106976"/>
                  </a:lnTo>
                  <a:lnTo>
                    <a:pt x="69065" y="106687"/>
                  </a:lnTo>
                  <a:lnTo>
                    <a:pt x="79203" y="107600"/>
                  </a:lnTo>
                  <a:lnTo>
                    <a:pt x="89277" y="111524"/>
                  </a:lnTo>
                  <a:lnTo>
                    <a:pt x="99309" y="117457"/>
                  </a:lnTo>
                  <a:lnTo>
                    <a:pt x="109313" y="124727"/>
                  </a:lnTo>
                  <a:lnTo>
                    <a:pt x="118193" y="131785"/>
                  </a:lnTo>
                  <a:lnTo>
                    <a:pt x="126323" y="138701"/>
                  </a:lnTo>
                  <a:lnTo>
                    <a:pt x="17906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566031" y="4973890"/>
              <a:ext cx="139270" cy="1074361"/>
            </a:xfrm>
            <a:custGeom>
              <a:avLst/>
              <a:gdLst/>
              <a:ahLst/>
              <a:cxnLst/>
              <a:rect l="0" t="0" r="0" b="0"/>
              <a:pathLst>
                <a:path w="139270" h="1074361">
                  <a:moveTo>
                    <a:pt x="0" y="0"/>
                  </a:moveTo>
                  <a:lnTo>
                    <a:pt x="0" y="98817"/>
                  </a:lnTo>
                  <a:lnTo>
                    <a:pt x="2947" y="130501"/>
                  </a:lnTo>
                  <a:lnTo>
                    <a:pt x="43122" y="416564"/>
                  </a:lnTo>
                  <a:lnTo>
                    <a:pt x="92846" y="797588"/>
                  </a:lnTo>
                  <a:lnTo>
                    <a:pt x="106110" y="883736"/>
                  </a:lnTo>
                  <a:lnTo>
                    <a:pt x="116057" y="943455"/>
                  </a:lnTo>
                  <a:lnTo>
                    <a:pt x="122689" y="979336"/>
                  </a:lnTo>
                  <a:lnTo>
                    <a:pt x="126005" y="994431"/>
                  </a:lnTo>
                  <a:lnTo>
                    <a:pt x="129321" y="1007811"/>
                  </a:lnTo>
                  <a:lnTo>
                    <a:pt x="139269" y="10743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794830" y="5228645"/>
              <a:ext cx="162136" cy="298053"/>
            </a:xfrm>
            <a:custGeom>
              <a:avLst/>
              <a:gdLst/>
              <a:ahLst/>
              <a:cxnLst/>
              <a:rect l="0" t="0" r="0" b="0"/>
              <a:pathLst>
                <a:path w="162136" h="298053">
                  <a:moveTo>
                    <a:pt x="0" y="23783"/>
                  </a:moveTo>
                  <a:lnTo>
                    <a:pt x="10561" y="13221"/>
                  </a:lnTo>
                  <a:lnTo>
                    <a:pt x="16989" y="9005"/>
                  </a:lnTo>
                  <a:lnTo>
                    <a:pt x="24589" y="5088"/>
                  </a:lnTo>
                  <a:lnTo>
                    <a:pt x="32972" y="1372"/>
                  </a:lnTo>
                  <a:lnTo>
                    <a:pt x="42983" y="0"/>
                  </a:lnTo>
                  <a:lnTo>
                    <a:pt x="54077" y="190"/>
                  </a:lnTo>
                  <a:lnTo>
                    <a:pt x="65895" y="1422"/>
                  </a:lnTo>
                  <a:lnTo>
                    <a:pt x="74878" y="5560"/>
                  </a:lnTo>
                  <a:lnTo>
                    <a:pt x="81973" y="11634"/>
                  </a:lnTo>
                  <a:lnTo>
                    <a:pt x="87808" y="19000"/>
                  </a:lnTo>
                  <a:lnTo>
                    <a:pt x="91698" y="28331"/>
                  </a:lnTo>
                  <a:lnTo>
                    <a:pt x="94291" y="38973"/>
                  </a:lnTo>
                  <a:lnTo>
                    <a:pt x="96020" y="50489"/>
                  </a:lnTo>
                  <a:lnTo>
                    <a:pt x="96067" y="61483"/>
                  </a:lnTo>
                  <a:lnTo>
                    <a:pt x="94994" y="72127"/>
                  </a:lnTo>
                  <a:lnTo>
                    <a:pt x="93172" y="82540"/>
                  </a:lnTo>
                  <a:lnTo>
                    <a:pt x="89747" y="92798"/>
                  </a:lnTo>
                  <a:lnTo>
                    <a:pt x="85254" y="102952"/>
                  </a:lnTo>
                  <a:lnTo>
                    <a:pt x="80047" y="113037"/>
                  </a:lnTo>
                  <a:lnTo>
                    <a:pt x="80997" y="119761"/>
                  </a:lnTo>
                  <a:lnTo>
                    <a:pt x="86052" y="124243"/>
                  </a:lnTo>
                  <a:lnTo>
                    <a:pt x="93843" y="127231"/>
                  </a:lnTo>
                  <a:lnTo>
                    <a:pt x="111343" y="133500"/>
                  </a:lnTo>
                  <a:lnTo>
                    <a:pt x="120651" y="136718"/>
                  </a:lnTo>
                  <a:lnTo>
                    <a:pt x="129068" y="141075"/>
                  </a:lnTo>
                  <a:lnTo>
                    <a:pt x="136889" y="146190"/>
                  </a:lnTo>
                  <a:lnTo>
                    <a:pt x="144314" y="151811"/>
                  </a:lnTo>
                  <a:lnTo>
                    <a:pt x="150370" y="159979"/>
                  </a:lnTo>
                  <a:lnTo>
                    <a:pt x="155512" y="169846"/>
                  </a:lnTo>
                  <a:lnTo>
                    <a:pt x="160045" y="180845"/>
                  </a:lnTo>
                  <a:lnTo>
                    <a:pt x="161962" y="191493"/>
                  </a:lnTo>
                  <a:lnTo>
                    <a:pt x="162135" y="201908"/>
                  </a:lnTo>
                  <a:lnTo>
                    <a:pt x="161145" y="212168"/>
                  </a:lnTo>
                  <a:lnTo>
                    <a:pt x="158274" y="223428"/>
                  </a:lnTo>
                  <a:lnTo>
                    <a:pt x="154150" y="235357"/>
                  </a:lnTo>
                  <a:lnTo>
                    <a:pt x="149189" y="247730"/>
                  </a:lnTo>
                  <a:lnTo>
                    <a:pt x="143672" y="258190"/>
                  </a:lnTo>
                  <a:lnTo>
                    <a:pt x="137783" y="267374"/>
                  </a:lnTo>
                  <a:lnTo>
                    <a:pt x="131647" y="275707"/>
                  </a:lnTo>
                  <a:lnTo>
                    <a:pt x="123134" y="282367"/>
                  </a:lnTo>
                  <a:lnTo>
                    <a:pt x="113038" y="287913"/>
                  </a:lnTo>
                  <a:lnTo>
                    <a:pt x="101886" y="292716"/>
                  </a:lnTo>
                  <a:lnTo>
                    <a:pt x="90030" y="295918"/>
                  </a:lnTo>
                  <a:lnTo>
                    <a:pt x="77705" y="298052"/>
                  </a:lnTo>
                  <a:lnTo>
                    <a:pt x="29843" y="292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710522" y="5900471"/>
              <a:ext cx="187523" cy="277411"/>
            </a:xfrm>
            <a:custGeom>
              <a:avLst/>
              <a:gdLst/>
              <a:ahLst/>
              <a:cxnLst/>
              <a:rect l="0" t="0" r="0" b="0"/>
              <a:pathLst>
                <a:path w="187523" h="277411">
                  <a:moveTo>
                    <a:pt x="39791" y="58249"/>
                  </a:moveTo>
                  <a:lnTo>
                    <a:pt x="34510" y="84653"/>
                  </a:lnTo>
                  <a:lnTo>
                    <a:pt x="32954" y="96853"/>
                  </a:lnTo>
                  <a:lnTo>
                    <a:pt x="31917" y="109407"/>
                  </a:lnTo>
                  <a:lnTo>
                    <a:pt x="31226" y="122198"/>
                  </a:lnTo>
                  <a:lnTo>
                    <a:pt x="30458" y="148200"/>
                  </a:lnTo>
                  <a:lnTo>
                    <a:pt x="30253" y="161323"/>
                  </a:lnTo>
                  <a:lnTo>
                    <a:pt x="32327" y="173388"/>
                  </a:lnTo>
                  <a:lnTo>
                    <a:pt x="35920" y="184747"/>
                  </a:lnTo>
                  <a:lnTo>
                    <a:pt x="40526" y="195636"/>
                  </a:lnTo>
                  <a:lnTo>
                    <a:pt x="44703" y="207317"/>
                  </a:lnTo>
                  <a:lnTo>
                    <a:pt x="48592" y="219525"/>
                  </a:lnTo>
                  <a:lnTo>
                    <a:pt x="52290" y="232085"/>
                  </a:lnTo>
                  <a:lnTo>
                    <a:pt x="58072" y="242669"/>
                  </a:lnTo>
                  <a:lnTo>
                    <a:pt x="65242" y="251935"/>
                  </a:lnTo>
                  <a:lnTo>
                    <a:pt x="73338" y="260323"/>
                  </a:lnTo>
                  <a:lnTo>
                    <a:pt x="83156" y="267021"/>
                  </a:lnTo>
                  <a:lnTo>
                    <a:pt x="94123" y="272591"/>
                  </a:lnTo>
                  <a:lnTo>
                    <a:pt x="105856" y="277410"/>
                  </a:lnTo>
                  <a:lnTo>
                    <a:pt x="118099" y="277307"/>
                  </a:lnTo>
                  <a:lnTo>
                    <a:pt x="130682" y="273922"/>
                  </a:lnTo>
                  <a:lnTo>
                    <a:pt x="143492" y="268350"/>
                  </a:lnTo>
                  <a:lnTo>
                    <a:pt x="154242" y="259108"/>
                  </a:lnTo>
                  <a:lnTo>
                    <a:pt x="163620" y="247421"/>
                  </a:lnTo>
                  <a:lnTo>
                    <a:pt x="172083" y="234103"/>
                  </a:lnTo>
                  <a:lnTo>
                    <a:pt x="177724" y="220803"/>
                  </a:lnTo>
                  <a:lnTo>
                    <a:pt x="181486" y="207515"/>
                  </a:lnTo>
                  <a:lnTo>
                    <a:pt x="183993" y="194235"/>
                  </a:lnTo>
                  <a:lnTo>
                    <a:pt x="185664" y="177644"/>
                  </a:lnTo>
                  <a:lnTo>
                    <a:pt x="186779" y="158847"/>
                  </a:lnTo>
                  <a:lnTo>
                    <a:pt x="187522" y="138578"/>
                  </a:lnTo>
                  <a:lnTo>
                    <a:pt x="186912" y="121750"/>
                  </a:lnTo>
                  <a:lnTo>
                    <a:pt x="185400" y="107215"/>
                  </a:lnTo>
                  <a:lnTo>
                    <a:pt x="183287" y="94209"/>
                  </a:lnTo>
                  <a:lnTo>
                    <a:pt x="180772" y="82222"/>
                  </a:lnTo>
                  <a:lnTo>
                    <a:pt x="177991" y="70915"/>
                  </a:lnTo>
                  <a:lnTo>
                    <a:pt x="175031" y="60061"/>
                  </a:lnTo>
                  <a:lnTo>
                    <a:pt x="169742" y="48404"/>
                  </a:lnTo>
                  <a:lnTo>
                    <a:pt x="162900" y="36211"/>
                  </a:lnTo>
                  <a:lnTo>
                    <a:pt x="155023" y="23662"/>
                  </a:lnTo>
                  <a:lnTo>
                    <a:pt x="146456" y="14190"/>
                  </a:lnTo>
                  <a:lnTo>
                    <a:pt x="137428" y="6770"/>
                  </a:lnTo>
                  <a:lnTo>
                    <a:pt x="128094" y="718"/>
                  </a:lnTo>
                  <a:lnTo>
                    <a:pt x="117450" y="0"/>
                  </a:lnTo>
                  <a:lnTo>
                    <a:pt x="105933" y="2837"/>
                  </a:lnTo>
                  <a:lnTo>
                    <a:pt x="93833" y="8044"/>
                  </a:lnTo>
                  <a:lnTo>
                    <a:pt x="83556" y="13726"/>
                  </a:lnTo>
                  <a:lnTo>
                    <a:pt x="74495" y="19725"/>
                  </a:lnTo>
                  <a:lnTo>
                    <a:pt x="66242" y="25934"/>
                  </a:lnTo>
                  <a:lnTo>
                    <a:pt x="58530" y="33390"/>
                  </a:lnTo>
                  <a:lnTo>
                    <a:pt x="51179" y="41677"/>
                  </a:lnTo>
                  <a:lnTo>
                    <a:pt x="44067" y="50517"/>
                  </a:lnTo>
                  <a:lnTo>
                    <a:pt x="37115" y="59726"/>
                  </a:lnTo>
                  <a:lnTo>
                    <a:pt x="23496" y="78801"/>
                  </a:lnTo>
                  <a:lnTo>
                    <a:pt x="17874" y="88530"/>
                  </a:lnTo>
                  <a:lnTo>
                    <a:pt x="13022" y="98332"/>
                  </a:lnTo>
                  <a:lnTo>
                    <a:pt x="0" y="1477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327284" y="5850824"/>
              <a:ext cx="168467" cy="343808"/>
            </a:xfrm>
            <a:custGeom>
              <a:avLst/>
              <a:gdLst/>
              <a:ahLst/>
              <a:cxnLst/>
              <a:rect l="0" t="0" r="0" b="0"/>
              <a:pathLst>
                <a:path w="168467" h="343808">
                  <a:moveTo>
                    <a:pt x="29843" y="38262"/>
                  </a:moveTo>
                  <a:lnTo>
                    <a:pt x="29843" y="145644"/>
                  </a:lnTo>
                  <a:lnTo>
                    <a:pt x="30949" y="161799"/>
                  </a:lnTo>
                  <a:lnTo>
                    <a:pt x="32791" y="178096"/>
                  </a:lnTo>
                  <a:lnTo>
                    <a:pt x="35124" y="194487"/>
                  </a:lnTo>
                  <a:lnTo>
                    <a:pt x="37785" y="209836"/>
                  </a:lnTo>
                  <a:lnTo>
                    <a:pt x="40664" y="224490"/>
                  </a:lnTo>
                  <a:lnTo>
                    <a:pt x="46811" y="252561"/>
                  </a:lnTo>
                  <a:lnTo>
                    <a:pt x="53228" y="279775"/>
                  </a:lnTo>
                  <a:lnTo>
                    <a:pt x="56486" y="292116"/>
                  </a:lnTo>
                  <a:lnTo>
                    <a:pt x="63054" y="314672"/>
                  </a:lnTo>
                  <a:lnTo>
                    <a:pt x="68563" y="324223"/>
                  </a:lnTo>
                  <a:lnTo>
                    <a:pt x="75552" y="332802"/>
                  </a:lnTo>
                  <a:lnTo>
                    <a:pt x="83528" y="340732"/>
                  </a:lnTo>
                  <a:lnTo>
                    <a:pt x="92160" y="343807"/>
                  </a:lnTo>
                  <a:lnTo>
                    <a:pt x="101231" y="343647"/>
                  </a:lnTo>
                  <a:lnTo>
                    <a:pt x="110595" y="341330"/>
                  </a:lnTo>
                  <a:lnTo>
                    <a:pt x="119048" y="337575"/>
                  </a:lnTo>
                  <a:lnTo>
                    <a:pt x="126894" y="332860"/>
                  </a:lnTo>
                  <a:lnTo>
                    <a:pt x="134335" y="327507"/>
                  </a:lnTo>
                  <a:lnTo>
                    <a:pt x="140401" y="320622"/>
                  </a:lnTo>
                  <a:lnTo>
                    <a:pt x="145550" y="312716"/>
                  </a:lnTo>
                  <a:lnTo>
                    <a:pt x="150088" y="304129"/>
                  </a:lnTo>
                  <a:lnTo>
                    <a:pt x="154219" y="289562"/>
                  </a:lnTo>
                  <a:lnTo>
                    <a:pt x="158078" y="271009"/>
                  </a:lnTo>
                  <a:lnTo>
                    <a:pt x="161756" y="249797"/>
                  </a:lnTo>
                  <a:lnTo>
                    <a:pt x="164208" y="231235"/>
                  </a:lnTo>
                  <a:lnTo>
                    <a:pt x="165843" y="214439"/>
                  </a:lnTo>
                  <a:lnTo>
                    <a:pt x="166933" y="198820"/>
                  </a:lnTo>
                  <a:lnTo>
                    <a:pt x="167659" y="183987"/>
                  </a:lnTo>
                  <a:lnTo>
                    <a:pt x="168466" y="155715"/>
                  </a:lnTo>
                  <a:lnTo>
                    <a:pt x="167576" y="141986"/>
                  </a:lnTo>
                  <a:lnTo>
                    <a:pt x="165878" y="128412"/>
                  </a:lnTo>
                  <a:lnTo>
                    <a:pt x="163640" y="114942"/>
                  </a:lnTo>
                  <a:lnTo>
                    <a:pt x="161043" y="102645"/>
                  </a:lnTo>
                  <a:lnTo>
                    <a:pt x="158206" y="91132"/>
                  </a:lnTo>
                  <a:lnTo>
                    <a:pt x="155210" y="80141"/>
                  </a:lnTo>
                  <a:lnTo>
                    <a:pt x="148933" y="59085"/>
                  </a:lnTo>
                  <a:lnTo>
                    <a:pt x="145712" y="48828"/>
                  </a:lnTo>
                  <a:lnTo>
                    <a:pt x="141354" y="39779"/>
                  </a:lnTo>
                  <a:lnTo>
                    <a:pt x="136238" y="31536"/>
                  </a:lnTo>
                  <a:lnTo>
                    <a:pt x="130616" y="23830"/>
                  </a:lnTo>
                  <a:lnTo>
                    <a:pt x="123553" y="16482"/>
                  </a:lnTo>
                  <a:lnTo>
                    <a:pt x="115528" y="9373"/>
                  </a:lnTo>
                  <a:lnTo>
                    <a:pt x="106862" y="2423"/>
                  </a:lnTo>
                  <a:lnTo>
                    <a:pt x="96664" y="0"/>
                  </a:lnTo>
                  <a:lnTo>
                    <a:pt x="85443" y="596"/>
                  </a:lnTo>
                  <a:lnTo>
                    <a:pt x="73542" y="3203"/>
                  </a:lnTo>
                  <a:lnTo>
                    <a:pt x="63397" y="8257"/>
                  </a:lnTo>
                  <a:lnTo>
                    <a:pt x="54423" y="14943"/>
                  </a:lnTo>
                  <a:lnTo>
                    <a:pt x="46230" y="22716"/>
                  </a:lnTo>
                  <a:lnTo>
                    <a:pt x="38557" y="31214"/>
                  </a:lnTo>
                  <a:lnTo>
                    <a:pt x="31231" y="40195"/>
                  </a:lnTo>
                  <a:lnTo>
                    <a:pt x="24137" y="49498"/>
                  </a:lnTo>
                  <a:lnTo>
                    <a:pt x="18302" y="59017"/>
                  </a:lnTo>
                  <a:lnTo>
                    <a:pt x="13307" y="68678"/>
                  </a:lnTo>
                  <a:lnTo>
                    <a:pt x="0" y="117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894308" y="5879138"/>
              <a:ext cx="19896" cy="397912"/>
            </a:xfrm>
            <a:custGeom>
              <a:avLst/>
              <a:gdLst/>
              <a:ahLst/>
              <a:cxnLst/>
              <a:rect l="0" t="0" r="0" b="0"/>
              <a:pathLst>
                <a:path w="19896" h="397912">
                  <a:moveTo>
                    <a:pt x="0" y="0"/>
                  </a:moveTo>
                  <a:lnTo>
                    <a:pt x="0" y="263924"/>
                  </a:lnTo>
                  <a:lnTo>
                    <a:pt x="1105" y="280954"/>
                  </a:lnTo>
                  <a:lnTo>
                    <a:pt x="2948" y="297834"/>
                  </a:lnTo>
                  <a:lnTo>
                    <a:pt x="5281" y="314613"/>
                  </a:lnTo>
                  <a:lnTo>
                    <a:pt x="10821" y="347995"/>
                  </a:lnTo>
                  <a:lnTo>
                    <a:pt x="19895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173342" y="5421540"/>
              <a:ext cx="109426" cy="109427"/>
            </a:xfrm>
            <a:custGeom>
              <a:avLst/>
              <a:gdLst/>
              <a:ahLst/>
              <a:cxnLst/>
              <a:rect l="0" t="0" r="0" b="0"/>
              <a:pathLst>
                <a:path w="109426" h="109427">
                  <a:moveTo>
                    <a:pt x="0" y="0"/>
                  </a:moveTo>
                  <a:lnTo>
                    <a:pt x="10561" y="21124"/>
                  </a:lnTo>
                  <a:lnTo>
                    <a:pt x="15883" y="29557"/>
                  </a:lnTo>
                  <a:lnTo>
                    <a:pt x="21642" y="37390"/>
                  </a:lnTo>
                  <a:lnTo>
                    <a:pt x="27691" y="44822"/>
                  </a:lnTo>
                  <a:lnTo>
                    <a:pt x="35040" y="53093"/>
                  </a:lnTo>
                  <a:lnTo>
                    <a:pt x="52048" y="71125"/>
                  </a:lnTo>
                  <a:lnTo>
                    <a:pt x="61226" y="79471"/>
                  </a:lnTo>
                  <a:lnTo>
                    <a:pt x="70661" y="87245"/>
                  </a:lnTo>
                  <a:lnTo>
                    <a:pt x="109425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292715" y="553096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173342" y="5401645"/>
              <a:ext cx="139269" cy="308382"/>
            </a:xfrm>
            <a:custGeom>
              <a:avLst/>
              <a:gdLst/>
              <a:ahLst/>
              <a:cxnLst/>
              <a:rect l="0" t="0" r="0" b="0"/>
              <a:pathLst>
                <a:path w="139269" h="308382">
                  <a:moveTo>
                    <a:pt x="139268" y="0"/>
                  </a:moveTo>
                  <a:lnTo>
                    <a:pt x="128707" y="21123"/>
                  </a:lnTo>
                  <a:lnTo>
                    <a:pt x="123385" y="32872"/>
                  </a:lnTo>
                  <a:lnTo>
                    <a:pt x="105333" y="74707"/>
                  </a:lnTo>
                  <a:lnTo>
                    <a:pt x="92500" y="102101"/>
                  </a:lnTo>
                  <a:lnTo>
                    <a:pt x="87089" y="115595"/>
                  </a:lnTo>
                  <a:lnTo>
                    <a:pt x="82376" y="129013"/>
                  </a:lnTo>
                  <a:lnTo>
                    <a:pt x="78129" y="142379"/>
                  </a:lnTo>
                  <a:lnTo>
                    <a:pt x="73087" y="155711"/>
                  </a:lnTo>
                  <a:lnTo>
                    <a:pt x="67515" y="169021"/>
                  </a:lnTo>
                  <a:lnTo>
                    <a:pt x="61589" y="182314"/>
                  </a:lnTo>
                  <a:lnTo>
                    <a:pt x="55428" y="194493"/>
                  </a:lnTo>
                  <a:lnTo>
                    <a:pt x="49111" y="205928"/>
                  </a:lnTo>
                  <a:lnTo>
                    <a:pt x="42688" y="216867"/>
                  </a:lnTo>
                  <a:lnTo>
                    <a:pt x="37301" y="227476"/>
                  </a:lnTo>
                  <a:lnTo>
                    <a:pt x="32604" y="237865"/>
                  </a:lnTo>
                  <a:lnTo>
                    <a:pt x="28368" y="248107"/>
                  </a:lnTo>
                  <a:lnTo>
                    <a:pt x="23333" y="257145"/>
                  </a:lnTo>
                  <a:lnTo>
                    <a:pt x="17766" y="265381"/>
                  </a:lnTo>
                  <a:lnTo>
                    <a:pt x="0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252924" y="5879138"/>
              <a:ext cx="99478" cy="99479"/>
            </a:xfrm>
            <a:custGeom>
              <a:avLst/>
              <a:gdLst/>
              <a:ahLst/>
              <a:cxnLst/>
              <a:rect l="0" t="0" r="0" b="0"/>
              <a:pathLst>
                <a:path w="99478" h="99479">
                  <a:moveTo>
                    <a:pt x="0" y="0"/>
                  </a:moveTo>
                  <a:lnTo>
                    <a:pt x="10562" y="21123"/>
                  </a:lnTo>
                  <a:lnTo>
                    <a:pt x="16989" y="30662"/>
                  </a:lnTo>
                  <a:lnTo>
                    <a:pt x="24589" y="40337"/>
                  </a:lnTo>
                  <a:lnTo>
                    <a:pt x="32973" y="50103"/>
                  </a:lnTo>
                  <a:lnTo>
                    <a:pt x="41877" y="58824"/>
                  </a:lnTo>
                  <a:lnTo>
                    <a:pt x="51130" y="66849"/>
                  </a:lnTo>
                  <a:lnTo>
                    <a:pt x="99477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322558" y="5839347"/>
              <a:ext cx="79584" cy="447651"/>
            </a:xfrm>
            <a:custGeom>
              <a:avLst/>
              <a:gdLst/>
              <a:ahLst/>
              <a:cxnLst/>
              <a:rect l="0" t="0" r="0" b="0"/>
              <a:pathLst>
                <a:path w="79584" h="447651">
                  <a:moveTo>
                    <a:pt x="79583" y="0"/>
                  </a:moveTo>
                  <a:lnTo>
                    <a:pt x="50918" y="85995"/>
                  </a:lnTo>
                  <a:lnTo>
                    <a:pt x="46104" y="102647"/>
                  </a:lnTo>
                  <a:lnTo>
                    <a:pt x="41789" y="119276"/>
                  </a:lnTo>
                  <a:lnTo>
                    <a:pt x="34047" y="152489"/>
                  </a:lnTo>
                  <a:lnTo>
                    <a:pt x="26922" y="185672"/>
                  </a:lnTo>
                  <a:lnTo>
                    <a:pt x="20071" y="221790"/>
                  </a:lnTo>
                  <a:lnTo>
                    <a:pt x="16697" y="240706"/>
                  </a:lnTo>
                  <a:lnTo>
                    <a:pt x="14447" y="258843"/>
                  </a:lnTo>
                  <a:lnTo>
                    <a:pt x="12948" y="276461"/>
                  </a:lnTo>
                  <a:lnTo>
                    <a:pt x="11948" y="293733"/>
                  </a:lnTo>
                  <a:lnTo>
                    <a:pt x="10176" y="309669"/>
                  </a:lnTo>
                  <a:lnTo>
                    <a:pt x="7889" y="324714"/>
                  </a:lnTo>
                  <a:lnTo>
                    <a:pt x="5260" y="339165"/>
                  </a:lnTo>
                  <a:lnTo>
                    <a:pt x="3507" y="353221"/>
                  </a:lnTo>
                  <a:lnTo>
                    <a:pt x="2338" y="367012"/>
                  </a:lnTo>
                  <a:lnTo>
                    <a:pt x="1559" y="380628"/>
                  </a:lnTo>
                  <a:lnTo>
                    <a:pt x="693" y="407546"/>
                  </a:lnTo>
                  <a:lnTo>
                    <a:pt x="0" y="4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013185" y="4585927"/>
            <a:ext cx="1333004" cy="1532555"/>
            <a:chOff x="7013185" y="4585927"/>
            <a:chExt cx="1333004" cy="1532555"/>
          </a:xfrm>
        </p:grpSpPr>
        <p:sp>
          <p:nvSpPr>
            <p:cNvPr id="30" name="Freeform 29"/>
            <p:cNvSpPr/>
            <p:nvPr/>
          </p:nvSpPr>
          <p:spPr>
            <a:xfrm>
              <a:off x="7102715" y="5093263"/>
              <a:ext cx="19896" cy="268591"/>
            </a:xfrm>
            <a:custGeom>
              <a:avLst/>
              <a:gdLst/>
              <a:ahLst/>
              <a:cxnLst/>
              <a:rect l="0" t="0" r="0" b="0"/>
              <a:pathLst>
                <a:path w="19896" h="268591">
                  <a:moveTo>
                    <a:pt x="19895" y="0"/>
                  </a:moveTo>
                  <a:lnTo>
                    <a:pt x="19895" y="21124"/>
                  </a:lnTo>
                  <a:lnTo>
                    <a:pt x="18790" y="32873"/>
                  </a:lnTo>
                  <a:lnTo>
                    <a:pt x="16948" y="46232"/>
                  </a:lnTo>
                  <a:lnTo>
                    <a:pt x="14614" y="60665"/>
                  </a:lnTo>
                  <a:lnTo>
                    <a:pt x="11953" y="74708"/>
                  </a:lnTo>
                  <a:lnTo>
                    <a:pt x="6050" y="102101"/>
                  </a:lnTo>
                  <a:lnTo>
                    <a:pt x="4033" y="116701"/>
                  </a:lnTo>
                  <a:lnTo>
                    <a:pt x="2689" y="131961"/>
                  </a:lnTo>
                  <a:lnTo>
                    <a:pt x="1793" y="147661"/>
                  </a:lnTo>
                  <a:lnTo>
                    <a:pt x="797" y="176895"/>
                  </a:lnTo>
                  <a:lnTo>
                    <a:pt x="0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341461" y="4814725"/>
              <a:ext cx="20127" cy="1069505"/>
            </a:xfrm>
            <a:custGeom>
              <a:avLst/>
              <a:gdLst/>
              <a:ahLst/>
              <a:cxnLst/>
              <a:rect l="0" t="0" r="0" b="0"/>
              <a:pathLst>
                <a:path w="20127" h="1069505">
                  <a:moveTo>
                    <a:pt x="0" y="0"/>
                  </a:moveTo>
                  <a:lnTo>
                    <a:pt x="0" y="701805"/>
                  </a:lnTo>
                  <a:lnTo>
                    <a:pt x="1106" y="733144"/>
                  </a:lnTo>
                  <a:lnTo>
                    <a:pt x="2948" y="763985"/>
                  </a:lnTo>
                  <a:lnTo>
                    <a:pt x="5282" y="794493"/>
                  </a:lnTo>
                  <a:lnTo>
                    <a:pt x="6837" y="824780"/>
                  </a:lnTo>
                  <a:lnTo>
                    <a:pt x="8566" y="884959"/>
                  </a:lnTo>
                  <a:lnTo>
                    <a:pt x="10132" y="913828"/>
                  </a:lnTo>
                  <a:lnTo>
                    <a:pt x="12282" y="941917"/>
                  </a:lnTo>
                  <a:lnTo>
                    <a:pt x="14820" y="969485"/>
                  </a:lnTo>
                  <a:lnTo>
                    <a:pt x="16512" y="995601"/>
                  </a:lnTo>
                  <a:lnTo>
                    <a:pt x="18392" y="1045252"/>
                  </a:lnTo>
                  <a:lnTo>
                    <a:pt x="19998" y="1068219"/>
                  </a:lnTo>
                  <a:lnTo>
                    <a:pt x="20126" y="10695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639895" y="5043525"/>
              <a:ext cx="9949" cy="308382"/>
            </a:xfrm>
            <a:custGeom>
              <a:avLst/>
              <a:gdLst/>
              <a:ahLst/>
              <a:cxnLst/>
              <a:rect l="0" t="0" r="0" b="0"/>
              <a:pathLst>
                <a:path w="9949" h="308382">
                  <a:moveTo>
                    <a:pt x="9948" y="0"/>
                  </a:moveTo>
                  <a:lnTo>
                    <a:pt x="4667" y="31685"/>
                  </a:lnTo>
                  <a:lnTo>
                    <a:pt x="3111" y="47651"/>
                  </a:lnTo>
                  <a:lnTo>
                    <a:pt x="2074" y="64926"/>
                  </a:lnTo>
                  <a:lnTo>
                    <a:pt x="922" y="100701"/>
                  </a:lnTo>
                  <a:lnTo>
                    <a:pt x="182" y="168698"/>
                  </a:lnTo>
                  <a:lnTo>
                    <a:pt x="0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908486" y="4585927"/>
              <a:ext cx="59687" cy="1253421"/>
            </a:xfrm>
            <a:custGeom>
              <a:avLst/>
              <a:gdLst/>
              <a:ahLst/>
              <a:cxnLst/>
              <a:rect l="0" t="0" r="0" b="0"/>
              <a:pathLst>
                <a:path w="59687" h="1253421">
                  <a:moveTo>
                    <a:pt x="9947" y="0"/>
                  </a:moveTo>
                  <a:lnTo>
                    <a:pt x="4666" y="31685"/>
                  </a:lnTo>
                  <a:lnTo>
                    <a:pt x="3110" y="48756"/>
                  </a:lnTo>
                  <a:lnTo>
                    <a:pt x="2073" y="67874"/>
                  </a:lnTo>
                  <a:lnTo>
                    <a:pt x="921" y="109748"/>
                  </a:lnTo>
                  <a:lnTo>
                    <a:pt x="0" y="605706"/>
                  </a:lnTo>
                  <a:lnTo>
                    <a:pt x="1105" y="640340"/>
                  </a:lnTo>
                  <a:lnTo>
                    <a:pt x="2947" y="674482"/>
                  </a:lnTo>
                  <a:lnTo>
                    <a:pt x="7941" y="741893"/>
                  </a:lnTo>
                  <a:lnTo>
                    <a:pt x="13845" y="808697"/>
                  </a:lnTo>
                  <a:lnTo>
                    <a:pt x="15862" y="841986"/>
                  </a:lnTo>
                  <a:lnTo>
                    <a:pt x="19806" y="941646"/>
                  </a:lnTo>
                  <a:lnTo>
                    <a:pt x="24645" y="1008007"/>
                  </a:lnTo>
                  <a:lnTo>
                    <a:pt x="30480" y="1068449"/>
                  </a:lnTo>
                  <a:lnTo>
                    <a:pt x="36758" y="1123683"/>
                  </a:lnTo>
                  <a:lnTo>
                    <a:pt x="43232" y="1174021"/>
                  </a:lnTo>
                  <a:lnTo>
                    <a:pt x="46506" y="1193855"/>
                  </a:lnTo>
                  <a:lnTo>
                    <a:pt x="49794" y="1210394"/>
                  </a:lnTo>
                  <a:lnTo>
                    <a:pt x="59686" y="12534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117389" y="5045727"/>
              <a:ext cx="228800" cy="316127"/>
            </a:xfrm>
            <a:custGeom>
              <a:avLst/>
              <a:gdLst/>
              <a:ahLst/>
              <a:cxnLst/>
              <a:rect l="0" t="0" r="0" b="0"/>
              <a:pathLst>
                <a:path w="228800" h="316127">
                  <a:moveTo>
                    <a:pt x="0" y="27641"/>
                  </a:moveTo>
                  <a:lnTo>
                    <a:pt x="10562" y="17079"/>
                  </a:lnTo>
                  <a:lnTo>
                    <a:pt x="18094" y="12862"/>
                  </a:lnTo>
                  <a:lnTo>
                    <a:pt x="27537" y="8946"/>
                  </a:lnTo>
                  <a:lnTo>
                    <a:pt x="38254" y="5230"/>
                  </a:lnTo>
                  <a:lnTo>
                    <a:pt x="50924" y="2752"/>
                  </a:lnTo>
                  <a:lnTo>
                    <a:pt x="64899" y="1101"/>
                  </a:lnTo>
                  <a:lnTo>
                    <a:pt x="79740" y="0"/>
                  </a:lnTo>
                  <a:lnTo>
                    <a:pt x="91846" y="1476"/>
                  </a:lnTo>
                  <a:lnTo>
                    <a:pt x="102127" y="4671"/>
                  </a:lnTo>
                  <a:lnTo>
                    <a:pt x="111192" y="9012"/>
                  </a:lnTo>
                  <a:lnTo>
                    <a:pt x="119446" y="15221"/>
                  </a:lnTo>
                  <a:lnTo>
                    <a:pt x="127158" y="22677"/>
                  </a:lnTo>
                  <a:lnTo>
                    <a:pt x="134511" y="30964"/>
                  </a:lnTo>
                  <a:lnTo>
                    <a:pt x="140519" y="40909"/>
                  </a:lnTo>
                  <a:lnTo>
                    <a:pt x="145629" y="51961"/>
                  </a:lnTo>
                  <a:lnTo>
                    <a:pt x="150141" y="63749"/>
                  </a:lnTo>
                  <a:lnTo>
                    <a:pt x="152043" y="74925"/>
                  </a:lnTo>
                  <a:lnTo>
                    <a:pt x="152207" y="85691"/>
                  </a:lnTo>
                  <a:lnTo>
                    <a:pt x="151210" y="96184"/>
                  </a:lnTo>
                  <a:lnTo>
                    <a:pt x="149440" y="108706"/>
                  </a:lnTo>
                  <a:lnTo>
                    <a:pt x="144526" y="137357"/>
                  </a:lnTo>
                  <a:lnTo>
                    <a:pt x="141668" y="151629"/>
                  </a:lnTo>
                  <a:lnTo>
                    <a:pt x="135546" y="179277"/>
                  </a:lnTo>
                  <a:lnTo>
                    <a:pt x="131260" y="192840"/>
                  </a:lnTo>
                  <a:lnTo>
                    <a:pt x="126193" y="206303"/>
                  </a:lnTo>
                  <a:lnTo>
                    <a:pt x="120604" y="219699"/>
                  </a:lnTo>
                  <a:lnTo>
                    <a:pt x="114667" y="231946"/>
                  </a:lnTo>
                  <a:lnTo>
                    <a:pt x="108499" y="243427"/>
                  </a:lnTo>
                  <a:lnTo>
                    <a:pt x="102175" y="254396"/>
                  </a:lnTo>
                  <a:lnTo>
                    <a:pt x="96855" y="265025"/>
                  </a:lnTo>
                  <a:lnTo>
                    <a:pt x="92202" y="275427"/>
                  </a:lnTo>
                  <a:lnTo>
                    <a:pt x="87996" y="285678"/>
                  </a:lnTo>
                  <a:lnTo>
                    <a:pt x="81875" y="294722"/>
                  </a:lnTo>
                  <a:lnTo>
                    <a:pt x="74479" y="302962"/>
                  </a:lnTo>
                  <a:lnTo>
                    <a:pt x="66232" y="310666"/>
                  </a:lnTo>
                  <a:lnTo>
                    <a:pt x="64051" y="312486"/>
                  </a:lnTo>
                  <a:lnTo>
                    <a:pt x="70469" y="305666"/>
                  </a:lnTo>
                  <a:lnTo>
                    <a:pt x="77927" y="302521"/>
                  </a:lnTo>
                  <a:lnTo>
                    <a:pt x="87322" y="300424"/>
                  </a:lnTo>
                  <a:lnTo>
                    <a:pt x="98005" y="299026"/>
                  </a:lnTo>
                  <a:lnTo>
                    <a:pt x="109549" y="299200"/>
                  </a:lnTo>
                  <a:lnTo>
                    <a:pt x="121667" y="300421"/>
                  </a:lnTo>
                  <a:lnTo>
                    <a:pt x="134166" y="302340"/>
                  </a:lnTo>
                  <a:lnTo>
                    <a:pt x="146920" y="304725"/>
                  </a:lnTo>
                  <a:lnTo>
                    <a:pt x="159844" y="307420"/>
                  </a:lnTo>
                  <a:lnTo>
                    <a:pt x="228799" y="3161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013185" y="5698585"/>
              <a:ext cx="187389" cy="419897"/>
            </a:xfrm>
            <a:custGeom>
              <a:avLst/>
              <a:gdLst/>
              <a:ahLst/>
              <a:cxnLst/>
              <a:rect l="0" t="0" r="0" b="0"/>
              <a:pathLst>
                <a:path w="187389" h="419897">
                  <a:moveTo>
                    <a:pt x="59687" y="130814"/>
                  </a:moveTo>
                  <a:lnTo>
                    <a:pt x="54406" y="146657"/>
                  </a:lnTo>
                  <a:lnTo>
                    <a:pt x="51745" y="156850"/>
                  </a:lnTo>
                  <a:lnTo>
                    <a:pt x="45841" y="182914"/>
                  </a:lnTo>
                  <a:lnTo>
                    <a:pt x="43824" y="196496"/>
                  </a:lnTo>
                  <a:lnTo>
                    <a:pt x="42480" y="209972"/>
                  </a:lnTo>
                  <a:lnTo>
                    <a:pt x="41583" y="223377"/>
                  </a:lnTo>
                  <a:lnTo>
                    <a:pt x="40986" y="236736"/>
                  </a:lnTo>
                  <a:lnTo>
                    <a:pt x="40322" y="263367"/>
                  </a:lnTo>
                  <a:lnTo>
                    <a:pt x="41251" y="276659"/>
                  </a:lnTo>
                  <a:lnTo>
                    <a:pt x="42974" y="289941"/>
                  </a:lnTo>
                  <a:lnTo>
                    <a:pt x="45229" y="303218"/>
                  </a:lnTo>
                  <a:lnTo>
                    <a:pt x="47838" y="316490"/>
                  </a:lnTo>
                  <a:lnTo>
                    <a:pt x="53684" y="343026"/>
                  </a:lnTo>
                  <a:lnTo>
                    <a:pt x="56790" y="355187"/>
                  </a:lnTo>
                  <a:lnTo>
                    <a:pt x="59966" y="366611"/>
                  </a:lnTo>
                  <a:lnTo>
                    <a:pt x="63189" y="377542"/>
                  </a:lnTo>
                  <a:lnTo>
                    <a:pt x="67548" y="387040"/>
                  </a:lnTo>
                  <a:lnTo>
                    <a:pt x="72665" y="395582"/>
                  </a:lnTo>
                  <a:lnTo>
                    <a:pt x="78286" y="403488"/>
                  </a:lnTo>
                  <a:lnTo>
                    <a:pt x="85350" y="409864"/>
                  </a:lnTo>
                  <a:lnTo>
                    <a:pt x="93375" y="415220"/>
                  </a:lnTo>
                  <a:lnTo>
                    <a:pt x="102041" y="419896"/>
                  </a:lnTo>
                  <a:lnTo>
                    <a:pt x="111135" y="419697"/>
                  </a:lnTo>
                  <a:lnTo>
                    <a:pt x="120513" y="416249"/>
                  </a:lnTo>
                  <a:lnTo>
                    <a:pt x="130081" y="410634"/>
                  </a:lnTo>
                  <a:lnTo>
                    <a:pt x="138670" y="402470"/>
                  </a:lnTo>
                  <a:lnTo>
                    <a:pt x="146607" y="392605"/>
                  </a:lnTo>
                  <a:lnTo>
                    <a:pt x="154109" y="381608"/>
                  </a:lnTo>
                  <a:lnTo>
                    <a:pt x="160215" y="369855"/>
                  </a:lnTo>
                  <a:lnTo>
                    <a:pt x="165392" y="357598"/>
                  </a:lnTo>
                  <a:lnTo>
                    <a:pt x="169947" y="345006"/>
                  </a:lnTo>
                  <a:lnTo>
                    <a:pt x="172985" y="332190"/>
                  </a:lnTo>
                  <a:lnTo>
                    <a:pt x="175010" y="319225"/>
                  </a:lnTo>
                  <a:lnTo>
                    <a:pt x="176359" y="306161"/>
                  </a:lnTo>
                  <a:lnTo>
                    <a:pt x="178365" y="291924"/>
                  </a:lnTo>
                  <a:lnTo>
                    <a:pt x="183541" y="261368"/>
                  </a:lnTo>
                  <a:lnTo>
                    <a:pt x="185363" y="245483"/>
                  </a:lnTo>
                  <a:lnTo>
                    <a:pt x="186578" y="229366"/>
                  </a:lnTo>
                  <a:lnTo>
                    <a:pt x="187388" y="213095"/>
                  </a:lnTo>
                  <a:lnTo>
                    <a:pt x="186823" y="196721"/>
                  </a:lnTo>
                  <a:lnTo>
                    <a:pt x="185341" y="180279"/>
                  </a:lnTo>
                  <a:lnTo>
                    <a:pt x="183247" y="163790"/>
                  </a:lnTo>
                  <a:lnTo>
                    <a:pt x="180746" y="148377"/>
                  </a:lnTo>
                  <a:lnTo>
                    <a:pt x="177973" y="133680"/>
                  </a:lnTo>
                  <a:lnTo>
                    <a:pt x="171945" y="105560"/>
                  </a:lnTo>
                  <a:lnTo>
                    <a:pt x="165582" y="78325"/>
                  </a:lnTo>
                  <a:lnTo>
                    <a:pt x="162337" y="65978"/>
                  </a:lnTo>
                  <a:lnTo>
                    <a:pt x="155785" y="43417"/>
                  </a:lnTo>
                  <a:lnTo>
                    <a:pt x="151385" y="33863"/>
                  </a:lnTo>
                  <a:lnTo>
                    <a:pt x="146241" y="25284"/>
                  </a:lnTo>
                  <a:lnTo>
                    <a:pt x="140601" y="17354"/>
                  </a:lnTo>
                  <a:lnTo>
                    <a:pt x="132420" y="10961"/>
                  </a:lnTo>
                  <a:lnTo>
                    <a:pt x="122544" y="5595"/>
                  </a:lnTo>
                  <a:lnTo>
                    <a:pt x="111539" y="911"/>
                  </a:lnTo>
                  <a:lnTo>
                    <a:pt x="101993" y="0"/>
                  </a:lnTo>
                  <a:lnTo>
                    <a:pt x="93416" y="1603"/>
                  </a:lnTo>
                  <a:lnTo>
                    <a:pt x="85489" y="4882"/>
                  </a:lnTo>
                  <a:lnTo>
                    <a:pt x="77993" y="9279"/>
                  </a:lnTo>
                  <a:lnTo>
                    <a:pt x="70786" y="14421"/>
                  </a:lnTo>
                  <a:lnTo>
                    <a:pt x="63770" y="20059"/>
                  </a:lnTo>
                  <a:lnTo>
                    <a:pt x="56883" y="28240"/>
                  </a:lnTo>
                  <a:lnTo>
                    <a:pt x="50080" y="38114"/>
                  </a:lnTo>
                  <a:lnTo>
                    <a:pt x="43335" y="49119"/>
                  </a:lnTo>
                  <a:lnTo>
                    <a:pt x="36627" y="60876"/>
                  </a:lnTo>
                  <a:lnTo>
                    <a:pt x="23279" y="85730"/>
                  </a:lnTo>
                  <a:lnTo>
                    <a:pt x="17730" y="98547"/>
                  </a:lnTo>
                  <a:lnTo>
                    <a:pt x="12925" y="111514"/>
                  </a:lnTo>
                  <a:lnTo>
                    <a:pt x="0" y="1507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351531" y="5707888"/>
            <a:ext cx="1064292" cy="400050"/>
            <a:chOff x="7351531" y="5707888"/>
            <a:chExt cx="1064292" cy="400050"/>
          </a:xfrm>
        </p:grpSpPr>
        <p:sp>
          <p:nvSpPr>
            <p:cNvPr id="37" name="Freeform 36"/>
            <p:cNvSpPr/>
            <p:nvPr/>
          </p:nvSpPr>
          <p:spPr>
            <a:xfrm>
              <a:off x="7669860" y="5749817"/>
              <a:ext cx="9828" cy="328278"/>
            </a:xfrm>
            <a:custGeom>
              <a:avLst/>
              <a:gdLst/>
              <a:ahLst/>
              <a:cxnLst/>
              <a:rect l="0" t="0" r="0" b="0"/>
              <a:pathLst>
                <a:path w="9828" h="328278">
                  <a:moveTo>
                    <a:pt x="9827" y="0"/>
                  </a:moveTo>
                  <a:lnTo>
                    <a:pt x="4545" y="21124"/>
                  </a:lnTo>
                  <a:lnTo>
                    <a:pt x="2990" y="32873"/>
                  </a:lnTo>
                  <a:lnTo>
                    <a:pt x="1953" y="46232"/>
                  </a:lnTo>
                  <a:lnTo>
                    <a:pt x="1261" y="60665"/>
                  </a:lnTo>
                  <a:lnTo>
                    <a:pt x="493" y="88491"/>
                  </a:lnTo>
                  <a:lnTo>
                    <a:pt x="0" y="142379"/>
                  </a:lnTo>
                  <a:lnTo>
                    <a:pt x="1064" y="155711"/>
                  </a:lnTo>
                  <a:lnTo>
                    <a:pt x="2880" y="169020"/>
                  </a:lnTo>
                  <a:lnTo>
                    <a:pt x="5195" y="182315"/>
                  </a:lnTo>
                  <a:lnTo>
                    <a:pt x="6739" y="196704"/>
                  </a:lnTo>
                  <a:lnTo>
                    <a:pt x="7769" y="211824"/>
                  </a:lnTo>
                  <a:lnTo>
                    <a:pt x="8455" y="227430"/>
                  </a:lnTo>
                  <a:lnTo>
                    <a:pt x="9217" y="265403"/>
                  </a:lnTo>
                  <a:lnTo>
                    <a:pt x="9827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147232" y="5707888"/>
              <a:ext cx="268591" cy="300572"/>
            </a:xfrm>
            <a:custGeom>
              <a:avLst/>
              <a:gdLst/>
              <a:ahLst/>
              <a:cxnLst/>
              <a:rect l="0" t="0" r="0" b="0"/>
              <a:pathLst>
                <a:path w="268591" h="300572">
                  <a:moveTo>
                    <a:pt x="0" y="111563"/>
                  </a:moveTo>
                  <a:lnTo>
                    <a:pt x="5281" y="90440"/>
                  </a:lnTo>
                  <a:lnTo>
                    <a:pt x="10153" y="79796"/>
                  </a:lnTo>
                  <a:lnTo>
                    <a:pt x="16716" y="68279"/>
                  </a:lnTo>
                  <a:lnTo>
                    <a:pt x="24408" y="56179"/>
                  </a:lnTo>
                  <a:lnTo>
                    <a:pt x="32851" y="44798"/>
                  </a:lnTo>
                  <a:lnTo>
                    <a:pt x="41796" y="33893"/>
                  </a:lnTo>
                  <a:lnTo>
                    <a:pt x="51076" y="23308"/>
                  </a:lnTo>
                  <a:lnTo>
                    <a:pt x="61683" y="15146"/>
                  </a:lnTo>
                  <a:lnTo>
                    <a:pt x="73176" y="8599"/>
                  </a:lnTo>
                  <a:lnTo>
                    <a:pt x="85259" y="3130"/>
                  </a:lnTo>
                  <a:lnTo>
                    <a:pt x="96630" y="588"/>
                  </a:lnTo>
                  <a:lnTo>
                    <a:pt x="107527" y="0"/>
                  </a:lnTo>
                  <a:lnTo>
                    <a:pt x="118108" y="712"/>
                  </a:lnTo>
                  <a:lnTo>
                    <a:pt x="127372" y="5608"/>
                  </a:lnTo>
                  <a:lnTo>
                    <a:pt x="135759" y="13294"/>
                  </a:lnTo>
                  <a:lnTo>
                    <a:pt x="143561" y="22839"/>
                  </a:lnTo>
                  <a:lnTo>
                    <a:pt x="149867" y="32518"/>
                  </a:lnTo>
                  <a:lnTo>
                    <a:pt x="155177" y="42287"/>
                  </a:lnTo>
                  <a:lnTo>
                    <a:pt x="159822" y="52115"/>
                  </a:lnTo>
                  <a:lnTo>
                    <a:pt x="161813" y="66405"/>
                  </a:lnTo>
                  <a:lnTo>
                    <a:pt x="162036" y="83668"/>
                  </a:lnTo>
                  <a:lnTo>
                    <a:pt x="161078" y="102915"/>
                  </a:lnTo>
                  <a:lnTo>
                    <a:pt x="159335" y="123482"/>
                  </a:lnTo>
                  <a:lnTo>
                    <a:pt x="154451" y="166968"/>
                  </a:lnTo>
                  <a:lnTo>
                    <a:pt x="151600" y="184975"/>
                  </a:lnTo>
                  <a:lnTo>
                    <a:pt x="148595" y="200296"/>
                  </a:lnTo>
                  <a:lnTo>
                    <a:pt x="145486" y="213826"/>
                  </a:lnTo>
                  <a:lnTo>
                    <a:pt x="140098" y="227266"/>
                  </a:lnTo>
                  <a:lnTo>
                    <a:pt x="133189" y="240648"/>
                  </a:lnTo>
                  <a:lnTo>
                    <a:pt x="125268" y="253991"/>
                  </a:lnTo>
                  <a:lnTo>
                    <a:pt x="110572" y="277658"/>
                  </a:lnTo>
                  <a:lnTo>
                    <a:pt x="103558" y="288612"/>
                  </a:lnTo>
                  <a:lnTo>
                    <a:pt x="99987" y="292598"/>
                  </a:lnTo>
                  <a:lnTo>
                    <a:pt x="98712" y="291940"/>
                  </a:lnTo>
                  <a:lnTo>
                    <a:pt x="98967" y="288185"/>
                  </a:lnTo>
                  <a:lnTo>
                    <a:pt x="102454" y="284577"/>
                  </a:lnTo>
                  <a:lnTo>
                    <a:pt x="108093" y="281066"/>
                  </a:lnTo>
                  <a:lnTo>
                    <a:pt x="115169" y="277620"/>
                  </a:lnTo>
                  <a:lnTo>
                    <a:pt x="125413" y="276428"/>
                  </a:lnTo>
                  <a:lnTo>
                    <a:pt x="137769" y="276738"/>
                  </a:lnTo>
                  <a:lnTo>
                    <a:pt x="151532" y="278051"/>
                  </a:lnTo>
                  <a:lnTo>
                    <a:pt x="165130" y="278926"/>
                  </a:lnTo>
                  <a:lnTo>
                    <a:pt x="178616" y="279509"/>
                  </a:lnTo>
                  <a:lnTo>
                    <a:pt x="192027" y="279898"/>
                  </a:lnTo>
                  <a:lnTo>
                    <a:pt x="204285" y="281262"/>
                  </a:lnTo>
                  <a:lnTo>
                    <a:pt x="215772" y="283277"/>
                  </a:lnTo>
                  <a:lnTo>
                    <a:pt x="268590" y="3005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969554" y="5759765"/>
              <a:ext cx="58305" cy="348173"/>
            </a:xfrm>
            <a:custGeom>
              <a:avLst/>
              <a:gdLst/>
              <a:ahLst/>
              <a:cxnLst/>
              <a:rect l="0" t="0" r="0" b="0"/>
              <a:pathLst>
                <a:path w="58305" h="348173">
                  <a:moveTo>
                    <a:pt x="8566" y="0"/>
                  </a:moveTo>
                  <a:lnTo>
                    <a:pt x="3284" y="15842"/>
                  </a:lnTo>
                  <a:lnTo>
                    <a:pt x="1729" y="26036"/>
                  </a:lnTo>
                  <a:lnTo>
                    <a:pt x="692" y="38358"/>
                  </a:lnTo>
                  <a:lnTo>
                    <a:pt x="0" y="52099"/>
                  </a:lnTo>
                  <a:lnTo>
                    <a:pt x="645" y="64576"/>
                  </a:lnTo>
                  <a:lnTo>
                    <a:pt x="2179" y="76210"/>
                  </a:lnTo>
                  <a:lnTo>
                    <a:pt x="4308" y="87281"/>
                  </a:lnTo>
                  <a:lnTo>
                    <a:pt x="5727" y="99084"/>
                  </a:lnTo>
                  <a:lnTo>
                    <a:pt x="6673" y="111374"/>
                  </a:lnTo>
                  <a:lnTo>
                    <a:pt x="7304" y="123988"/>
                  </a:lnTo>
                  <a:lnTo>
                    <a:pt x="8830" y="136819"/>
                  </a:lnTo>
                  <a:lnTo>
                    <a:pt x="10953" y="149794"/>
                  </a:lnTo>
                  <a:lnTo>
                    <a:pt x="13473" y="162865"/>
                  </a:lnTo>
                  <a:lnTo>
                    <a:pt x="19221" y="189178"/>
                  </a:lnTo>
                  <a:lnTo>
                    <a:pt x="22301" y="202385"/>
                  </a:lnTo>
                  <a:lnTo>
                    <a:pt x="25460" y="214505"/>
                  </a:lnTo>
                  <a:lnTo>
                    <a:pt x="28670" y="225902"/>
                  </a:lnTo>
                  <a:lnTo>
                    <a:pt x="31917" y="236815"/>
                  </a:lnTo>
                  <a:lnTo>
                    <a:pt x="35186" y="249617"/>
                  </a:lnTo>
                  <a:lnTo>
                    <a:pt x="41767" y="278579"/>
                  </a:lnTo>
                  <a:lnTo>
                    <a:pt x="45069" y="291829"/>
                  </a:lnTo>
                  <a:lnTo>
                    <a:pt x="48375" y="303978"/>
                  </a:lnTo>
                  <a:lnTo>
                    <a:pt x="58304" y="348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351531" y="5719974"/>
              <a:ext cx="29723" cy="308382"/>
            </a:xfrm>
            <a:custGeom>
              <a:avLst/>
              <a:gdLst/>
              <a:ahLst/>
              <a:cxnLst/>
              <a:rect l="0" t="0" r="0" b="0"/>
              <a:pathLst>
                <a:path w="29723" h="308382">
                  <a:moveTo>
                    <a:pt x="9826" y="0"/>
                  </a:moveTo>
                  <a:lnTo>
                    <a:pt x="4545" y="15842"/>
                  </a:lnTo>
                  <a:lnTo>
                    <a:pt x="2989" y="24930"/>
                  </a:lnTo>
                  <a:lnTo>
                    <a:pt x="1952" y="35410"/>
                  </a:lnTo>
                  <a:lnTo>
                    <a:pt x="1261" y="46818"/>
                  </a:lnTo>
                  <a:lnTo>
                    <a:pt x="493" y="71283"/>
                  </a:lnTo>
                  <a:lnTo>
                    <a:pt x="0" y="123015"/>
                  </a:lnTo>
                  <a:lnTo>
                    <a:pt x="1065" y="136170"/>
                  </a:lnTo>
                  <a:lnTo>
                    <a:pt x="2880" y="149361"/>
                  </a:lnTo>
                  <a:lnTo>
                    <a:pt x="5195" y="162577"/>
                  </a:lnTo>
                  <a:lnTo>
                    <a:pt x="6739" y="176914"/>
                  </a:lnTo>
                  <a:lnTo>
                    <a:pt x="7768" y="191998"/>
                  </a:lnTo>
                  <a:lnTo>
                    <a:pt x="8454" y="207581"/>
                  </a:lnTo>
                  <a:lnTo>
                    <a:pt x="10017" y="222390"/>
                  </a:lnTo>
                  <a:lnTo>
                    <a:pt x="12164" y="236685"/>
                  </a:lnTo>
                  <a:lnTo>
                    <a:pt x="14701" y="250636"/>
                  </a:lnTo>
                  <a:lnTo>
                    <a:pt x="17497" y="263253"/>
                  </a:lnTo>
                  <a:lnTo>
                    <a:pt x="20467" y="274979"/>
                  </a:lnTo>
                  <a:lnTo>
                    <a:pt x="29722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Freeform 41"/>
          <p:cNvSpPr/>
          <p:nvPr/>
        </p:nvSpPr>
        <p:spPr>
          <a:xfrm>
            <a:off x="3163394" y="5511070"/>
            <a:ext cx="198956" cy="109427"/>
          </a:xfrm>
          <a:custGeom>
            <a:avLst/>
            <a:gdLst/>
            <a:ahLst/>
            <a:cxnLst/>
            <a:rect l="0" t="0" r="0" b="0"/>
            <a:pathLst>
              <a:path w="198956" h="109427">
                <a:moveTo>
                  <a:pt x="0" y="0"/>
                </a:moveTo>
                <a:lnTo>
                  <a:pt x="21124" y="5281"/>
                </a:lnTo>
                <a:lnTo>
                  <a:pt x="30662" y="9047"/>
                </a:lnTo>
                <a:lnTo>
                  <a:pt x="40337" y="13769"/>
                </a:lnTo>
                <a:lnTo>
                  <a:pt x="50103" y="19127"/>
                </a:lnTo>
                <a:lnTo>
                  <a:pt x="59929" y="26015"/>
                </a:lnTo>
                <a:lnTo>
                  <a:pt x="69796" y="33923"/>
                </a:lnTo>
                <a:lnTo>
                  <a:pt x="79690" y="42511"/>
                </a:lnTo>
                <a:lnTo>
                  <a:pt x="88496" y="50447"/>
                </a:lnTo>
                <a:lnTo>
                  <a:pt x="104177" y="65160"/>
                </a:lnTo>
                <a:lnTo>
                  <a:pt x="112558" y="72178"/>
                </a:lnTo>
                <a:lnTo>
                  <a:pt x="121462" y="79067"/>
                </a:lnTo>
                <a:lnTo>
                  <a:pt x="130713" y="85871"/>
                </a:lnTo>
                <a:lnTo>
                  <a:pt x="140197" y="91512"/>
                </a:lnTo>
                <a:lnTo>
                  <a:pt x="149835" y="96378"/>
                </a:lnTo>
                <a:lnTo>
                  <a:pt x="198955" y="1094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419100"/>
            <a:ext cx="8305800" cy="267765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9300"/>
                </a:solidFill>
                <a:latin typeface="Comic Sans MS - 24"/>
              </a:rPr>
              <a:t>Group Task Cards:</a:t>
            </a:r>
          </a:p>
          <a:p>
            <a:endParaRPr lang="en-US" smtClean="0">
              <a:solidFill>
                <a:srgbClr val="009300"/>
              </a:solidFill>
              <a:latin typeface="Comic Sans MS - 24"/>
            </a:endParaRPr>
          </a:p>
          <a:p>
            <a:r>
              <a:rPr lang="en-US" smtClean="0">
                <a:solidFill>
                  <a:srgbClr val="009300"/>
                </a:solidFill>
                <a:latin typeface="Comic Sans MS - 24"/>
              </a:rPr>
              <a:t>·Every group must complete the assigned task cards. </a:t>
            </a:r>
          </a:p>
          <a:p>
            <a:r>
              <a:rPr lang="en-US" smtClean="0">
                <a:solidFill>
                  <a:srgbClr val="009300"/>
                </a:solidFill>
                <a:latin typeface="Comic Sans MS - 24"/>
              </a:rPr>
              <a:t>·Each group must work on the same task card.  </a:t>
            </a:r>
          </a:p>
          <a:p>
            <a:r>
              <a:rPr lang="en-US" smtClean="0">
                <a:solidFill>
                  <a:srgbClr val="009300"/>
                </a:solidFill>
                <a:latin typeface="Comic Sans MS - 24"/>
              </a:rPr>
              <a:t>·Your group will be graded on</a:t>
            </a:r>
          </a:p>
          <a:p>
            <a:r>
              <a:rPr lang="en-US" smtClean="0">
                <a:solidFill>
                  <a:srgbClr val="009300"/>
                </a:solidFill>
                <a:latin typeface="Comic Sans MS - 24"/>
              </a:rPr>
              <a:t>·	Mathematical Discussion</a:t>
            </a:r>
          </a:p>
          <a:p>
            <a:r>
              <a:rPr lang="en-US" smtClean="0">
                <a:solidFill>
                  <a:srgbClr val="009300"/>
                </a:solidFill>
                <a:latin typeface="Comic Sans MS - 24"/>
              </a:rPr>
              <a:t>·	Group Involvement</a:t>
            </a:r>
          </a:p>
          <a:p>
            <a:r>
              <a:rPr lang="en-US" smtClean="0">
                <a:solidFill>
                  <a:srgbClr val="009300"/>
                </a:solidFill>
                <a:latin typeface="Comic Sans MS - 24"/>
              </a:rPr>
              <a:t>·	Questioning by Teacher</a:t>
            </a:r>
          </a:p>
          <a:p>
            <a:r>
              <a:rPr lang="en-US" smtClean="0">
                <a:solidFill>
                  <a:srgbClr val="009300"/>
                </a:solidFill>
                <a:latin typeface="Comic Sans MS - 24"/>
              </a:rPr>
              <a:t>·	Correctness</a:t>
            </a:r>
            <a:endParaRPr lang="en-US">
              <a:solidFill>
                <a:srgbClr val="009300"/>
              </a:solidFill>
              <a:latin typeface="Comic Sans MS - 2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31800"/>
            <a:ext cx="3098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9300"/>
                </a:solidFill>
                <a:latin typeface="Comic Sans MS - 24"/>
              </a:rPr>
              <a:t>Review Task Cards</a:t>
            </a:r>
            <a:endParaRPr lang="en-US">
              <a:solidFill>
                <a:srgbClr val="009300"/>
              </a:solidFill>
              <a:latin typeface="Comic Sans MS - 2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355600"/>
            <a:ext cx="2032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9300"/>
                </a:solidFill>
                <a:latin typeface="Comic Sans MS - 24"/>
              </a:rPr>
              <a:t>Homework:</a:t>
            </a:r>
          </a:p>
          <a:p>
            <a:endParaRPr lang="en-US" smtClean="0">
              <a:solidFill>
                <a:srgbClr val="009300"/>
              </a:solidFill>
              <a:latin typeface="Comic Sans MS - 24"/>
            </a:endParaRPr>
          </a:p>
          <a:p>
            <a:r>
              <a:rPr lang="en-US" smtClean="0">
                <a:solidFill>
                  <a:srgbClr val="009300"/>
                </a:solidFill>
                <a:latin typeface="Comic Sans MS - 24"/>
              </a:rPr>
              <a:t>WS</a:t>
            </a:r>
            <a:endParaRPr lang="en-US">
              <a:solidFill>
                <a:srgbClr val="009300"/>
              </a:solidFill>
              <a:latin typeface="Comic Sans MS - 2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Custom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Comic Sans MS - 18</vt:lpstr>
      <vt:lpstr>Comic Sans MS - 24</vt:lpstr>
      <vt:lpstr>Comic Sans MS - 36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2011-09-26T17:16:15Z</dcterms:created>
  <dcterms:modified xsi:type="dcterms:W3CDTF">2011-09-26T17:16:18Z</dcterms:modified>
</cp:coreProperties>
</file>