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160000" cy="7620000"/>
  <p:notesSz cx="6858000" cy="9144000"/>
  <p:embeddedFontLst>
    <p:embeddedFont>
      <p:font typeface="Calibri" pitchFamily="3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564F-D54F-4995-AA75-E978002B43C9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E2C8-A48B-4818-878B-AD1404474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564F-D54F-4995-AA75-E978002B43C9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E2C8-A48B-4818-878B-AD1404474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564F-D54F-4995-AA75-E978002B43C9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E2C8-A48B-4818-878B-AD1404474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564F-D54F-4995-AA75-E978002B43C9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E2C8-A48B-4818-878B-AD1404474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564F-D54F-4995-AA75-E978002B43C9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E2C8-A48B-4818-878B-AD1404474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564F-D54F-4995-AA75-E978002B43C9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E2C8-A48B-4818-878B-AD1404474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564F-D54F-4995-AA75-E978002B43C9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E2C8-A48B-4818-878B-AD1404474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564F-D54F-4995-AA75-E978002B43C9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E2C8-A48B-4818-878B-AD1404474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564F-D54F-4995-AA75-E978002B43C9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E2C8-A48B-4818-878B-AD1404474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564F-D54F-4995-AA75-E978002B43C9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E2C8-A48B-4818-878B-AD1404474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564F-D54F-4995-AA75-E978002B43C9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E2C8-A48B-4818-878B-AD1404474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4564F-D54F-4995-AA75-E978002B43C9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2E2C8-A48B-4818-878B-AD1404474A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" y="330200"/>
            <a:ext cx="52324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Algebra Comprehensive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September 27, 2011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Today is a B day!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pic>
        <p:nvPicPr>
          <p:cNvPr id="3" name="Picture 2" descr="imagesCAKHUGPQ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1450" y="2279650"/>
            <a:ext cx="4147819" cy="414782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457200"/>
            <a:ext cx="8991600" cy="124649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A cable company charges new customers $40 for installation and $60 per month for its service.  The cost to the customer is given by the function f(x) = 60x + 40 where x is the number of months of service.  To attract new customers, the cable company reduces the installation fee to $5.  A function for the cost with the reduced installation fee is g(x) = 60x + 5.  Graph both functions.  How is the graph of g related to the graph of f?  </a:t>
            </a:r>
            <a:endParaRPr lang="en-US" sz="1500">
              <a:solidFill>
                <a:srgbClr val="000000"/>
              </a:solidFill>
              <a:latin typeface="Arial - 2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5245100" y="2171700"/>
            <a:ext cx="4737100" cy="4711700"/>
            <a:chOff x="5245100" y="2171700"/>
            <a:chExt cx="4737100" cy="4711700"/>
          </a:xfrm>
        </p:grpSpPr>
        <p:grpSp>
          <p:nvGrpSpPr>
            <p:cNvPr id="45" name="Group 44"/>
            <p:cNvGrpSpPr/>
            <p:nvPr/>
          </p:nvGrpSpPr>
          <p:grpSpPr>
            <a:xfrm>
              <a:off x="5410200" y="2311400"/>
              <a:ext cx="4436237" cy="4431666"/>
              <a:chOff x="5410200" y="2311400"/>
              <a:chExt cx="4436237" cy="4431666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5410200" y="2321305"/>
                <a:ext cx="2209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6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5410200" y="2311400"/>
                <a:ext cx="4434714" cy="22099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9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8"/>
                    </a:lnTo>
                    <a:lnTo>
                      <a:pt x="0" y="220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5425694" y="25328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5632830" y="2322448"/>
                <a:ext cx="2311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7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5852033" y="2321305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6074409" y="2322448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6290436" y="2321305"/>
                <a:ext cx="26418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79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6512814" y="23224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6735444" y="2323592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6955790" y="2322448"/>
                <a:ext cx="24130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6267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7177023" y="23244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7391781" y="23224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7615681" y="2323592"/>
                <a:ext cx="22988" cy="4403090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0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89"/>
                    </a:lnTo>
                    <a:lnTo>
                      <a:pt x="0" y="440308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7838058" y="2323592"/>
                <a:ext cx="25274" cy="4404234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4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3"/>
                    </a:lnTo>
                    <a:lnTo>
                      <a:pt x="0" y="44042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8058404" y="2323592"/>
                <a:ext cx="24130" cy="4405123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3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2"/>
                    </a:lnTo>
                    <a:lnTo>
                      <a:pt x="0" y="44051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8279892" y="2324480"/>
                <a:ext cx="26543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7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8494648" y="23224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8718168" y="2323592"/>
                <a:ext cx="25401" cy="4406392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2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1"/>
                    </a:lnTo>
                    <a:lnTo>
                      <a:pt x="0" y="44063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8940545" y="2324480"/>
                <a:ext cx="27434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7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9160891" y="2323592"/>
                <a:ext cx="26543" cy="4406392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2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1"/>
                    </a:lnTo>
                    <a:lnTo>
                      <a:pt x="0" y="44063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9381235" y="2323592"/>
                <a:ext cx="28576" cy="4408678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8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7"/>
                    </a:lnTo>
                    <a:lnTo>
                      <a:pt x="0" y="44086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9597263" y="2323592"/>
                <a:ext cx="30861" cy="4408678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78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7"/>
                    </a:lnTo>
                    <a:lnTo>
                      <a:pt x="0" y="44086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9814306" y="23201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5423280" y="27541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5424423" y="29735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5422391" y="31892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5426836" y="42953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5424423" y="4076191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5424423" y="3854703"/>
                <a:ext cx="4407409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2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5426836" y="36334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5425694" y="34140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5423280" y="45133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5422391" y="4734940"/>
                <a:ext cx="4414141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9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5421248" y="49564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5422391" y="51756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5421248" y="53915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5424423" y="6493002"/>
                <a:ext cx="4415030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3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5424423" y="62769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5421248" y="60566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5422391" y="58353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5422391" y="56163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5410200" y="67165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 flipV="1">
              <a:off x="7607300" y="21717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245100" y="44958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381000"/>
            <a:ext cx="1905000" cy="58477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Group Work</a:t>
            </a:r>
          </a:p>
          <a:p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68179" y="1376445"/>
            <a:ext cx="991042" cy="487750"/>
            <a:chOff x="1168179" y="1376445"/>
            <a:chExt cx="991042" cy="487750"/>
          </a:xfrm>
        </p:grpSpPr>
        <p:sp>
          <p:nvSpPr>
            <p:cNvPr id="3" name="Freeform 2"/>
            <p:cNvSpPr/>
            <p:nvPr/>
          </p:nvSpPr>
          <p:spPr>
            <a:xfrm>
              <a:off x="1168179" y="1431502"/>
              <a:ext cx="561591" cy="432693"/>
            </a:xfrm>
            <a:custGeom>
              <a:avLst/>
              <a:gdLst/>
              <a:ahLst/>
              <a:cxnLst/>
              <a:rect l="0" t="0" r="0" b="0"/>
              <a:pathLst>
                <a:path w="561591" h="432693">
                  <a:moveTo>
                    <a:pt x="0" y="0"/>
                  </a:moveTo>
                  <a:lnTo>
                    <a:pt x="5846" y="17537"/>
                  </a:lnTo>
                  <a:lnTo>
                    <a:pt x="10015" y="27597"/>
                  </a:lnTo>
                  <a:lnTo>
                    <a:pt x="15241" y="39198"/>
                  </a:lnTo>
                  <a:lnTo>
                    <a:pt x="21173" y="51826"/>
                  </a:lnTo>
                  <a:lnTo>
                    <a:pt x="26350" y="65138"/>
                  </a:lnTo>
                  <a:lnTo>
                    <a:pt x="31025" y="78907"/>
                  </a:lnTo>
                  <a:lnTo>
                    <a:pt x="35366" y="92981"/>
                  </a:lnTo>
                  <a:lnTo>
                    <a:pt x="40706" y="107257"/>
                  </a:lnTo>
                  <a:lnTo>
                    <a:pt x="46714" y="121669"/>
                  </a:lnTo>
                  <a:lnTo>
                    <a:pt x="53166" y="136170"/>
                  </a:lnTo>
                  <a:lnTo>
                    <a:pt x="58691" y="150732"/>
                  </a:lnTo>
                  <a:lnTo>
                    <a:pt x="63597" y="165334"/>
                  </a:lnTo>
                  <a:lnTo>
                    <a:pt x="68092" y="179963"/>
                  </a:lnTo>
                  <a:lnTo>
                    <a:pt x="73535" y="194609"/>
                  </a:lnTo>
                  <a:lnTo>
                    <a:pt x="79611" y="209268"/>
                  </a:lnTo>
                  <a:lnTo>
                    <a:pt x="86109" y="223934"/>
                  </a:lnTo>
                  <a:lnTo>
                    <a:pt x="99854" y="253281"/>
                  </a:lnTo>
                  <a:lnTo>
                    <a:pt x="128617" y="311997"/>
                  </a:lnTo>
                  <a:lnTo>
                    <a:pt x="134685" y="326679"/>
                  </a:lnTo>
                  <a:lnTo>
                    <a:pt x="139954" y="341360"/>
                  </a:lnTo>
                  <a:lnTo>
                    <a:pt x="157201" y="394242"/>
                  </a:lnTo>
                  <a:lnTo>
                    <a:pt x="162306" y="405978"/>
                  </a:lnTo>
                  <a:lnTo>
                    <a:pt x="168156" y="417473"/>
                  </a:lnTo>
                  <a:lnTo>
                    <a:pt x="174503" y="428807"/>
                  </a:lnTo>
                  <a:lnTo>
                    <a:pt x="181181" y="432692"/>
                  </a:lnTo>
                  <a:lnTo>
                    <a:pt x="188080" y="431612"/>
                  </a:lnTo>
                  <a:lnTo>
                    <a:pt x="195127" y="427221"/>
                  </a:lnTo>
                  <a:lnTo>
                    <a:pt x="201048" y="419400"/>
                  </a:lnTo>
                  <a:lnTo>
                    <a:pt x="206219" y="409292"/>
                  </a:lnTo>
                  <a:lnTo>
                    <a:pt x="210890" y="397659"/>
                  </a:lnTo>
                  <a:lnTo>
                    <a:pt x="215227" y="383786"/>
                  </a:lnTo>
                  <a:lnTo>
                    <a:pt x="219342" y="368420"/>
                  </a:lnTo>
                  <a:lnTo>
                    <a:pt x="223309" y="352059"/>
                  </a:lnTo>
                  <a:lnTo>
                    <a:pt x="227177" y="333810"/>
                  </a:lnTo>
                  <a:lnTo>
                    <a:pt x="234738" y="293958"/>
                  </a:lnTo>
                  <a:lnTo>
                    <a:pt x="237243" y="273053"/>
                  </a:lnTo>
                  <a:lnTo>
                    <a:pt x="238914" y="251775"/>
                  </a:lnTo>
                  <a:lnTo>
                    <a:pt x="240027" y="230249"/>
                  </a:lnTo>
                  <a:lnTo>
                    <a:pt x="241993" y="209781"/>
                  </a:lnTo>
                  <a:lnTo>
                    <a:pt x="244527" y="190018"/>
                  </a:lnTo>
                  <a:lnTo>
                    <a:pt x="247440" y="170725"/>
                  </a:lnTo>
                  <a:lnTo>
                    <a:pt x="251829" y="154192"/>
                  </a:lnTo>
                  <a:lnTo>
                    <a:pt x="257202" y="139500"/>
                  </a:lnTo>
                  <a:lnTo>
                    <a:pt x="263231" y="126035"/>
                  </a:lnTo>
                  <a:lnTo>
                    <a:pt x="269698" y="114611"/>
                  </a:lnTo>
                  <a:lnTo>
                    <a:pt x="276456" y="104548"/>
                  </a:lnTo>
                  <a:lnTo>
                    <a:pt x="283408" y="95393"/>
                  </a:lnTo>
                  <a:lnTo>
                    <a:pt x="290490" y="91736"/>
                  </a:lnTo>
                  <a:lnTo>
                    <a:pt x="297658" y="91745"/>
                  </a:lnTo>
                  <a:lnTo>
                    <a:pt x="304884" y="94198"/>
                  </a:lnTo>
                  <a:lnTo>
                    <a:pt x="312148" y="101951"/>
                  </a:lnTo>
                  <a:lnTo>
                    <a:pt x="319438" y="113237"/>
                  </a:lnTo>
                  <a:lnTo>
                    <a:pt x="326745" y="126879"/>
                  </a:lnTo>
                  <a:lnTo>
                    <a:pt x="344652" y="158350"/>
                  </a:lnTo>
                  <a:lnTo>
                    <a:pt x="354566" y="175307"/>
                  </a:lnTo>
                  <a:lnTo>
                    <a:pt x="362398" y="190282"/>
                  </a:lnTo>
                  <a:lnTo>
                    <a:pt x="368844" y="203935"/>
                  </a:lnTo>
                  <a:lnTo>
                    <a:pt x="374364" y="216709"/>
                  </a:lnTo>
                  <a:lnTo>
                    <a:pt x="380491" y="228894"/>
                  </a:lnTo>
                  <a:lnTo>
                    <a:pt x="387023" y="240689"/>
                  </a:lnTo>
                  <a:lnTo>
                    <a:pt x="393825" y="252222"/>
                  </a:lnTo>
                  <a:lnTo>
                    <a:pt x="399583" y="263582"/>
                  </a:lnTo>
                  <a:lnTo>
                    <a:pt x="404645" y="274826"/>
                  </a:lnTo>
                  <a:lnTo>
                    <a:pt x="409243" y="285992"/>
                  </a:lnTo>
                  <a:lnTo>
                    <a:pt x="414756" y="295883"/>
                  </a:lnTo>
                  <a:lnTo>
                    <a:pt x="420878" y="304924"/>
                  </a:lnTo>
                  <a:lnTo>
                    <a:pt x="427406" y="313398"/>
                  </a:lnTo>
                  <a:lnTo>
                    <a:pt x="432982" y="322719"/>
                  </a:lnTo>
                  <a:lnTo>
                    <a:pt x="437922" y="332602"/>
                  </a:lnTo>
                  <a:lnTo>
                    <a:pt x="442440" y="342862"/>
                  </a:lnTo>
                  <a:lnTo>
                    <a:pt x="453984" y="367313"/>
                  </a:lnTo>
                  <a:lnTo>
                    <a:pt x="460489" y="380685"/>
                  </a:lnTo>
                  <a:lnTo>
                    <a:pt x="466048" y="393270"/>
                  </a:lnTo>
                  <a:lnTo>
                    <a:pt x="470979" y="405330"/>
                  </a:lnTo>
                  <a:lnTo>
                    <a:pt x="475489" y="417041"/>
                  </a:lnTo>
                  <a:lnTo>
                    <a:pt x="480943" y="422401"/>
                  </a:lnTo>
                  <a:lnTo>
                    <a:pt x="487025" y="423528"/>
                  </a:lnTo>
                  <a:lnTo>
                    <a:pt x="493528" y="421832"/>
                  </a:lnTo>
                  <a:lnTo>
                    <a:pt x="499086" y="415807"/>
                  </a:lnTo>
                  <a:lnTo>
                    <a:pt x="504015" y="406897"/>
                  </a:lnTo>
                  <a:lnTo>
                    <a:pt x="508525" y="396062"/>
                  </a:lnTo>
                  <a:lnTo>
                    <a:pt x="511531" y="382722"/>
                  </a:lnTo>
                  <a:lnTo>
                    <a:pt x="513535" y="367711"/>
                  </a:lnTo>
                  <a:lnTo>
                    <a:pt x="514871" y="351586"/>
                  </a:lnTo>
                  <a:lnTo>
                    <a:pt x="516986" y="337165"/>
                  </a:lnTo>
                  <a:lnTo>
                    <a:pt x="519619" y="323881"/>
                  </a:lnTo>
                  <a:lnTo>
                    <a:pt x="522598" y="311354"/>
                  </a:lnTo>
                  <a:lnTo>
                    <a:pt x="532636" y="264496"/>
                  </a:lnTo>
                  <a:lnTo>
                    <a:pt x="536170" y="249741"/>
                  </a:lnTo>
                  <a:lnTo>
                    <a:pt x="539749" y="236234"/>
                  </a:lnTo>
                  <a:lnTo>
                    <a:pt x="546989" y="210215"/>
                  </a:lnTo>
                  <a:lnTo>
                    <a:pt x="550632" y="196425"/>
                  </a:lnTo>
                  <a:lnTo>
                    <a:pt x="561590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851393" y="1376445"/>
              <a:ext cx="307828" cy="290376"/>
            </a:xfrm>
            <a:custGeom>
              <a:avLst/>
              <a:gdLst/>
              <a:ahLst/>
              <a:cxnLst/>
              <a:rect l="0" t="0" r="0" b="0"/>
              <a:pathLst>
                <a:path w="307828" h="290376">
                  <a:moveTo>
                    <a:pt x="307827" y="0"/>
                  </a:moveTo>
                  <a:lnTo>
                    <a:pt x="284444" y="0"/>
                  </a:lnTo>
                  <a:lnTo>
                    <a:pt x="268992" y="1223"/>
                  </a:lnTo>
                  <a:lnTo>
                    <a:pt x="228984" y="5845"/>
                  </a:lnTo>
                  <a:lnTo>
                    <a:pt x="209995" y="7567"/>
                  </a:lnTo>
                  <a:lnTo>
                    <a:pt x="192442" y="8715"/>
                  </a:lnTo>
                  <a:lnTo>
                    <a:pt x="175846" y="9481"/>
                  </a:lnTo>
                  <a:lnTo>
                    <a:pt x="159888" y="11214"/>
                  </a:lnTo>
                  <a:lnTo>
                    <a:pt x="144355" y="13594"/>
                  </a:lnTo>
                  <a:lnTo>
                    <a:pt x="129106" y="16403"/>
                  </a:lnTo>
                  <a:lnTo>
                    <a:pt x="115269" y="19500"/>
                  </a:lnTo>
                  <a:lnTo>
                    <a:pt x="102374" y="22788"/>
                  </a:lnTo>
                  <a:lnTo>
                    <a:pt x="90107" y="26203"/>
                  </a:lnTo>
                  <a:lnTo>
                    <a:pt x="66689" y="33261"/>
                  </a:lnTo>
                  <a:lnTo>
                    <a:pt x="21747" y="47761"/>
                  </a:lnTo>
                  <a:lnTo>
                    <a:pt x="13109" y="53864"/>
                  </a:lnTo>
                  <a:lnTo>
                    <a:pt x="6126" y="61603"/>
                  </a:lnTo>
                  <a:lnTo>
                    <a:pt x="248" y="70433"/>
                  </a:lnTo>
                  <a:lnTo>
                    <a:pt x="0" y="78766"/>
                  </a:lnTo>
                  <a:lnTo>
                    <a:pt x="3505" y="86769"/>
                  </a:lnTo>
                  <a:lnTo>
                    <a:pt x="9512" y="94551"/>
                  </a:lnTo>
                  <a:lnTo>
                    <a:pt x="17187" y="100963"/>
                  </a:lnTo>
                  <a:lnTo>
                    <a:pt x="25975" y="106460"/>
                  </a:lnTo>
                  <a:lnTo>
                    <a:pt x="35503" y="111349"/>
                  </a:lnTo>
                  <a:lnTo>
                    <a:pt x="46750" y="115832"/>
                  </a:lnTo>
                  <a:lnTo>
                    <a:pt x="59142" y="120044"/>
                  </a:lnTo>
                  <a:lnTo>
                    <a:pt x="72297" y="124075"/>
                  </a:lnTo>
                  <a:lnTo>
                    <a:pt x="85961" y="129210"/>
                  </a:lnTo>
                  <a:lnTo>
                    <a:pt x="99964" y="135080"/>
                  </a:lnTo>
                  <a:lnTo>
                    <a:pt x="114194" y="141441"/>
                  </a:lnTo>
                  <a:lnTo>
                    <a:pt x="128575" y="146904"/>
                  </a:lnTo>
                  <a:lnTo>
                    <a:pt x="143055" y="151770"/>
                  </a:lnTo>
                  <a:lnTo>
                    <a:pt x="157603" y="156238"/>
                  </a:lnTo>
                  <a:lnTo>
                    <a:pt x="170973" y="161663"/>
                  </a:lnTo>
                  <a:lnTo>
                    <a:pt x="183556" y="167727"/>
                  </a:lnTo>
                  <a:lnTo>
                    <a:pt x="195615" y="174217"/>
                  </a:lnTo>
                  <a:lnTo>
                    <a:pt x="207326" y="180990"/>
                  </a:lnTo>
                  <a:lnTo>
                    <a:pt x="230125" y="195042"/>
                  </a:lnTo>
                  <a:lnTo>
                    <a:pt x="241343" y="203438"/>
                  </a:lnTo>
                  <a:lnTo>
                    <a:pt x="252493" y="212706"/>
                  </a:lnTo>
                  <a:lnTo>
                    <a:pt x="263597" y="222555"/>
                  </a:lnTo>
                  <a:lnTo>
                    <a:pt x="269775" y="232792"/>
                  </a:lnTo>
                  <a:lnTo>
                    <a:pt x="272671" y="243287"/>
                  </a:lnTo>
                  <a:lnTo>
                    <a:pt x="273378" y="253954"/>
                  </a:lnTo>
                  <a:lnTo>
                    <a:pt x="267732" y="262289"/>
                  </a:lnTo>
                  <a:lnTo>
                    <a:pt x="257850" y="269069"/>
                  </a:lnTo>
                  <a:lnTo>
                    <a:pt x="245145" y="274813"/>
                  </a:lnTo>
                  <a:lnTo>
                    <a:pt x="228110" y="279866"/>
                  </a:lnTo>
                  <a:lnTo>
                    <a:pt x="208189" y="284457"/>
                  </a:lnTo>
                  <a:lnTo>
                    <a:pt x="186344" y="288742"/>
                  </a:lnTo>
                  <a:lnTo>
                    <a:pt x="165663" y="290375"/>
                  </a:lnTo>
                  <a:lnTo>
                    <a:pt x="145758" y="290240"/>
                  </a:lnTo>
                  <a:lnTo>
                    <a:pt x="65572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53324" y="110115"/>
            <a:ext cx="935983" cy="440464"/>
            <a:chOff x="353324" y="110115"/>
            <a:chExt cx="935983" cy="440464"/>
          </a:xfrm>
        </p:grpSpPr>
        <p:sp>
          <p:nvSpPr>
            <p:cNvPr id="6" name="Freeform 5"/>
            <p:cNvSpPr/>
            <p:nvPr/>
          </p:nvSpPr>
          <p:spPr>
            <a:xfrm>
              <a:off x="353324" y="528554"/>
              <a:ext cx="847891" cy="22025"/>
            </a:xfrm>
            <a:custGeom>
              <a:avLst/>
              <a:gdLst/>
              <a:ahLst/>
              <a:cxnLst/>
              <a:rect l="0" t="0" r="0" b="0"/>
              <a:pathLst>
                <a:path w="847891" h="22025">
                  <a:moveTo>
                    <a:pt x="0" y="0"/>
                  </a:moveTo>
                  <a:lnTo>
                    <a:pt x="70787" y="0"/>
                  </a:lnTo>
                  <a:lnTo>
                    <a:pt x="85120" y="1224"/>
                  </a:lnTo>
                  <a:lnTo>
                    <a:pt x="99569" y="3263"/>
                  </a:lnTo>
                  <a:lnTo>
                    <a:pt x="114096" y="5846"/>
                  </a:lnTo>
                  <a:lnTo>
                    <a:pt x="131122" y="7568"/>
                  </a:lnTo>
                  <a:lnTo>
                    <a:pt x="149813" y="8716"/>
                  </a:lnTo>
                  <a:lnTo>
                    <a:pt x="190158" y="9992"/>
                  </a:lnTo>
                  <a:lnTo>
                    <a:pt x="319595" y="10922"/>
                  </a:lnTo>
                  <a:lnTo>
                    <a:pt x="632691" y="11012"/>
                  </a:lnTo>
                  <a:lnTo>
                    <a:pt x="651813" y="12235"/>
                  </a:lnTo>
                  <a:lnTo>
                    <a:pt x="670679" y="14275"/>
                  </a:lnTo>
                  <a:lnTo>
                    <a:pt x="689374" y="16858"/>
                  </a:lnTo>
                  <a:lnTo>
                    <a:pt x="706731" y="18580"/>
                  </a:lnTo>
                  <a:lnTo>
                    <a:pt x="723196" y="19728"/>
                  </a:lnTo>
                  <a:lnTo>
                    <a:pt x="739067" y="20493"/>
                  </a:lnTo>
                  <a:lnTo>
                    <a:pt x="773015" y="21343"/>
                  </a:lnTo>
                  <a:lnTo>
                    <a:pt x="847890" y="22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54133" y="132138"/>
              <a:ext cx="31331" cy="253267"/>
            </a:xfrm>
            <a:custGeom>
              <a:avLst/>
              <a:gdLst/>
              <a:ahLst/>
              <a:cxnLst/>
              <a:rect l="0" t="0" r="0" b="0"/>
              <a:pathLst>
                <a:path w="31331" h="253267">
                  <a:moveTo>
                    <a:pt x="31330" y="0"/>
                  </a:moveTo>
                  <a:lnTo>
                    <a:pt x="16003" y="45980"/>
                  </a:lnTo>
                  <a:lnTo>
                    <a:pt x="13771" y="57571"/>
                  </a:lnTo>
                  <a:lnTo>
                    <a:pt x="12283" y="70192"/>
                  </a:lnTo>
                  <a:lnTo>
                    <a:pt x="11291" y="83500"/>
                  </a:lnTo>
                  <a:lnTo>
                    <a:pt x="9406" y="98489"/>
                  </a:lnTo>
                  <a:lnTo>
                    <a:pt x="6926" y="114600"/>
                  </a:lnTo>
                  <a:lnTo>
                    <a:pt x="4049" y="131458"/>
                  </a:lnTo>
                  <a:lnTo>
                    <a:pt x="2131" y="147590"/>
                  </a:lnTo>
                  <a:lnTo>
                    <a:pt x="852" y="163240"/>
                  </a:lnTo>
                  <a:lnTo>
                    <a:pt x="0" y="178566"/>
                  </a:lnTo>
                  <a:lnTo>
                    <a:pt x="655" y="192455"/>
                  </a:lnTo>
                  <a:lnTo>
                    <a:pt x="2315" y="205384"/>
                  </a:lnTo>
                  <a:lnTo>
                    <a:pt x="20318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74451" y="224898"/>
              <a:ext cx="176186" cy="17357"/>
            </a:xfrm>
            <a:custGeom>
              <a:avLst/>
              <a:gdLst/>
              <a:ahLst/>
              <a:cxnLst/>
              <a:rect l="0" t="0" r="0" b="0"/>
              <a:pathLst>
                <a:path w="176186" h="17357">
                  <a:moveTo>
                    <a:pt x="0" y="6344"/>
                  </a:moveTo>
                  <a:lnTo>
                    <a:pt x="17537" y="499"/>
                  </a:lnTo>
                  <a:lnTo>
                    <a:pt x="28820" y="0"/>
                  </a:lnTo>
                  <a:lnTo>
                    <a:pt x="42460" y="891"/>
                  </a:lnTo>
                  <a:lnTo>
                    <a:pt x="57671" y="2709"/>
                  </a:lnTo>
                  <a:lnTo>
                    <a:pt x="72705" y="5144"/>
                  </a:lnTo>
                  <a:lnTo>
                    <a:pt x="87623" y="7991"/>
                  </a:lnTo>
                  <a:lnTo>
                    <a:pt x="102461" y="11113"/>
                  </a:lnTo>
                  <a:lnTo>
                    <a:pt x="117248" y="13194"/>
                  </a:lnTo>
                  <a:lnTo>
                    <a:pt x="131999" y="14581"/>
                  </a:lnTo>
                  <a:lnTo>
                    <a:pt x="176185" y="173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17601" y="110115"/>
              <a:ext cx="17267" cy="242255"/>
            </a:xfrm>
            <a:custGeom>
              <a:avLst/>
              <a:gdLst/>
              <a:ahLst/>
              <a:cxnLst/>
              <a:rect l="0" t="0" r="0" b="0"/>
              <a:pathLst>
                <a:path w="17267" h="242255">
                  <a:moveTo>
                    <a:pt x="0" y="0"/>
                  </a:moveTo>
                  <a:lnTo>
                    <a:pt x="5846" y="29228"/>
                  </a:lnTo>
                  <a:lnTo>
                    <a:pt x="7568" y="43956"/>
                  </a:lnTo>
                  <a:lnTo>
                    <a:pt x="8716" y="59892"/>
                  </a:lnTo>
                  <a:lnTo>
                    <a:pt x="9991" y="92688"/>
                  </a:lnTo>
                  <a:lnTo>
                    <a:pt x="10558" y="123577"/>
                  </a:lnTo>
                  <a:lnTo>
                    <a:pt x="11933" y="137443"/>
                  </a:lnTo>
                  <a:lnTo>
                    <a:pt x="14073" y="150357"/>
                  </a:lnTo>
                  <a:lnTo>
                    <a:pt x="16723" y="162637"/>
                  </a:lnTo>
                  <a:lnTo>
                    <a:pt x="17266" y="174494"/>
                  </a:lnTo>
                  <a:lnTo>
                    <a:pt x="16405" y="186069"/>
                  </a:lnTo>
                  <a:lnTo>
                    <a:pt x="11012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49740" y="231242"/>
              <a:ext cx="69299" cy="117501"/>
            </a:xfrm>
            <a:custGeom>
              <a:avLst/>
              <a:gdLst/>
              <a:ahLst/>
              <a:cxnLst/>
              <a:rect l="0" t="0" r="0" b="0"/>
              <a:pathLst>
                <a:path w="69299" h="117501">
                  <a:moveTo>
                    <a:pt x="11012" y="0"/>
                  </a:moveTo>
                  <a:lnTo>
                    <a:pt x="5166" y="17537"/>
                  </a:lnTo>
                  <a:lnTo>
                    <a:pt x="3444" y="28821"/>
                  </a:lnTo>
                  <a:lnTo>
                    <a:pt x="2296" y="42460"/>
                  </a:lnTo>
                  <a:lnTo>
                    <a:pt x="1531" y="57671"/>
                  </a:lnTo>
                  <a:lnTo>
                    <a:pt x="680" y="87623"/>
                  </a:lnTo>
                  <a:lnTo>
                    <a:pt x="453" y="102462"/>
                  </a:lnTo>
                  <a:lnTo>
                    <a:pt x="3973" y="111131"/>
                  </a:lnTo>
                  <a:lnTo>
                    <a:pt x="9990" y="115686"/>
                  </a:lnTo>
                  <a:lnTo>
                    <a:pt x="17671" y="117500"/>
                  </a:lnTo>
                  <a:lnTo>
                    <a:pt x="25239" y="116262"/>
                  </a:lnTo>
                  <a:lnTo>
                    <a:pt x="32732" y="112990"/>
                  </a:lnTo>
                  <a:lnTo>
                    <a:pt x="40174" y="108361"/>
                  </a:lnTo>
                  <a:lnTo>
                    <a:pt x="46359" y="101605"/>
                  </a:lnTo>
                  <a:lnTo>
                    <a:pt x="51705" y="93431"/>
                  </a:lnTo>
                  <a:lnTo>
                    <a:pt x="56493" y="84310"/>
                  </a:lnTo>
                  <a:lnTo>
                    <a:pt x="60909" y="74560"/>
                  </a:lnTo>
                  <a:lnTo>
                    <a:pt x="65076" y="64389"/>
                  </a:lnTo>
                  <a:lnTo>
                    <a:pt x="69078" y="53937"/>
                  </a:lnTo>
                  <a:lnTo>
                    <a:pt x="69298" y="44523"/>
                  </a:lnTo>
                  <a:lnTo>
                    <a:pt x="66999" y="35800"/>
                  </a:lnTo>
                  <a:lnTo>
                    <a:pt x="63018" y="27537"/>
                  </a:lnTo>
                  <a:lnTo>
                    <a:pt x="55471" y="22029"/>
                  </a:lnTo>
                  <a:lnTo>
                    <a:pt x="45545" y="18356"/>
                  </a:ln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854808" y="220231"/>
              <a:ext cx="181868" cy="121128"/>
            </a:xfrm>
            <a:custGeom>
              <a:avLst/>
              <a:gdLst/>
              <a:ahLst/>
              <a:cxnLst/>
              <a:rect l="0" t="0" r="0" b="0"/>
              <a:pathLst>
                <a:path w="181868" h="121128">
                  <a:moveTo>
                    <a:pt x="16059" y="0"/>
                  </a:moveTo>
                  <a:lnTo>
                    <a:pt x="21905" y="23382"/>
                  </a:lnTo>
                  <a:lnTo>
                    <a:pt x="23627" y="35164"/>
                  </a:lnTo>
                  <a:lnTo>
                    <a:pt x="24775" y="47913"/>
                  </a:lnTo>
                  <a:lnTo>
                    <a:pt x="25540" y="61306"/>
                  </a:lnTo>
                  <a:lnTo>
                    <a:pt x="24827" y="76352"/>
                  </a:lnTo>
                  <a:lnTo>
                    <a:pt x="23128" y="92501"/>
                  </a:lnTo>
                  <a:lnTo>
                    <a:pt x="20772" y="109384"/>
                  </a:lnTo>
                  <a:lnTo>
                    <a:pt x="17977" y="116969"/>
                  </a:lnTo>
                  <a:lnTo>
                    <a:pt x="14891" y="118355"/>
                  </a:lnTo>
                  <a:lnTo>
                    <a:pt x="11610" y="115608"/>
                  </a:lnTo>
                  <a:lnTo>
                    <a:pt x="8199" y="108883"/>
                  </a:lnTo>
                  <a:lnTo>
                    <a:pt x="4701" y="99506"/>
                  </a:lnTo>
                  <a:lnTo>
                    <a:pt x="1146" y="88360"/>
                  </a:lnTo>
                  <a:lnTo>
                    <a:pt x="0" y="74812"/>
                  </a:lnTo>
                  <a:lnTo>
                    <a:pt x="459" y="59663"/>
                  </a:lnTo>
                  <a:lnTo>
                    <a:pt x="1988" y="43446"/>
                  </a:lnTo>
                  <a:lnTo>
                    <a:pt x="5455" y="30187"/>
                  </a:lnTo>
                  <a:lnTo>
                    <a:pt x="10213" y="18901"/>
                  </a:lnTo>
                  <a:lnTo>
                    <a:pt x="15833" y="8930"/>
                  </a:lnTo>
                  <a:lnTo>
                    <a:pt x="24473" y="3506"/>
                  </a:lnTo>
                  <a:lnTo>
                    <a:pt x="35127" y="1114"/>
                  </a:lnTo>
                  <a:lnTo>
                    <a:pt x="47123" y="743"/>
                  </a:lnTo>
                  <a:lnTo>
                    <a:pt x="57568" y="4165"/>
                  </a:lnTo>
                  <a:lnTo>
                    <a:pt x="66979" y="10118"/>
                  </a:lnTo>
                  <a:lnTo>
                    <a:pt x="75699" y="17757"/>
                  </a:lnTo>
                  <a:lnTo>
                    <a:pt x="81513" y="27743"/>
                  </a:lnTo>
                  <a:lnTo>
                    <a:pt x="85389" y="39295"/>
                  </a:lnTo>
                  <a:lnTo>
                    <a:pt x="87972" y="51890"/>
                  </a:lnTo>
                  <a:lnTo>
                    <a:pt x="89695" y="65181"/>
                  </a:lnTo>
                  <a:lnTo>
                    <a:pt x="90843" y="78936"/>
                  </a:lnTo>
                  <a:lnTo>
                    <a:pt x="91609" y="92999"/>
                  </a:lnTo>
                  <a:lnTo>
                    <a:pt x="93343" y="98705"/>
                  </a:lnTo>
                  <a:lnTo>
                    <a:pt x="95722" y="98838"/>
                  </a:lnTo>
                  <a:lnTo>
                    <a:pt x="98532" y="95256"/>
                  </a:lnTo>
                  <a:lnTo>
                    <a:pt x="101629" y="87974"/>
                  </a:lnTo>
                  <a:lnTo>
                    <a:pt x="104917" y="78225"/>
                  </a:lnTo>
                  <a:lnTo>
                    <a:pt x="108332" y="66832"/>
                  </a:lnTo>
                  <a:lnTo>
                    <a:pt x="113056" y="55566"/>
                  </a:lnTo>
                  <a:lnTo>
                    <a:pt x="118653" y="44385"/>
                  </a:lnTo>
                  <a:lnTo>
                    <a:pt x="124830" y="33261"/>
                  </a:lnTo>
                  <a:lnTo>
                    <a:pt x="132620" y="23397"/>
                  </a:lnTo>
                  <a:lnTo>
                    <a:pt x="141483" y="14374"/>
                  </a:lnTo>
                  <a:lnTo>
                    <a:pt x="151062" y="5912"/>
                  </a:lnTo>
                  <a:lnTo>
                    <a:pt x="159896" y="3941"/>
                  </a:lnTo>
                  <a:lnTo>
                    <a:pt x="168231" y="6298"/>
                  </a:lnTo>
                  <a:lnTo>
                    <a:pt x="176236" y="11540"/>
                  </a:lnTo>
                  <a:lnTo>
                    <a:pt x="180348" y="21152"/>
                  </a:lnTo>
                  <a:lnTo>
                    <a:pt x="181867" y="33677"/>
                  </a:lnTo>
                  <a:lnTo>
                    <a:pt x="181233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102110" y="205395"/>
              <a:ext cx="187197" cy="119147"/>
            </a:xfrm>
            <a:custGeom>
              <a:avLst/>
              <a:gdLst/>
              <a:ahLst/>
              <a:cxnLst/>
              <a:rect l="0" t="0" r="0" b="0"/>
              <a:pathLst>
                <a:path w="187197" h="119147">
                  <a:moveTo>
                    <a:pt x="0" y="91917"/>
                  </a:moveTo>
                  <a:lnTo>
                    <a:pt x="11691" y="80225"/>
                  </a:lnTo>
                  <a:lnTo>
                    <a:pt x="20029" y="76781"/>
                  </a:lnTo>
                  <a:lnTo>
                    <a:pt x="30482" y="74485"/>
                  </a:lnTo>
                  <a:lnTo>
                    <a:pt x="42344" y="72955"/>
                  </a:lnTo>
                  <a:lnTo>
                    <a:pt x="53923" y="70711"/>
                  </a:lnTo>
                  <a:lnTo>
                    <a:pt x="65313" y="67991"/>
                  </a:lnTo>
                  <a:lnTo>
                    <a:pt x="76577" y="64955"/>
                  </a:lnTo>
                  <a:lnTo>
                    <a:pt x="87756" y="60484"/>
                  </a:lnTo>
                  <a:lnTo>
                    <a:pt x="98880" y="55056"/>
                  </a:lnTo>
                  <a:lnTo>
                    <a:pt x="109966" y="48990"/>
                  </a:lnTo>
                  <a:lnTo>
                    <a:pt x="117357" y="40052"/>
                  </a:lnTo>
                  <a:lnTo>
                    <a:pt x="122284" y="29200"/>
                  </a:lnTo>
                  <a:lnTo>
                    <a:pt x="125569" y="17071"/>
                  </a:lnTo>
                  <a:lnTo>
                    <a:pt x="122865" y="8985"/>
                  </a:lnTo>
                  <a:lnTo>
                    <a:pt x="116168" y="3594"/>
                  </a:lnTo>
                  <a:lnTo>
                    <a:pt x="106810" y="0"/>
                  </a:lnTo>
                  <a:lnTo>
                    <a:pt x="98124" y="51"/>
                  </a:lnTo>
                  <a:lnTo>
                    <a:pt x="89886" y="2532"/>
                  </a:lnTo>
                  <a:lnTo>
                    <a:pt x="81947" y="6634"/>
                  </a:lnTo>
                  <a:lnTo>
                    <a:pt x="74207" y="13038"/>
                  </a:lnTo>
                  <a:lnTo>
                    <a:pt x="66601" y="20978"/>
                  </a:lnTo>
                  <a:lnTo>
                    <a:pt x="59082" y="29942"/>
                  </a:lnTo>
                  <a:lnTo>
                    <a:pt x="51623" y="40812"/>
                  </a:lnTo>
                  <a:lnTo>
                    <a:pt x="44204" y="52953"/>
                  </a:lnTo>
                  <a:lnTo>
                    <a:pt x="36810" y="65941"/>
                  </a:lnTo>
                  <a:lnTo>
                    <a:pt x="33105" y="78270"/>
                  </a:lnTo>
                  <a:lnTo>
                    <a:pt x="31858" y="90160"/>
                  </a:lnTo>
                  <a:lnTo>
                    <a:pt x="32250" y="101757"/>
                  </a:lnTo>
                  <a:lnTo>
                    <a:pt x="39853" y="109489"/>
                  </a:lnTo>
                  <a:lnTo>
                    <a:pt x="52262" y="114643"/>
                  </a:lnTo>
                  <a:lnTo>
                    <a:pt x="67876" y="118079"/>
                  </a:lnTo>
                  <a:lnTo>
                    <a:pt x="81956" y="119146"/>
                  </a:lnTo>
                  <a:lnTo>
                    <a:pt x="95013" y="118634"/>
                  </a:lnTo>
                  <a:lnTo>
                    <a:pt x="107388" y="117069"/>
                  </a:lnTo>
                  <a:lnTo>
                    <a:pt x="119309" y="114803"/>
                  </a:lnTo>
                  <a:lnTo>
                    <a:pt x="130927" y="112068"/>
                  </a:lnTo>
                  <a:lnTo>
                    <a:pt x="187196" y="1029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125798" y="2114219"/>
            <a:ext cx="7089782" cy="1176910"/>
            <a:chOff x="1125798" y="2114219"/>
            <a:chExt cx="7089782" cy="1176910"/>
          </a:xfrm>
        </p:grpSpPr>
        <p:sp>
          <p:nvSpPr>
            <p:cNvPr id="14" name="Freeform 13"/>
            <p:cNvSpPr/>
            <p:nvPr/>
          </p:nvSpPr>
          <p:spPr>
            <a:xfrm>
              <a:off x="1125798" y="2367485"/>
              <a:ext cx="20359" cy="429452"/>
            </a:xfrm>
            <a:custGeom>
              <a:avLst/>
              <a:gdLst/>
              <a:ahLst/>
              <a:cxnLst/>
              <a:rect l="0" t="0" r="0" b="0"/>
              <a:pathLst>
                <a:path w="20359" h="429452">
                  <a:moveTo>
                    <a:pt x="20358" y="0"/>
                  </a:moveTo>
                  <a:lnTo>
                    <a:pt x="20358" y="23383"/>
                  </a:lnTo>
                  <a:lnTo>
                    <a:pt x="19135" y="37611"/>
                  </a:lnTo>
                  <a:lnTo>
                    <a:pt x="17095" y="54439"/>
                  </a:lnTo>
                  <a:lnTo>
                    <a:pt x="14513" y="72998"/>
                  </a:lnTo>
                  <a:lnTo>
                    <a:pt x="12791" y="93935"/>
                  </a:lnTo>
                  <a:lnTo>
                    <a:pt x="11643" y="116457"/>
                  </a:lnTo>
                  <a:lnTo>
                    <a:pt x="10877" y="140037"/>
                  </a:lnTo>
                  <a:lnTo>
                    <a:pt x="9144" y="159428"/>
                  </a:lnTo>
                  <a:lnTo>
                    <a:pt x="6764" y="176025"/>
                  </a:lnTo>
                  <a:lnTo>
                    <a:pt x="3955" y="190760"/>
                  </a:lnTo>
                  <a:lnTo>
                    <a:pt x="2081" y="205478"/>
                  </a:lnTo>
                  <a:lnTo>
                    <a:pt x="833" y="220184"/>
                  </a:lnTo>
                  <a:lnTo>
                    <a:pt x="0" y="234882"/>
                  </a:lnTo>
                  <a:lnTo>
                    <a:pt x="669" y="252021"/>
                  </a:lnTo>
                  <a:lnTo>
                    <a:pt x="2338" y="270789"/>
                  </a:lnTo>
                  <a:lnTo>
                    <a:pt x="4674" y="290641"/>
                  </a:lnTo>
                  <a:lnTo>
                    <a:pt x="6232" y="309994"/>
                  </a:lnTo>
                  <a:lnTo>
                    <a:pt x="7270" y="329013"/>
                  </a:lnTo>
                  <a:lnTo>
                    <a:pt x="8424" y="365236"/>
                  </a:lnTo>
                  <a:lnTo>
                    <a:pt x="9347" y="429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665921" y="2323439"/>
              <a:ext cx="184976" cy="638671"/>
            </a:xfrm>
            <a:custGeom>
              <a:avLst/>
              <a:gdLst/>
              <a:ahLst/>
              <a:cxnLst/>
              <a:rect l="0" t="0" r="0" b="0"/>
              <a:pathLst>
                <a:path w="184976" h="638671">
                  <a:moveTo>
                    <a:pt x="184975" y="0"/>
                  </a:moveTo>
                  <a:lnTo>
                    <a:pt x="167438" y="11691"/>
                  </a:lnTo>
                  <a:lnTo>
                    <a:pt x="158602" y="18806"/>
                  </a:lnTo>
                  <a:lnTo>
                    <a:pt x="149040" y="27219"/>
                  </a:lnTo>
                  <a:lnTo>
                    <a:pt x="138995" y="36499"/>
                  </a:lnTo>
                  <a:lnTo>
                    <a:pt x="128628" y="48803"/>
                  </a:lnTo>
                  <a:lnTo>
                    <a:pt x="118046" y="63123"/>
                  </a:lnTo>
                  <a:lnTo>
                    <a:pt x="107321" y="78787"/>
                  </a:lnTo>
                  <a:lnTo>
                    <a:pt x="97724" y="91677"/>
                  </a:lnTo>
                  <a:lnTo>
                    <a:pt x="88879" y="102717"/>
                  </a:lnTo>
                  <a:lnTo>
                    <a:pt x="80535" y="112524"/>
                  </a:lnTo>
                  <a:lnTo>
                    <a:pt x="73749" y="123956"/>
                  </a:lnTo>
                  <a:lnTo>
                    <a:pt x="68002" y="136472"/>
                  </a:lnTo>
                  <a:lnTo>
                    <a:pt x="62947" y="149709"/>
                  </a:lnTo>
                  <a:lnTo>
                    <a:pt x="57130" y="162205"/>
                  </a:lnTo>
                  <a:lnTo>
                    <a:pt x="50804" y="174206"/>
                  </a:lnTo>
                  <a:lnTo>
                    <a:pt x="44141" y="185877"/>
                  </a:lnTo>
                  <a:lnTo>
                    <a:pt x="38475" y="198552"/>
                  </a:lnTo>
                  <a:lnTo>
                    <a:pt x="33474" y="211896"/>
                  </a:lnTo>
                  <a:lnTo>
                    <a:pt x="28916" y="225686"/>
                  </a:lnTo>
                  <a:lnTo>
                    <a:pt x="24655" y="239773"/>
                  </a:lnTo>
                  <a:lnTo>
                    <a:pt x="16657" y="268477"/>
                  </a:lnTo>
                  <a:lnTo>
                    <a:pt x="12811" y="284206"/>
                  </a:lnTo>
                  <a:lnTo>
                    <a:pt x="5275" y="317996"/>
                  </a:lnTo>
                  <a:lnTo>
                    <a:pt x="2776" y="339242"/>
                  </a:lnTo>
                  <a:lnTo>
                    <a:pt x="1110" y="363194"/>
                  </a:lnTo>
                  <a:lnTo>
                    <a:pt x="0" y="388950"/>
                  </a:lnTo>
                  <a:lnTo>
                    <a:pt x="483" y="411015"/>
                  </a:lnTo>
                  <a:lnTo>
                    <a:pt x="2028" y="430619"/>
                  </a:lnTo>
                  <a:lnTo>
                    <a:pt x="4282" y="448582"/>
                  </a:lnTo>
                  <a:lnTo>
                    <a:pt x="10049" y="488117"/>
                  </a:lnTo>
                  <a:lnTo>
                    <a:pt x="13300" y="508938"/>
                  </a:lnTo>
                  <a:lnTo>
                    <a:pt x="19138" y="527712"/>
                  </a:lnTo>
                  <a:lnTo>
                    <a:pt x="26700" y="545122"/>
                  </a:lnTo>
                  <a:lnTo>
                    <a:pt x="35412" y="561623"/>
                  </a:lnTo>
                  <a:lnTo>
                    <a:pt x="43667" y="575070"/>
                  </a:lnTo>
                  <a:lnTo>
                    <a:pt x="51618" y="586482"/>
                  </a:lnTo>
                  <a:lnTo>
                    <a:pt x="59365" y="596537"/>
                  </a:lnTo>
                  <a:lnTo>
                    <a:pt x="66977" y="605688"/>
                  </a:lnTo>
                  <a:lnTo>
                    <a:pt x="74498" y="614235"/>
                  </a:lnTo>
                  <a:lnTo>
                    <a:pt x="96883" y="6386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963383" y="2521629"/>
              <a:ext cx="228872" cy="297331"/>
            </a:xfrm>
            <a:custGeom>
              <a:avLst/>
              <a:gdLst/>
              <a:ahLst/>
              <a:cxnLst/>
              <a:rect l="0" t="0" r="0" b="0"/>
              <a:pathLst>
                <a:path w="228872" h="297331">
                  <a:moveTo>
                    <a:pt x="162802" y="55076"/>
                  </a:moveTo>
                  <a:lnTo>
                    <a:pt x="162802" y="25848"/>
                  </a:lnTo>
                  <a:lnTo>
                    <a:pt x="157908" y="16014"/>
                  </a:lnTo>
                  <a:lnTo>
                    <a:pt x="149751" y="8235"/>
                  </a:lnTo>
                  <a:lnTo>
                    <a:pt x="139420" y="1826"/>
                  </a:lnTo>
                  <a:lnTo>
                    <a:pt x="128861" y="0"/>
                  </a:lnTo>
                  <a:lnTo>
                    <a:pt x="118152" y="1229"/>
                  </a:lnTo>
                  <a:lnTo>
                    <a:pt x="107341" y="4496"/>
                  </a:lnTo>
                  <a:lnTo>
                    <a:pt x="97688" y="9121"/>
                  </a:lnTo>
                  <a:lnTo>
                    <a:pt x="88805" y="14651"/>
                  </a:lnTo>
                  <a:lnTo>
                    <a:pt x="80436" y="20785"/>
                  </a:lnTo>
                  <a:lnTo>
                    <a:pt x="72409" y="28544"/>
                  </a:lnTo>
                  <a:lnTo>
                    <a:pt x="64612" y="37388"/>
                  </a:lnTo>
                  <a:lnTo>
                    <a:pt x="56966" y="46955"/>
                  </a:lnTo>
                  <a:lnTo>
                    <a:pt x="49422" y="55779"/>
                  </a:lnTo>
                  <a:lnTo>
                    <a:pt x="41946" y="64109"/>
                  </a:lnTo>
                  <a:lnTo>
                    <a:pt x="34515" y="72110"/>
                  </a:lnTo>
                  <a:lnTo>
                    <a:pt x="28337" y="81114"/>
                  </a:lnTo>
                  <a:lnTo>
                    <a:pt x="22995" y="90787"/>
                  </a:lnTo>
                  <a:lnTo>
                    <a:pt x="18210" y="100906"/>
                  </a:lnTo>
                  <a:lnTo>
                    <a:pt x="13797" y="111323"/>
                  </a:lnTo>
                  <a:lnTo>
                    <a:pt x="9631" y="121938"/>
                  </a:lnTo>
                  <a:lnTo>
                    <a:pt x="5630" y="132685"/>
                  </a:lnTo>
                  <a:lnTo>
                    <a:pt x="2963" y="147191"/>
                  </a:lnTo>
                  <a:lnTo>
                    <a:pt x="1185" y="164203"/>
                  </a:lnTo>
                  <a:lnTo>
                    <a:pt x="0" y="182885"/>
                  </a:lnTo>
                  <a:lnTo>
                    <a:pt x="433" y="199010"/>
                  </a:lnTo>
                  <a:lnTo>
                    <a:pt x="1945" y="213431"/>
                  </a:lnTo>
                  <a:lnTo>
                    <a:pt x="4177" y="226715"/>
                  </a:lnTo>
                  <a:lnTo>
                    <a:pt x="10559" y="235571"/>
                  </a:lnTo>
                  <a:lnTo>
                    <a:pt x="19707" y="241475"/>
                  </a:lnTo>
                  <a:lnTo>
                    <a:pt x="30700" y="245412"/>
                  </a:lnTo>
                  <a:lnTo>
                    <a:pt x="42923" y="244365"/>
                  </a:lnTo>
                  <a:lnTo>
                    <a:pt x="55966" y="239997"/>
                  </a:lnTo>
                  <a:lnTo>
                    <a:pt x="69555" y="233415"/>
                  </a:lnTo>
                  <a:lnTo>
                    <a:pt x="82284" y="226579"/>
                  </a:lnTo>
                  <a:lnTo>
                    <a:pt x="94442" y="219575"/>
                  </a:lnTo>
                  <a:lnTo>
                    <a:pt x="106217" y="212459"/>
                  </a:lnTo>
                  <a:lnTo>
                    <a:pt x="117738" y="201597"/>
                  </a:lnTo>
                  <a:lnTo>
                    <a:pt x="129089" y="188238"/>
                  </a:lnTo>
                  <a:lnTo>
                    <a:pt x="140326" y="173215"/>
                  </a:lnTo>
                  <a:lnTo>
                    <a:pt x="150265" y="157082"/>
                  </a:lnTo>
                  <a:lnTo>
                    <a:pt x="159338" y="140209"/>
                  </a:lnTo>
                  <a:lnTo>
                    <a:pt x="167834" y="122843"/>
                  </a:lnTo>
                  <a:lnTo>
                    <a:pt x="174721" y="107595"/>
                  </a:lnTo>
                  <a:lnTo>
                    <a:pt x="180536" y="93759"/>
                  </a:lnTo>
                  <a:lnTo>
                    <a:pt x="185636" y="80865"/>
                  </a:lnTo>
                  <a:lnTo>
                    <a:pt x="189037" y="77162"/>
                  </a:lnTo>
                  <a:lnTo>
                    <a:pt x="191303" y="79588"/>
                  </a:lnTo>
                  <a:lnTo>
                    <a:pt x="192814" y="86100"/>
                  </a:lnTo>
                  <a:lnTo>
                    <a:pt x="193822" y="96558"/>
                  </a:lnTo>
                  <a:lnTo>
                    <a:pt x="194494" y="109648"/>
                  </a:lnTo>
                  <a:lnTo>
                    <a:pt x="194941" y="124492"/>
                  </a:lnTo>
                  <a:lnTo>
                    <a:pt x="196463" y="139282"/>
                  </a:lnTo>
                  <a:lnTo>
                    <a:pt x="198702" y="154036"/>
                  </a:lnTo>
                  <a:lnTo>
                    <a:pt x="201417" y="168766"/>
                  </a:lnTo>
                  <a:lnTo>
                    <a:pt x="203228" y="184703"/>
                  </a:lnTo>
                  <a:lnTo>
                    <a:pt x="204435" y="201446"/>
                  </a:lnTo>
                  <a:lnTo>
                    <a:pt x="205239" y="218725"/>
                  </a:lnTo>
                  <a:lnTo>
                    <a:pt x="206999" y="233915"/>
                  </a:lnTo>
                  <a:lnTo>
                    <a:pt x="209396" y="247713"/>
                  </a:lnTo>
                  <a:lnTo>
                    <a:pt x="228871" y="2973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346416" y="2691488"/>
              <a:ext cx="187198" cy="6345"/>
            </a:xfrm>
            <a:custGeom>
              <a:avLst/>
              <a:gdLst/>
              <a:ahLst/>
              <a:cxnLst/>
              <a:rect l="0" t="0" r="0" b="0"/>
              <a:pathLst>
                <a:path w="187198" h="6345">
                  <a:moveTo>
                    <a:pt x="0" y="6344"/>
                  </a:moveTo>
                  <a:lnTo>
                    <a:pt x="23383" y="498"/>
                  </a:lnTo>
                  <a:lnTo>
                    <a:pt x="33941" y="0"/>
                  </a:lnTo>
                  <a:lnTo>
                    <a:pt x="44651" y="891"/>
                  </a:lnTo>
                  <a:lnTo>
                    <a:pt x="55461" y="2709"/>
                  </a:lnTo>
                  <a:lnTo>
                    <a:pt x="68785" y="3920"/>
                  </a:lnTo>
                  <a:lnTo>
                    <a:pt x="83786" y="4728"/>
                  </a:lnTo>
                  <a:lnTo>
                    <a:pt x="115543" y="5626"/>
                  </a:lnTo>
                  <a:lnTo>
                    <a:pt x="187197" y="63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750392" y="2416913"/>
              <a:ext cx="399869" cy="446093"/>
            </a:xfrm>
            <a:custGeom>
              <a:avLst/>
              <a:gdLst/>
              <a:ahLst/>
              <a:cxnLst/>
              <a:rect l="0" t="0" r="0" b="0"/>
              <a:pathLst>
                <a:path w="399869" h="446093">
                  <a:moveTo>
                    <a:pt x="201660" y="192826"/>
                  </a:moveTo>
                  <a:lnTo>
                    <a:pt x="189969" y="181135"/>
                  </a:lnTo>
                  <a:lnTo>
                    <a:pt x="180407" y="180138"/>
                  </a:lnTo>
                  <a:lnTo>
                    <a:pt x="167915" y="181921"/>
                  </a:lnTo>
                  <a:lnTo>
                    <a:pt x="153470" y="185556"/>
                  </a:lnTo>
                  <a:lnTo>
                    <a:pt x="137722" y="192874"/>
                  </a:lnTo>
                  <a:lnTo>
                    <a:pt x="121106" y="202646"/>
                  </a:lnTo>
                  <a:lnTo>
                    <a:pt x="103911" y="214055"/>
                  </a:lnTo>
                  <a:lnTo>
                    <a:pt x="90001" y="224108"/>
                  </a:lnTo>
                  <a:lnTo>
                    <a:pt x="78281" y="233257"/>
                  </a:lnTo>
                  <a:lnTo>
                    <a:pt x="68020" y="241803"/>
                  </a:lnTo>
                  <a:lnTo>
                    <a:pt x="58732" y="251171"/>
                  </a:lnTo>
                  <a:lnTo>
                    <a:pt x="50094" y="261087"/>
                  </a:lnTo>
                  <a:lnTo>
                    <a:pt x="41887" y="271368"/>
                  </a:lnTo>
                  <a:lnTo>
                    <a:pt x="33970" y="281893"/>
                  </a:lnTo>
                  <a:lnTo>
                    <a:pt x="18647" y="303375"/>
                  </a:lnTo>
                  <a:lnTo>
                    <a:pt x="12358" y="314242"/>
                  </a:lnTo>
                  <a:lnTo>
                    <a:pt x="6942" y="325157"/>
                  </a:lnTo>
                  <a:lnTo>
                    <a:pt x="2108" y="336105"/>
                  </a:lnTo>
                  <a:lnTo>
                    <a:pt x="109" y="348297"/>
                  </a:lnTo>
                  <a:lnTo>
                    <a:pt x="0" y="361319"/>
                  </a:lnTo>
                  <a:lnTo>
                    <a:pt x="1151" y="374895"/>
                  </a:lnTo>
                  <a:lnTo>
                    <a:pt x="4365" y="387616"/>
                  </a:lnTo>
                  <a:lnTo>
                    <a:pt x="8955" y="399767"/>
                  </a:lnTo>
                  <a:lnTo>
                    <a:pt x="14462" y="411538"/>
                  </a:lnTo>
                  <a:lnTo>
                    <a:pt x="23027" y="419386"/>
                  </a:lnTo>
                  <a:lnTo>
                    <a:pt x="33631" y="424618"/>
                  </a:lnTo>
                  <a:lnTo>
                    <a:pt x="45595" y="428105"/>
                  </a:lnTo>
                  <a:lnTo>
                    <a:pt x="59688" y="426760"/>
                  </a:lnTo>
                  <a:lnTo>
                    <a:pt x="75201" y="422192"/>
                  </a:lnTo>
                  <a:lnTo>
                    <a:pt x="91660" y="415477"/>
                  </a:lnTo>
                  <a:lnTo>
                    <a:pt x="105080" y="408553"/>
                  </a:lnTo>
                  <a:lnTo>
                    <a:pt x="116474" y="401490"/>
                  </a:lnTo>
                  <a:lnTo>
                    <a:pt x="136883" y="387117"/>
                  </a:lnTo>
                  <a:lnTo>
                    <a:pt x="158188" y="372572"/>
                  </a:lnTo>
                  <a:lnTo>
                    <a:pt x="167785" y="362821"/>
                  </a:lnTo>
                  <a:lnTo>
                    <a:pt x="176630" y="351426"/>
                  </a:lnTo>
                  <a:lnTo>
                    <a:pt x="208407" y="303818"/>
                  </a:lnTo>
                  <a:lnTo>
                    <a:pt x="214723" y="291291"/>
                  </a:lnTo>
                  <a:lnTo>
                    <a:pt x="220157" y="278046"/>
                  </a:lnTo>
                  <a:lnTo>
                    <a:pt x="225003" y="264321"/>
                  </a:lnTo>
                  <a:lnTo>
                    <a:pt x="229457" y="250278"/>
                  </a:lnTo>
                  <a:lnTo>
                    <a:pt x="245397" y="195837"/>
                  </a:lnTo>
                  <a:lnTo>
                    <a:pt x="249171" y="183822"/>
                  </a:lnTo>
                  <a:lnTo>
                    <a:pt x="251686" y="170918"/>
                  </a:lnTo>
                  <a:lnTo>
                    <a:pt x="253363" y="157421"/>
                  </a:lnTo>
                  <a:lnTo>
                    <a:pt x="254482" y="143529"/>
                  </a:lnTo>
                  <a:lnTo>
                    <a:pt x="256451" y="130597"/>
                  </a:lnTo>
                  <a:lnTo>
                    <a:pt x="258987" y="118306"/>
                  </a:lnTo>
                  <a:lnTo>
                    <a:pt x="261901" y="106441"/>
                  </a:lnTo>
                  <a:lnTo>
                    <a:pt x="263844" y="91190"/>
                  </a:lnTo>
                  <a:lnTo>
                    <a:pt x="265139" y="73681"/>
                  </a:lnTo>
                  <a:lnTo>
                    <a:pt x="266578" y="37099"/>
                  </a:lnTo>
                  <a:lnTo>
                    <a:pt x="267218" y="4526"/>
                  </a:lnTo>
                  <a:lnTo>
                    <a:pt x="266165" y="0"/>
                  </a:lnTo>
                  <a:lnTo>
                    <a:pt x="264239" y="3100"/>
                  </a:lnTo>
                  <a:lnTo>
                    <a:pt x="258837" y="20411"/>
                  </a:lnTo>
                  <a:lnTo>
                    <a:pt x="252358" y="40340"/>
                  </a:lnTo>
                  <a:lnTo>
                    <a:pt x="248917" y="55687"/>
                  </a:lnTo>
                  <a:lnTo>
                    <a:pt x="245400" y="74483"/>
                  </a:lnTo>
                  <a:lnTo>
                    <a:pt x="241832" y="95578"/>
                  </a:lnTo>
                  <a:lnTo>
                    <a:pt x="239453" y="114536"/>
                  </a:lnTo>
                  <a:lnTo>
                    <a:pt x="237867" y="132068"/>
                  </a:lnTo>
                  <a:lnTo>
                    <a:pt x="236809" y="148650"/>
                  </a:lnTo>
                  <a:lnTo>
                    <a:pt x="237328" y="168270"/>
                  </a:lnTo>
                  <a:lnTo>
                    <a:pt x="238898" y="189914"/>
                  </a:lnTo>
                  <a:lnTo>
                    <a:pt x="241167" y="212908"/>
                  </a:lnTo>
                  <a:lnTo>
                    <a:pt x="243904" y="234355"/>
                  </a:lnTo>
                  <a:lnTo>
                    <a:pt x="246952" y="254770"/>
                  </a:lnTo>
                  <a:lnTo>
                    <a:pt x="250207" y="274498"/>
                  </a:lnTo>
                  <a:lnTo>
                    <a:pt x="253601" y="291320"/>
                  </a:lnTo>
                  <a:lnTo>
                    <a:pt x="257087" y="306206"/>
                  </a:lnTo>
                  <a:lnTo>
                    <a:pt x="260635" y="319800"/>
                  </a:lnTo>
                  <a:lnTo>
                    <a:pt x="265446" y="333757"/>
                  </a:lnTo>
                  <a:lnTo>
                    <a:pt x="271102" y="347956"/>
                  </a:lnTo>
                  <a:lnTo>
                    <a:pt x="277319" y="362315"/>
                  </a:lnTo>
                  <a:lnTo>
                    <a:pt x="285134" y="374335"/>
                  </a:lnTo>
                  <a:lnTo>
                    <a:pt x="294015" y="384796"/>
                  </a:lnTo>
                  <a:lnTo>
                    <a:pt x="328795" y="419166"/>
                  </a:lnTo>
                  <a:lnTo>
                    <a:pt x="337804" y="425695"/>
                  </a:lnTo>
                  <a:lnTo>
                    <a:pt x="347481" y="431270"/>
                  </a:lnTo>
                  <a:lnTo>
                    <a:pt x="399868" y="4460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194306" y="2114219"/>
              <a:ext cx="251019" cy="792834"/>
            </a:xfrm>
            <a:custGeom>
              <a:avLst/>
              <a:gdLst/>
              <a:ahLst/>
              <a:cxnLst/>
              <a:rect l="0" t="0" r="0" b="0"/>
              <a:pathLst>
                <a:path w="251019" h="792834">
                  <a:moveTo>
                    <a:pt x="0" y="0"/>
                  </a:moveTo>
                  <a:lnTo>
                    <a:pt x="36499" y="36499"/>
                  </a:lnTo>
                  <a:lnTo>
                    <a:pt x="47580" y="48803"/>
                  </a:lnTo>
                  <a:lnTo>
                    <a:pt x="72942" y="78787"/>
                  </a:lnTo>
                  <a:lnTo>
                    <a:pt x="85333" y="95348"/>
                  </a:lnTo>
                  <a:lnTo>
                    <a:pt x="97265" y="112505"/>
                  </a:lnTo>
                  <a:lnTo>
                    <a:pt x="108890" y="130061"/>
                  </a:lnTo>
                  <a:lnTo>
                    <a:pt x="131594" y="165882"/>
                  </a:lnTo>
                  <a:lnTo>
                    <a:pt x="142787" y="183998"/>
                  </a:lnTo>
                  <a:lnTo>
                    <a:pt x="153920" y="203417"/>
                  </a:lnTo>
                  <a:lnTo>
                    <a:pt x="176078" y="244570"/>
                  </a:lnTo>
                  <a:lnTo>
                    <a:pt x="185902" y="264598"/>
                  </a:lnTo>
                  <a:lnTo>
                    <a:pt x="194898" y="284067"/>
                  </a:lnTo>
                  <a:lnTo>
                    <a:pt x="203343" y="303164"/>
                  </a:lnTo>
                  <a:lnTo>
                    <a:pt x="210196" y="322013"/>
                  </a:lnTo>
                  <a:lnTo>
                    <a:pt x="215988" y="340697"/>
                  </a:lnTo>
                  <a:lnTo>
                    <a:pt x="221073" y="359270"/>
                  </a:lnTo>
                  <a:lnTo>
                    <a:pt x="225687" y="378993"/>
                  </a:lnTo>
                  <a:lnTo>
                    <a:pt x="229986" y="399483"/>
                  </a:lnTo>
                  <a:lnTo>
                    <a:pt x="245677" y="479269"/>
                  </a:lnTo>
                  <a:lnTo>
                    <a:pt x="248207" y="496921"/>
                  </a:lnTo>
                  <a:lnTo>
                    <a:pt x="249893" y="513583"/>
                  </a:lnTo>
                  <a:lnTo>
                    <a:pt x="251018" y="529586"/>
                  </a:lnTo>
                  <a:lnTo>
                    <a:pt x="250544" y="546371"/>
                  </a:lnTo>
                  <a:lnTo>
                    <a:pt x="249004" y="563679"/>
                  </a:lnTo>
                  <a:lnTo>
                    <a:pt x="246754" y="581335"/>
                  </a:lnTo>
                  <a:lnTo>
                    <a:pt x="242807" y="601671"/>
                  </a:lnTo>
                  <a:lnTo>
                    <a:pt x="237729" y="623792"/>
                  </a:lnTo>
                  <a:lnTo>
                    <a:pt x="231897" y="647104"/>
                  </a:lnTo>
                  <a:lnTo>
                    <a:pt x="224338" y="668763"/>
                  </a:lnTo>
                  <a:lnTo>
                    <a:pt x="215628" y="689320"/>
                  </a:lnTo>
                  <a:lnTo>
                    <a:pt x="206151" y="709142"/>
                  </a:lnTo>
                  <a:lnTo>
                    <a:pt x="196163" y="726027"/>
                  </a:lnTo>
                  <a:lnTo>
                    <a:pt x="185833" y="740955"/>
                  </a:lnTo>
                  <a:lnTo>
                    <a:pt x="175276" y="754577"/>
                  </a:lnTo>
                  <a:lnTo>
                    <a:pt x="164568" y="766105"/>
                  </a:lnTo>
                  <a:lnTo>
                    <a:pt x="153758" y="776238"/>
                  </a:lnTo>
                  <a:lnTo>
                    <a:pt x="99104" y="7928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535665" y="3006156"/>
              <a:ext cx="132140" cy="99105"/>
            </a:xfrm>
            <a:custGeom>
              <a:avLst/>
              <a:gdLst/>
              <a:ahLst/>
              <a:cxnLst/>
              <a:rect l="0" t="0" r="0" b="0"/>
              <a:pathLst>
                <a:path w="132140" h="99105">
                  <a:moveTo>
                    <a:pt x="132139" y="0"/>
                  </a:moveTo>
                  <a:lnTo>
                    <a:pt x="126293" y="23382"/>
                  </a:lnTo>
                  <a:lnTo>
                    <a:pt x="120900" y="32717"/>
                  </a:lnTo>
                  <a:lnTo>
                    <a:pt x="113635" y="41387"/>
                  </a:lnTo>
                  <a:lnTo>
                    <a:pt x="105121" y="49615"/>
                  </a:lnTo>
                  <a:lnTo>
                    <a:pt x="95774" y="57546"/>
                  </a:lnTo>
                  <a:lnTo>
                    <a:pt x="85872" y="65281"/>
                  </a:lnTo>
                  <a:lnTo>
                    <a:pt x="75601" y="72885"/>
                  </a:lnTo>
                  <a:lnTo>
                    <a:pt x="63859" y="79177"/>
                  </a:lnTo>
                  <a:lnTo>
                    <a:pt x="51137" y="84596"/>
                  </a:lnTo>
                  <a:lnTo>
                    <a:pt x="0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112934" y="2372764"/>
              <a:ext cx="270622" cy="479231"/>
            </a:xfrm>
            <a:custGeom>
              <a:avLst/>
              <a:gdLst/>
              <a:ahLst/>
              <a:cxnLst/>
              <a:rect l="0" t="0" r="0" b="0"/>
              <a:pathLst>
                <a:path w="270622" h="479231">
                  <a:moveTo>
                    <a:pt x="6344" y="93825"/>
                  </a:moveTo>
                  <a:lnTo>
                    <a:pt x="498" y="76288"/>
                  </a:lnTo>
                  <a:lnTo>
                    <a:pt x="0" y="66228"/>
                  </a:lnTo>
                  <a:lnTo>
                    <a:pt x="891" y="54628"/>
                  </a:lnTo>
                  <a:lnTo>
                    <a:pt x="2708" y="42000"/>
                  </a:lnTo>
                  <a:lnTo>
                    <a:pt x="8814" y="31134"/>
                  </a:lnTo>
                  <a:lnTo>
                    <a:pt x="17779" y="21444"/>
                  </a:lnTo>
                  <a:lnTo>
                    <a:pt x="28649" y="12536"/>
                  </a:lnTo>
                  <a:lnTo>
                    <a:pt x="40790" y="6598"/>
                  </a:lnTo>
                  <a:lnTo>
                    <a:pt x="53778" y="2639"/>
                  </a:lnTo>
                  <a:lnTo>
                    <a:pt x="67331" y="0"/>
                  </a:lnTo>
                  <a:lnTo>
                    <a:pt x="81260" y="687"/>
                  </a:lnTo>
                  <a:lnTo>
                    <a:pt x="95440" y="3592"/>
                  </a:lnTo>
                  <a:lnTo>
                    <a:pt x="109788" y="7976"/>
                  </a:lnTo>
                  <a:lnTo>
                    <a:pt x="121800" y="13346"/>
                  </a:lnTo>
                  <a:lnTo>
                    <a:pt x="132254" y="19373"/>
                  </a:lnTo>
                  <a:lnTo>
                    <a:pt x="141671" y="25838"/>
                  </a:lnTo>
                  <a:lnTo>
                    <a:pt x="150396" y="33818"/>
                  </a:lnTo>
                  <a:lnTo>
                    <a:pt x="158660" y="42809"/>
                  </a:lnTo>
                  <a:lnTo>
                    <a:pt x="166616" y="52473"/>
                  </a:lnTo>
                  <a:lnTo>
                    <a:pt x="174367" y="61363"/>
                  </a:lnTo>
                  <a:lnTo>
                    <a:pt x="181982" y="69737"/>
                  </a:lnTo>
                  <a:lnTo>
                    <a:pt x="189505" y="77766"/>
                  </a:lnTo>
                  <a:lnTo>
                    <a:pt x="196968" y="86790"/>
                  </a:lnTo>
                  <a:lnTo>
                    <a:pt x="204390" y="96476"/>
                  </a:lnTo>
                  <a:lnTo>
                    <a:pt x="211785" y="106604"/>
                  </a:lnTo>
                  <a:lnTo>
                    <a:pt x="217938" y="118250"/>
                  </a:lnTo>
                  <a:lnTo>
                    <a:pt x="223264" y="130908"/>
                  </a:lnTo>
                  <a:lnTo>
                    <a:pt x="228038" y="144241"/>
                  </a:lnTo>
                  <a:lnTo>
                    <a:pt x="229998" y="161694"/>
                  </a:lnTo>
                  <a:lnTo>
                    <a:pt x="230080" y="181894"/>
                  </a:lnTo>
                  <a:lnTo>
                    <a:pt x="228912" y="203925"/>
                  </a:lnTo>
                  <a:lnTo>
                    <a:pt x="226910" y="222283"/>
                  </a:lnTo>
                  <a:lnTo>
                    <a:pt x="224351" y="238192"/>
                  </a:lnTo>
                  <a:lnTo>
                    <a:pt x="221421" y="252468"/>
                  </a:lnTo>
                  <a:lnTo>
                    <a:pt x="217022" y="266880"/>
                  </a:lnTo>
                  <a:lnTo>
                    <a:pt x="211642" y="281382"/>
                  </a:lnTo>
                  <a:lnTo>
                    <a:pt x="205608" y="295944"/>
                  </a:lnTo>
                  <a:lnTo>
                    <a:pt x="199138" y="309323"/>
                  </a:lnTo>
                  <a:lnTo>
                    <a:pt x="192378" y="321912"/>
                  </a:lnTo>
                  <a:lnTo>
                    <a:pt x="185424" y="333976"/>
                  </a:lnTo>
                  <a:lnTo>
                    <a:pt x="177118" y="345688"/>
                  </a:lnTo>
                  <a:lnTo>
                    <a:pt x="167910" y="357168"/>
                  </a:lnTo>
                  <a:lnTo>
                    <a:pt x="158101" y="368491"/>
                  </a:lnTo>
                  <a:lnTo>
                    <a:pt x="147891" y="378487"/>
                  </a:lnTo>
                  <a:lnTo>
                    <a:pt x="137413" y="387598"/>
                  </a:lnTo>
                  <a:lnTo>
                    <a:pt x="126758" y="396118"/>
                  </a:lnTo>
                  <a:lnTo>
                    <a:pt x="115984" y="404246"/>
                  </a:lnTo>
                  <a:lnTo>
                    <a:pt x="94225" y="419802"/>
                  </a:lnTo>
                  <a:lnTo>
                    <a:pt x="39350" y="457115"/>
                  </a:lnTo>
                  <a:lnTo>
                    <a:pt x="28348" y="464486"/>
                  </a:lnTo>
                  <a:lnTo>
                    <a:pt x="25907" y="468177"/>
                  </a:lnTo>
                  <a:lnTo>
                    <a:pt x="29174" y="469415"/>
                  </a:lnTo>
                  <a:lnTo>
                    <a:pt x="36246" y="469016"/>
                  </a:lnTo>
                  <a:lnTo>
                    <a:pt x="60417" y="468573"/>
                  </a:lnTo>
                  <a:lnTo>
                    <a:pt x="125781" y="468288"/>
                  </a:lnTo>
                  <a:lnTo>
                    <a:pt x="143473" y="469488"/>
                  </a:lnTo>
                  <a:lnTo>
                    <a:pt x="161386" y="471512"/>
                  </a:lnTo>
                  <a:lnTo>
                    <a:pt x="179445" y="474085"/>
                  </a:lnTo>
                  <a:lnTo>
                    <a:pt x="196378" y="475800"/>
                  </a:lnTo>
                  <a:lnTo>
                    <a:pt x="212562" y="476943"/>
                  </a:lnTo>
                  <a:lnTo>
                    <a:pt x="270621" y="4792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647832" y="2896040"/>
              <a:ext cx="55059" cy="187197"/>
            </a:xfrm>
            <a:custGeom>
              <a:avLst/>
              <a:gdLst/>
              <a:ahLst/>
              <a:cxnLst/>
              <a:rect l="0" t="0" r="0" b="0"/>
              <a:pathLst>
                <a:path w="55059" h="187197">
                  <a:moveTo>
                    <a:pt x="55058" y="0"/>
                  </a:moveTo>
                  <a:lnTo>
                    <a:pt x="55058" y="29228"/>
                  </a:lnTo>
                  <a:lnTo>
                    <a:pt x="53835" y="43956"/>
                  </a:lnTo>
                  <a:lnTo>
                    <a:pt x="51795" y="59892"/>
                  </a:lnTo>
                  <a:lnTo>
                    <a:pt x="49213" y="76633"/>
                  </a:lnTo>
                  <a:lnTo>
                    <a:pt x="45043" y="92688"/>
                  </a:lnTo>
                  <a:lnTo>
                    <a:pt x="39817" y="108285"/>
                  </a:lnTo>
                  <a:lnTo>
                    <a:pt x="33886" y="123578"/>
                  </a:lnTo>
                  <a:lnTo>
                    <a:pt x="27485" y="137443"/>
                  </a:lnTo>
                  <a:lnTo>
                    <a:pt x="20771" y="150357"/>
                  </a:lnTo>
                  <a:lnTo>
                    <a:pt x="0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952039" y="2411531"/>
              <a:ext cx="225461" cy="409142"/>
            </a:xfrm>
            <a:custGeom>
              <a:avLst/>
              <a:gdLst/>
              <a:ahLst/>
              <a:cxnLst/>
              <a:rect l="0" t="0" r="0" b="0"/>
              <a:pathLst>
                <a:path w="225461" h="409142">
                  <a:moveTo>
                    <a:pt x="59175" y="0"/>
                  </a:moveTo>
                  <a:lnTo>
                    <a:pt x="47484" y="11692"/>
                  </a:lnTo>
                  <a:lnTo>
                    <a:pt x="42816" y="18806"/>
                  </a:lnTo>
                  <a:lnTo>
                    <a:pt x="38481" y="27220"/>
                  </a:lnTo>
                  <a:lnTo>
                    <a:pt x="34367" y="36499"/>
                  </a:lnTo>
                  <a:lnTo>
                    <a:pt x="30402" y="46356"/>
                  </a:lnTo>
                  <a:lnTo>
                    <a:pt x="22732" y="67096"/>
                  </a:lnTo>
                  <a:lnTo>
                    <a:pt x="20198" y="78989"/>
                  </a:lnTo>
                  <a:lnTo>
                    <a:pt x="18508" y="91812"/>
                  </a:lnTo>
                  <a:lnTo>
                    <a:pt x="17382" y="105254"/>
                  </a:lnTo>
                  <a:lnTo>
                    <a:pt x="15408" y="117886"/>
                  </a:lnTo>
                  <a:lnTo>
                    <a:pt x="12868" y="129978"/>
                  </a:lnTo>
                  <a:lnTo>
                    <a:pt x="9951" y="141710"/>
                  </a:lnTo>
                  <a:lnTo>
                    <a:pt x="6783" y="153202"/>
                  </a:lnTo>
                  <a:lnTo>
                    <a:pt x="0" y="175758"/>
                  </a:lnTo>
                  <a:lnTo>
                    <a:pt x="2596" y="182018"/>
                  </a:lnTo>
                  <a:lnTo>
                    <a:pt x="9220" y="184968"/>
                  </a:lnTo>
                  <a:lnTo>
                    <a:pt x="18531" y="185711"/>
                  </a:lnTo>
                  <a:lnTo>
                    <a:pt x="30856" y="187430"/>
                  </a:lnTo>
                  <a:lnTo>
                    <a:pt x="60863" y="192602"/>
                  </a:lnTo>
                  <a:lnTo>
                    <a:pt x="76206" y="196918"/>
                  </a:lnTo>
                  <a:lnTo>
                    <a:pt x="91329" y="202242"/>
                  </a:lnTo>
                  <a:lnTo>
                    <a:pt x="106304" y="208239"/>
                  </a:lnTo>
                  <a:lnTo>
                    <a:pt x="132732" y="218164"/>
                  </a:lnTo>
                  <a:lnTo>
                    <a:pt x="144918" y="222524"/>
                  </a:lnTo>
                  <a:lnTo>
                    <a:pt x="155489" y="227877"/>
                  </a:lnTo>
                  <a:lnTo>
                    <a:pt x="164984" y="233893"/>
                  </a:lnTo>
                  <a:lnTo>
                    <a:pt x="173761" y="240351"/>
                  </a:lnTo>
                  <a:lnTo>
                    <a:pt x="182059" y="247103"/>
                  </a:lnTo>
                  <a:lnTo>
                    <a:pt x="190038" y="254052"/>
                  </a:lnTo>
                  <a:lnTo>
                    <a:pt x="197804" y="261131"/>
                  </a:lnTo>
                  <a:lnTo>
                    <a:pt x="205429" y="269521"/>
                  </a:lnTo>
                  <a:lnTo>
                    <a:pt x="212959" y="278785"/>
                  </a:lnTo>
                  <a:lnTo>
                    <a:pt x="220426" y="288631"/>
                  </a:lnTo>
                  <a:lnTo>
                    <a:pt x="224181" y="300089"/>
                  </a:lnTo>
                  <a:lnTo>
                    <a:pt x="225460" y="312622"/>
                  </a:lnTo>
                  <a:lnTo>
                    <a:pt x="225089" y="325872"/>
                  </a:lnTo>
                  <a:lnTo>
                    <a:pt x="221172" y="338375"/>
                  </a:lnTo>
                  <a:lnTo>
                    <a:pt x="214890" y="350381"/>
                  </a:lnTo>
                  <a:lnTo>
                    <a:pt x="207031" y="362056"/>
                  </a:lnTo>
                  <a:lnTo>
                    <a:pt x="199345" y="372286"/>
                  </a:lnTo>
                  <a:lnTo>
                    <a:pt x="191774" y="381553"/>
                  </a:lnTo>
                  <a:lnTo>
                    <a:pt x="184280" y="390178"/>
                  </a:lnTo>
                  <a:lnTo>
                    <a:pt x="173166" y="397152"/>
                  </a:lnTo>
                  <a:lnTo>
                    <a:pt x="159639" y="403024"/>
                  </a:lnTo>
                  <a:lnTo>
                    <a:pt x="144504" y="408163"/>
                  </a:lnTo>
                  <a:lnTo>
                    <a:pt x="129520" y="409141"/>
                  </a:lnTo>
                  <a:lnTo>
                    <a:pt x="114636" y="407347"/>
                  </a:lnTo>
                  <a:lnTo>
                    <a:pt x="48163" y="3854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989191" y="2390415"/>
              <a:ext cx="209220" cy="21117"/>
            </a:xfrm>
            <a:custGeom>
              <a:avLst/>
              <a:gdLst/>
              <a:ahLst/>
              <a:cxnLst/>
              <a:rect l="0" t="0" r="0" b="0"/>
              <a:pathLst>
                <a:path w="209220" h="21117">
                  <a:moveTo>
                    <a:pt x="0" y="21116"/>
                  </a:moveTo>
                  <a:lnTo>
                    <a:pt x="11691" y="9425"/>
                  </a:lnTo>
                  <a:lnTo>
                    <a:pt x="21253" y="5981"/>
                  </a:lnTo>
                  <a:lnTo>
                    <a:pt x="33745" y="3685"/>
                  </a:lnTo>
                  <a:lnTo>
                    <a:pt x="48190" y="2155"/>
                  </a:lnTo>
                  <a:lnTo>
                    <a:pt x="66385" y="1134"/>
                  </a:lnTo>
                  <a:lnTo>
                    <a:pt x="109440" y="0"/>
                  </a:lnTo>
                  <a:lnTo>
                    <a:pt x="128018" y="921"/>
                  </a:lnTo>
                  <a:lnTo>
                    <a:pt x="209219" y="101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319538" y="2840982"/>
              <a:ext cx="143151" cy="209221"/>
            </a:xfrm>
            <a:custGeom>
              <a:avLst/>
              <a:gdLst/>
              <a:ahLst/>
              <a:cxnLst/>
              <a:rect l="0" t="0" r="0" b="0"/>
              <a:pathLst>
                <a:path w="143151" h="209221">
                  <a:moveTo>
                    <a:pt x="143150" y="0"/>
                  </a:moveTo>
                  <a:lnTo>
                    <a:pt x="143150" y="23383"/>
                  </a:lnTo>
                  <a:lnTo>
                    <a:pt x="141927" y="36388"/>
                  </a:lnTo>
                  <a:lnTo>
                    <a:pt x="139888" y="51176"/>
                  </a:lnTo>
                  <a:lnTo>
                    <a:pt x="137304" y="67152"/>
                  </a:lnTo>
                  <a:lnTo>
                    <a:pt x="133135" y="81473"/>
                  </a:lnTo>
                  <a:lnTo>
                    <a:pt x="127909" y="94692"/>
                  </a:lnTo>
                  <a:lnTo>
                    <a:pt x="121978" y="107174"/>
                  </a:lnTo>
                  <a:lnTo>
                    <a:pt x="113130" y="119166"/>
                  </a:lnTo>
                  <a:lnTo>
                    <a:pt x="102337" y="130832"/>
                  </a:lnTo>
                  <a:lnTo>
                    <a:pt x="90248" y="142279"/>
                  </a:lnTo>
                  <a:lnTo>
                    <a:pt x="78518" y="152358"/>
                  </a:lnTo>
                  <a:lnTo>
                    <a:pt x="67027" y="161524"/>
                  </a:lnTo>
                  <a:lnTo>
                    <a:pt x="55696" y="170081"/>
                  </a:lnTo>
                  <a:lnTo>
                    <a:pt x="33318" y="186115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980231" y="2609739"/>
              <a:ext cx="77082" cy="484510"/>
            </a:xfrm>
            <a:custGeom>
              <a:avLst/>
              <a:gdLst/>
              <a:ahLst/>
              <a:cxnLst/>
              <a:rect l="0" t="0" r="0" b="0"/>
              <a:pathLst>
                <a:path w="77082" h="484510">
                  <a:moveTo>
                    <a:pt x="0" y="0"/>
                  </a:moveTo>
                  <a:lnTo>
                    <a:pt x="5846" y="29229"/>
                  </a:lnTo>
                  <a:lnTo>
                    <a:pt x="10015" y="43956"/>
                  </a:lnTo>
                  <a:lnTo>
                    <a:pt x="15241" y="59892"/>
                  </a:lnTo>
                  <a:lnTo>
                    <a:pt x="21173" y="76633"/>
                  </a:lnTo>
                  <a:lnTo>
                    <a:pt x="25127" y="92688"/>
                  </a:lnTo>
                  <a:lnTo>
                    <a:pt x="27763" y="108286"/>
                  </a:lnTo>
                  <a:lnTo>
                    <a:pt x="29520" y="123578"/>
                  </a:lnTo>
                  <a:lnTo>
                    <a:pt x="31915" y="138667"/>
                  </a:lnTo>
                  <a:lnTo>
                    <a:pt x="34736" y="153620"/>
                  </a:lnTo>
                  <a:lnTo>
                    <a:pt x="37839" y="168483"/>
                  </a:lnTo>
                  <a:lnTo>
                    <a:pt x="39908" y="184509"/>
                  </a:lnTo>
                  <a:lnTo>
                    <a:pt x="41288" y="201311"/>
                  </a:lnTo>
                  <a:lnTo>
                    <a:pt x="42207" y="218629"/>
                  </a:lnTo>
                  <a:lnTo>
                    <a:pt x="44044" y="235069"/>
                  </a:lnTo>
                  <a:lnTo>
                    <a:pt x="46492" y="250923"/>
                  </a:lnTo>
                  <a:lnTo>
                    <a:pt x="49347" y="266386"/>
                  </a:lnTo>
                  <a:lnTo>
                    <a:pt x="51251" y="281589"/>
                  </a:lnTo>
                  <a:lnTo>
                    <a:pt x="52520" y="296618"/>
                  </a:lnTo>
                  <a:lnTo>
                    <a:pt x="53366" y="311532"/>
                  </a:lnTo>
                  <a:lnTo>
                    <a:pt x="55154" y="327592"/>
                  </a:lnTo>
                  <a:lnTo>
                    <a:pt x="57569" y="344416"/>
                  </a:lnTo>
                  <a:lnTo>
                    <a:pt x="60403" y="361749"/>
                  </a:lnTo>
                  <a:lnTo>
                    <a:pt x="62292" y="378199"/>
                  </a:lnTo>
                  <a:lnTo>
                    <a:pt x="63551" y="394060"/>
                  </a:lnTo>
                  <a:lnTo>
                    <a:pt x="64391" y="409528"/>
                  </a:lnTo>
                  <a:lnTo>
                    <a:pt x="66174" y="424733"/>
                  </a:lnTo>
                  <a:lnTo>
                    <a:pt x="68586" y="439765"/>
                  </a:lnTo>
                  <a:lnTo>
                    <a:pt x="77081" y="4845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892139" y="2545201"/>
              <a:ext cx="273511" cy="196678"/>
            </a:xfrm>
            <a:custGeom>
              <a:avLst/>
              <a:gdLst/>
              <a:ahLst/>
              <a:cxnLst/>
              <a:rect l="0" t="0" r="0" b="0"/>
              <a:pathLst>
                <a:path w="273511" h="196678">
                  <a:moveTo>
                    <a:pt x="0" y="9481"/>
                  </a:moveTo>
                  <a:lnTo>
                    <a:pt x="17537" y="3635"/>
                  </a:lnTo>
                  <a:lnTo>
                    <a:pt x="27597" y="1913"/>
                  </a:lnTo>
                  <a:lnTo>
                    <a:pt x="39198" y="765"/>
                  </a:lnTo>
                  <a:lnTo>
                    <a:pt x="51826" y="0"/>
                  </a:lnTo>
                  <a:lnTo>
                    <a:pt x="65138" y="1937"/>
                  </a:lnTo>
                  <a:lnTo>
                    <a:pt x="78907" y="5675"/>
                  </a:lnTo>
                  <a:lnTo>
                    <a:pt x="92980" y="10614"/>
                  </a:lnTo>
                  <a:lnTo>
                    <a:pt x="107257" y="15130"/>
                  </a:lnTo>
                  <a:lnTo>
                    <a:pt x="136170" y="23411"/>
                  </a:lnTo>
                  <a:lnTo>
                    <a:pt x="150732" y="28556"/>
                  </a:lnTo>
                  <a:lnTo>
                    <a:pt x="165334" y="34432"/>
                  </a:lnTo>
                  <a:lnTo>
                    <a:pt x="179963" y="40797"/>
                  </a:lnTo>
                  <a:lnTo>
                    <a:pt x="193386" y="47487"/>
                  </a:lnTo>
                  <a:lnTo>
                    <a:pt x="206005" y="54394"/>
                  </a:lnTo>
                  <a:lnTo>
                    <a:pt x="218088" y="61446"/>
                  </a:lnTo>
                  <a:lnTo>
                    <a:pt x="228590" y="68595"/>
                  </a:lnTo>
                  <a:lnTo>
                    <a:pt x="238039" y="75807"/>
                  </a:lnTo>
                  <a:lnTo>
                    <a:pt x="246785" y="83062"/>
                  </a:lnTo>
                  <a:lnTo>
                    <a:pt x="255062" y="90346"/>
                  </a:lnTo>
                  <a:lnTo>
                    <a:pt x="270785" y="104965"/>
                  </a:lnTo>
                  <a:lnTo>
                    <a:pt x="273510" y="114736"/>
                  </a:lnTo>
                  <a:lnTo>
                    <a:pt x="272880" y="126144"/>
                  </a:lnTo>
                  <a:lnTo>
                    <a:pt x="270012" y="138644"/>
                  </a:lnTo>
                  <a:lnTo>
                    <a:pt x="263206" y="149424"/>
                  </a:lnTo>
                  <a:lnTo>
                    <a:pt x="253775" y="159057"/>
                  </a:lnTo>
                  <a:lnTo>
                    <a:pt x="242594" y="167927"/>
                  </a:lnTo>
                  <a:lnTo>
                    <a:pt x="230245" y="175063"/>
                  </a:lnTo>
                  <a:lnTo>
                    <a:pt x="217119" y="181044"/>
                  </a:lnTo>
                  <a:lnTo>
                    <a:pt x="165173" y="1966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288555" y="2510635"/>
              <a:ext cx="44047" cy="242256"/>
            </a:xfrm>
            <a:custGeom>
              <a:avLst/>
              <a:gdLst/>
              <a:ahLst/>
              <a:cxnLst/>
              <a:rect l="0" t="0" r="0" b="0"/>
              <a:pathLst>
                <a:path w="44047" h="242256">
                  <a:moveTo>
                    <a:pt x="0" y="0"/>
                  </a:moveTo>
                  <a:lnTo>
                    <a:pt x="25885" y="129423"/>
                  </a:lnTo>
                  <a:lnTo>
                    <a:pt x="28268" y="147458"/>
                  </a:lnTo>
                  <a:lnTo>
                    <a:pt x="29857" y="165598"/>
                  </a:lnTo>
                  <a:lnTo>
                    <a:pt x="44046" y="242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460323" y="2587716"/>
              <a:ext cx="125545" cy="179724"/>
            </a:xfrm>
            <a:custGeom>
              <a:avLst/>
              <a:gdLst/>
              <a:ahLst/>
              <a:cxnLst/>
              <a:rect l="0" t="0" r="0" b="0"/>
              <a:pathLst>
                <a:path w="125545" h="179724">
                  <a:moveTo>
                    <a:pt x="48464" y="0"/>
                  </a:moveTo>
                  <a:lnTo>
                    <a:pt x="30926" y="11692"/>
                  </a:lnTo>
                  <a:lnTo>
                    <a:pt x="24537" y="18806"/>
                  </a:lnTo>
                  <a:lnTo>
                    <a:pt x="19053" y="27219"/>
                  </a:lnTo>
                  <a:lnTo>
                    <a:pt x="14175" y="36499"/>
                  </a:lnTo>
                  <a:lnTo>
                    <a:pt x="9699" y="47579"/>
                  </a:lnTo>
                  <a:lnTo>
                    <a:pt x="5491" y="59860"/>
                  </a:lnTo>
                  <a:lnTo>
                    <a:pt x="1462" y="72942"/>
                  </a:lnTo>
                  <a:lnTo>
                    <a:pt x="0" y="87780"/>
                  </a:lnTo>
                  <a:lnTo>
                    <a:pt x="249" y="103790"/>
                  </a:lnTo>
                  <a:lnTo>
                    <a:pt x="1638" y="120581"/>
                  </a:lnTo>
                  <a:lnTo>
                    <a:pt x="5011" y="135445"/>
                  </a:lnTo>
                  <a:lnTo>
                    <a:pt x="9707" y="149025"/>
                  </a:lnTo>
                  <a:lnTo>
                    <a:pt x="15285" y="161749"/>
                  </a:lnTo>
                  <a:lnTo>
                    <a:pt x="23897" y="170232"/>
                  </a:lnTo>
                  <a:lnTo>
                    <a:pt x="34532" y="175887"/>
                  </a:lnTo>
                  <a:lnTo>
                    <a:pt x="46517" y="179657"/>
                  </a:lnTo>
                  <a:lnTo>
                    <a:pt x="59401" y="179723"/>
                  </a:lnTo>
                  <a:lnTo>
                    <a:pt x="72884" y="177320"/>
                  </a:lnTo>
                  <a:lnTo>
                    <a:pt x="125544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640925" y="2477601"/>
              <a:ext cx="44047" cy="297313"/>
            </a:xfrm>
            <a:custGeom>
              <a:avLst/>
              <a:gdLst/>
              <a:ahLst/>
              <a:cxnLst/>
              <a:rect l="0" t="0" r="0" b="0"/>
              <a:pathLst>
                <a:path w="44047" h="297313">
                  <a:moveTo>
                    <a:pt x="44046" y="0"/>
                  </a:moveTo>
                  <a:lnTo>
                    <a:pt x="44046" y="29228"/>
                  </a:lnTo>
                  <a:lnTo>
                    <a:pt x="42823" y="43955"/>
                  </a:lnTo>
                  <a:lnTo>
                    <a:pt x="40784" y="59891"/>
                  </a:lnTo>
                  <a:lnTo>
                    <a:pt x="28719" y="141114"/>
                  </a:lnTo>
                  <a:lnTo>
                    <a:pt x="25264" y="160145"/>
                  </a:lnTo>
                  <a:lnTo>
                    <a:pt x="21737" y="176503"/>
                  </a:lnTo>
                  <a:lnTo>
                    <a:pt x="18162" y="191079"/>
                  </a:lnTo>
                  <a:lnTo>
                    <a:pt x="10927" y="223588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640612" y="2587716"/>
              <a:ext cx="220546" cy="187198"/>
            </a:xfrm>
            <a:custGeom>
              <a:avLst/>
              <a:gdLst/>
              <a:ahLst/>
              <a:cxnLst/>
              <a:rect l="0" t="0" r="0" b="0"/>
              <a:pathLst>
                <a:path w="220546" h="187198">
                  <a:moveTo>
                    <a:pt x="143463" y="0"/>
                  </a:moveTo>
                  <a:lnTo>
                    <a:pt x="125926" y="5846"/>
                  </a:lnTo>
                  <a:lnTo>
                    <a:pt x="115867" y="11238"/>
                  </a:lnTo>
                  <a:lnTo>
                    <a:pt x="104266" y="18504"/>
                  </a:lnTo>
                  <a:lnTo>
                    <a:pt x="91638" y="27018"/>
                  </a:lnTo>
                  <a:lnTo>
                    <a:pt x="78325" y="35141"/>
                  </a:lnTo>
                  <a:lnTo>
                    <a:pt x="64557" y="43004"/>
                  </a:lnTo>
                  <a:lnTo>
                    <a:pt x="50483" y="50692"/>
                  </a:lnTo>
                  <a:lnTo>
                    <a:pt x="38653" y="58265"/>
                  </a:lnTo>
                  <a:lnTo>
                    <a:pt x="28321" y="65761"/>
                  </a:lnTo>
                  <a:lnTo>
                    <a:pt x="18985" y="73205"/>
                  </a:lnTo>
                  <a:lnTo>
                    <a:pt x="11537" y="81838"/>
                  </a:lnTo>
                  <a:lnTo>
                    <a:pt x="5349" y="91264"/>
                  </a:lnTo>
                  <a:lnTo>
                    <a:pt x="0" y="101218"/>
                  </a:lnTo>
                  <a:lnTo>
                    <a:pt x="104" y="109078"/>
                  </a:lnTo>
                  <a:lnTo>
                    <a:pt x="3844" y="115542"/>
                  </a:lnTo>
                  <a:lnTo>
                    <a:pt x="10008" y="121074"/>
                  </a:lnTo>
                  <a:lnTo>
                    <a:pt x="17788" y="125986"/>
                  </a:lnTo>
                  <a:lnTo>
                    <a:pt x="26645" y="130484"/>
                  </a:lnTo>
                  <a:lnTo>
                    <a:pt x="36220" y="134706"/>
                  </a:lnTo>
                  <a:lnTo>
                    <a:pt x="46274" y="138745"/>
                  </a:lnTo>
                  <a:lnTo>
                    <a:pt x="67233" y="146494"/>
                  </a:lnTo>
                  <a:lnTo>
                    <a:pt x="99670" y="157736"/>
                  </a:lnTo>
                  <a:lnTo>
                    <a:pt x="114267" y="161439"/>
                  </a:lnTo>
                  <a:lnTo>
                    <a:pt x="131341" y="165131"/>
                  </a:lnTo>
                  <a:lnTo>
                    <a:pt x="150064" y="168816"/>
                  </a:lnTo>
                  <a:lnTo>
                    <a:pt x="166216" y="172496"/>
                  </a:lnTo>
                  <a:lnTo>
                    <a:pt x="180655" y="176173"/>
                  </a:lnTo>
                  <a:lnTo>
                    <a:pt x="220545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252943" y="2444566"/>
              <a:ext cx="189289" cy="330348"/>
            </a:xfrm>
            <a:custGeom>
              <a:avLst/>
              <a:gdLst/>
              <a:ahLst/>
              <a:cxnLst/>
              <a:rect l="0" t="0" r="0" b="0"/>
              <a:pathLst>
                <a:path w="189289" h="330348">
                  <a:moveTo>
                    <a:pt x="48676" y="0"/>
                  </a:moveTo>
                  <a:lnTo>
                    <a:pt x="42831" y="23383"/>
                  </a:lnTo>
                  <a:lnTo>
                    <a:pt x="38661" y="35165"/>
                  </a:lnTo>
                  <a:lnTo>
                    <a:pt x="33435" y="47913"/>
                  </a:lnTo>
                  <a:lnTo>
                    <a:pt x="27504" y="61306"/>
                  </a:lnTo>
                  <a:lnTo>
                    <a:pt x="22326" y="75129"/>
                  </a:lnTo>
                  <a:lnTo>
                    <a:pt x="17651" y="89238"/>
                  </a:lnTo>
                  <a:lnTo>
                    <a:pt x="5225" y="129216"/>
                  </a:lnTo>
                  <a:lnTo>
                    <a:pt x="1356" y="141201"/>
                  </a:lnTo>
                  <a:lnTo>
                    <a:pt x="0" y="156533"/>
                  </a:lnTo>
                  <a:lnTo>
                    <a:pt x="320" y="174095"/>
                  </a:lnTo>
                  <a:lnTo>
                    <a:pt x="1756" y="193145"/>
                  </a:lnTo>
                  <a:lnTo>
                    <a:pt x="3938" y="209515"/>
                  </a:lnTo>
                  <a:lnTo>
                    <a:pt x="6616" y="224098"/>
                  </a:lnTo>
                  <a:lnTo>
                    <a:pt x="9624" y="237491"/>
                  </a:lnTo>
                  <a:lnTo>
                    <a:pt x="16524" y="251314"/>
                  </a:lnTo>
                  <a:lnTo>
                    <a:pt x="26018" y="265423"/>
                  </a:lnTo>
                  <a:lnTo>
                    <a:pt x="37241" y="279723"/>
                  </a:lnTo>
                  <a:lnTo>
                    <a:pt x="50841" y="290481"/>
                  </a:lnTo>
                  <a:lnTo>
                    <a:pt x="66024" y="298875"/>
                  </a:lnTo>
                  <a:lnTo>
                    <a:pt x="82265" y="305695"/>
                  </a:lnTo>
                  <a:lnTo>
                    <a:pt x="99209" y="309019"/>
                  </a:lnTo>
                  <a:lnTo>
                    <a:pt x="116623" y="310010"/>
                  </a:lnTo>
                  <a:lnTo>
                    <a:pt x="134350" y="309448"/>
                  </a:lnTo>
                  <a:lnTo>
                    <a:pt x="149838" y="306626"/>
                  </a:lnTo>
                  <a:lnTo>
                    <a:pt x="163834" y="302298"/>
                  </a:lnTo>
                  <a:lnTo>
                    <a:pt x="176835" y="296966"/>
                  </a:lnTo>
                  <a:lnTo>
                    <a:pt x="184279" y="288517"/>
                  </a:lnTo>
                  <a:lnTo>
                    <a:pt x="188019" y="277990"/>
                  </a:lnTo>
                  <a:lnTo>
                    <a:pt x="189288" y="266078"/>
                  </a:lnTo>
                  <a:lnTo>
                    <a:pt x="186463" y="256913"/>
                  </a:lnTo>
                  <a:lnTo>
                    <a:pt x="180910" y="249580"/>
                  </a:lnTo>
                  <a:lnTo>
                    <a:pt x="173537" y="243468"/>
                  </a:lnTo>
                  <a:lnTo>
                    <a:pt x="163728" y="241840"/>
                  </a:lnTo>
                  <a:lnTo>
                    <a:pt x="152294" y="243201"/>
                  </a:lnTo>
                  <a:lnTo>
                    <a:pt x="139777" y="246556"/>
                  </a:lnTo>
                  <a:lnTo>
                    <a:pt x="126539" y="251240"/>
                  </a:lnTo>
                  <a:lnTo>
                    <a:pt x="112819" y="256809"/>
                  </a:lnTo>
                  <a:lnTo>
                    <a:pt x="98779" y="262969"/>
                  </a:lnTo>
                  <a:lnTo>
                    <a:pt x="86972" y="270746"/>
                  </a:lnTo>
                  <a:lnTo>
                    <a:pt x="76653" y="279602"/>
                  </a:lnTo>
                  <a:lnTo>
                    <a:pt x="48676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716979" y="2620751"/>
              <a:ext cx="168014" cy="127318"/>
            </a:xfrm>
            <a:custGeom>
              <a:avLst/>
              <a:gdLst/>
              <a:ahLst/>
              <a:cxnLst/>
              <a:rect l="0" t="0" r="0" b="0"/>
              <a:pathLst>
                <a:path w="168014" h="127318">
                  <a:moveTo>
                    <a:pt x="25102" y="0"/>
                  </a:moveTo>
                  <a:lnTo>
                    <a:pt x="13411" y="17537"/>
                  </a:lnTo>
                  <a:lnTo>
                    <a:pt x="8744" y="26373"/>
                  </a:lnTo>
                  <a:lnTo>
                    <a:pt x="4408" y="35935"/>
                  </a:lnTo>
                  <a:lnTo>
                    <a:pt x="295" y="45980"/>
                  </a:lnTo>
                  <a:lnTo>
                    <a:pt x="0" y="57570"/>
                  </a:lnTo>
                  <a:lnTo>
                    <a:pt x="2249" y="70191"/>
                  </a:lnTo>
                  <a:lnTo>
                    <a:pt x="6196" y="83500"/>
                  </a:lnTo>
                  <a:lnTo>
                    <a:pt x="13721" y="94819"/>
                  </a:lnTo>
                  <a:lnTo>
                    <a:pt x="23633" y="104812"/>
                  </a:lnTo>
                  <a:lnTo>
                    <a:pt x="35134" y="113921"/>
                  </a:lnTo>
                  <a:lnTo>
                    <a:pt x="50143" y="119993"/>
                  </a:lnTo>
                  <a:lnTo>
                    <a:pt x="67490" y="124042"/>
                  </a:lnTo>
                  <a:lnTo>
                    <a:pt x="86395" y="126741"/>
                  </a:lnTo>
                  <a:lnTo>
                    <a:pt x="102669" y="127317"/>
                  </a:lnTo>
                  <a:lnTo>
                    <a:pt x="117189" y="126477"/>
                  </a:lnTo>
                  <a:lnTo>
                    <a:pt x="130540" y="124694"/>
                  </a:lnTo>
                  <a:lnTo>
                    <a:pt x="141887" y="121058"/>
                  </a:lnTo>
                  <a:lnTo>
                    <a:pt x="151899" y="116187"/>
                  </a:lnTo>
                  <a:lnTo>
                    <a:pt x="161021" y="110493"/>
                  </a:lnTo>
                  <a:lnTo>
                    <a:pt x="165878" y="101802"/>
                  </a:lnTo>
                  <a:lnTo>
                    <a:pt x="167893" y="91115"/>
                  </a:lnTo>
                  <a:lnTo>
                    <a:pt x="168013" y="79096"/>
                  </a:lnTo>
                  <a:lnTo>
                    <a:pt x="164422" y="68636"/>
                  </a:lnTo>
                  <a:lnTo>
                    <a:pt x="158358" y="59216"/>
                  </a:lnTo>
                  <a:lnTo>
                    <a:pt x="150645" y="50489"/>
                  </a:lnTo>
                  <a:lnTo>
                    <a:pt x="139385" y="43447"/>
                  </a:lnTo>
                  <a:lnTo>
                    <a:pt x="125761" y="37529"/>
                  </a:lnTo>
                  <a:lnTo>
                    <a:pt x="47126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007889" y="2604811"/>
              <a:ext cx="207691" cy="170103"/>
            </a:xfrm>
            <a:custGeom>
              <a:avLst/>
              <a:gdLst/>
              <a:ahLst/>
              <a:cxnLst/>
              <a:rect l="0" t="0" r="0" b="0"/>
              <a:pathLst>
                <a:path w="207691" h="170103">
                  <a:moveTo>
                    <a:pt x="9482" y="26952"/>
                  </a:moveTo>
                  <a:lnTo>
                    <a:pt x="9482" y="50334"/>
                  </a:lnTo>
                  <a:lnTo>
                    <a:pt x="8258" y="62116"/>
                  </a:lnTo>
                  <a:lnTo>
                    <a:pt x="6219" y="74865"/>
                  </a:lnTo>
                  <a:lnTo>
                    <a:pt x="3636" y="88258"/>
                  </a:lnTo>
                  <a:lnTo>
                    <a:pt x="1914" y="103304"/>
                  </a:lnTo>
                  <a:lnTo>
                    <a:pt x="766" y="119452"/>
                  </a:lnTo>
                  <a:lnTo>
                    <a:pt x="0" y="136336"/>
                  </a:lnTo>
                  <a:lnTo>
                    <a:pt x="1937" y="142697"/>
                  </a:lnTo>
                  <a:lnTo>
                    <a:pt x="5676" y="142044"/>
                  </a:lnTo>
                  <a:lnTo>
                    <a:pt x="10615" y="136714"/>
                  </a:lnTo>
                  <a:lnTo>
                    <a:pt x="15131" y="127044"/>
                  </a:lnTo>
                  <a:lnTo>
                    <a:pt x="19365" y="114479"/>
                  </a:lnTo>
                  <a:lnTo>
                    <a:pt x="23411" y="99985"/>
                  </a:lnTo>
                  <a:lnTo>
                    <a:pt x="28556" y="84205"/>
                  </a:lnTo>
                  <a:lnTo>
                    <a:pt x="34433" y="67568"/>
                  </a:lnTo>
                  <a:lnTo>
                    <a:pt x="40798" y="50359"/>
                  </a:lnTo>
                  <a:lnTo>
                    <a:pt x="49935" y="36439"/>
                  </a:lnTo>
                  <a:lnTo>
                    <a:pt x="60921" y="24712"/>
                  </a:lnTo>
                  <a:lnTo>
                    <a:pt x="73139" y="14447"/>
                  </a:lnTo>
                  <a:lnTo>
                    <a:pt x="86178" y="7603"/>
                  </a:lnTo>
                  <a:lnTo>
                    <a:pt x="99764" y="3041"/>
                  </a:lnTo>
                  <a:lnTo>
                    <a:pt x="113716" y="0"/>
                  </a:lnTo>
                  <a:lnTo>
                    <a:pt x="126688" y="419"/>
                  </a:lnTo>
                  <a:lnTo>
                    <a:pt x="139007" y="3146"/>
                  </a:lnTo>
                  <a:lnTo>
                    <a:pt x="150889" y="7410"/>
                  </a:lnTo>
                  <a:lnTo>
                    <a:pt x="161258" y="13924"/>
                  </a:lnTo>
                  <a:lnTo>
                    <a:pt x="170617" y="21937"/>
                  </a:lnTo>
                  <a:lnTo>
                    <a:pt x="179305" y="30950"/>
                  </a:lnTo>
                  <a:lnTo>
                    <a:pt x="186319" y="41852"/>
                  </a:lnTo>
                  <a:lnTo>
                    <a:pt x="192219" y="54014"/>
                  </a:lnTo>
                  <a:lnTo>
                    <a:pt x="197376" y="67016"/>
                  </a:lnTo>
                  <a:lnTo>
                    <a:pt x="200814" y="81802"/>
                  </a:lnTo>
                  <a:lnTo>
                    <a:pt x="203105" y="97777"/>
                  </a:lnTo>
                  <a:lnTo>
                    <a:pt x="207690" y="1701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501505" y="2973121"/>
              <a:ext cx="203959" cy="318008"/>
            </a:xfrm>
            <a:custGeom>
              <a:avLst/>
              <a:gdLst/>
              <a:ahLst/>
              <a:cxnLst/>
              <a:rect l="0" t="0" r="0" b="0"/>
              <a:pathLst>
                <a:path w="203959" h="318008">
                  <a:moveTo>
                    <a:pt x="53380" y="0"/>
                  </a:moveTo>
                  <a:lnTo>
                    <a:pt x="38053" y="45980"/>
                  </a:lnTo>
                  <a:lnTo>
                    <a:pt x="35820" y="57570"/>
                  </a:lnTo>
                  <a:lnTo>
                    <a:pt x="34333" y="70191"/>
                  </a:lnTo>
                  <a:lnTo>
                    <a:pt x="33341" y="83499"/>
                  </a:lnTo>
                  <a:lnTo>
                    <a:pt x="31456" y="96042"/>
                  </a:lnTo>
                  <a:lnTo>
                    <a:pt x="28976" y="108074"/>
                  </a:lnTo>
                  <a:lnTo>
                    <a:pt x="26099" y="119766"/>
                  </a:lnTo>
                  <a:lnTo>
                    <a:pt x="24181" y="132455"/>
                  </a:lnTo>
                  <a:lnTo>
                    <a:pt x="22902" y="145808"/>
                  </a:lnTo>
                  <a:lnTo>
                    <a:pt x="22049" y="159604"/>
                  </a:lnTo>
                  <a:lnTo>
                    <a:pt x="20258" y="172472"/>
                  </a:lnTo>
                  <a:lnTo>
                    <a:pt x="17840" y="184721"/>
                  </a:lnTo>
                  <a:lnTo>
                    <a:pt x="15005" y="196558"/>
                  </a:lnTo>
                  <a:lnTo>
                    <a:pt x="13114" y="209343"/>
                  </a:lnTo>
                  <a:lnTo>
                    <a:pt x="11854" y="222761"/>
                  </a:lnTo>
                  <a:lnTo>
                    <a:pt x="11014" y="236600"/>
                  </a:lnTo>
                  <a:lnTo>
                    <a:pt x="9231" y="249496"/>
                  </a:lnTo>
                  <a:lnTo>
                    <a:pt x="6818" y="261764"/>
                  </a:lnTo>
                  <a:lnTo>
                    <a:pt x="3986" y="273613"/>
                  </a:lnTo>
                  <a:lnTo>
                    <a:pt x="2098" y="286407"/>
                  </a:lnTo>
                  <a:lnTo>
                    <a:pt x="839" y="299830"/>
                  </a:lnTo>
                  <a:lnTo>
                    <a:pt x="0" y="313673"/>
                  </a:lnTo>
                  <a:lnTo>
                    <a:pt x="664" y="318007"/>
                  </a:lnTo>
                  <a:lnTo>
                    <a:pt x="2331" y="316003"/>
                  </a:lnTo>
                  <a:lnTo>
                    <a:pt x="4665" y="309773"/>
                  </a:lnTo>
                  <a:lnTo>
                    <a:pt x="13795" y="283467"/>
                  </a:lnTo>
                  <a:lnTo>
                    <a:pt x="24250" y="252426"/>
                  </a:lnTo>
                  <a:lnTo>
                    <a:pt x="30289" y="240471"/>
                  </a:lnTo>
                  <a:lnTo>
                    <a:pt x="37986" y="227607"/>
                  </a:lnTo>
                  <a:lnTo>
                    <a:pt x="46788" y="214137"/>
                  </a:lnTo>
                  <a:lnTo>
                    <a:pt x="55103" y="202710"/>
                  </a:lnTo>
                  <a:lnTo>
                    <a:pt x="63093" y="192645"/>
                  </a:lnTo>
                  <a:lnTo>
                    <a:pt x="70867" y="183488"/>
                  </a:lnTo>
                  <a:lnTo>
                    <a:pt x="79720" y="176159"/>
                  </a:lnTo>
                  <a:lnTo>
                    <a:pt x="89292" y="170050"/>
                  </a:lnTo>
                  <a:lnTo>
                    <a:pt x="99345" y="164754"/>
                  </a:lnTo>
                  <a:lnTo>
                    <a:pt x="110940" y="162447"/>
                  </a:lnTo>
                  <a:lnTo>
                    <a:pt x="123564" y="162132"/>
                  </a:lnTo>
                  <a:lnTo>
                    <a:pt x="136875" y="163146"/>
                  </a:lnTo>
                  <a:lnTo>
                    <a:pt x="149419" y="166269"/>
                  </a:lnTo>
                  <a:lnTo>
                    <a:pt x="161452" y="170797"/>
                  </a:lnTo>
                  <a:lnTo>
                    <a:pt x="173145" y="176264"/>
                  </a:lnTo>
                  <a:lnTo>
                    <a:pt x="182163" y="183579"/>
                  </a:lnTo>
                  <a:lnTo>
                    <a:pt x="189399" y="192126"/>
                  </a:lnTo>
                  <a:lnTo>
                    <a:pt x="195447" y="201494"/>
                  </a:lnTo>
                  <a:lnTo>
                    <a:pt x="199479" y="212634"/>
                  </a:lnTo>
                  <a:lnTo>
                    <a:pt x="202166" y="224954"/>
                  </a:lnTo>
                  <a:lnTo>
                    <a:pt x="203958" y="238062"/>
                  </a:lnTo>
                  <a:lnTo>
                    <a:pt x="202706" y="250471"/>
                  </a:lnTo>
                  <a:lnTo>
                    <a:pt x="199423" y="262414"/>
                  </a:lnTo>
                  <a:lnTo>
                    <a:pt x="194788" y="274047"/>
                  </a:lnTo>
                  <a:lnTo>
                    <a:pt x="188027" y="284249"/>
                  </a:lnTo>
                  <a:lnTo>
                    <a:pt x="179850" y="293497"/>
                  </a:lnTo>
                  <a:lnTo>
                    <a:pt x="170728" y="302110"/>
                  </a:lnTo>
                  <a:lnTo>
                    <a:pt x="159752" y="307852"/>
                  </a:lnTo>
                  <a:lnTo>
                    <a:pt x="147542" y="311680"/>
                  </a:lnTo>
                  <a:lnTo>
                    <a:pt x="134507" y="314231"/>
                  </a:lnTo>
                  <a:lnTo>
                    <a:pt x="120923" y="314709"/>
                  </a:lnTo>
                  <a:lnTo>
                    <a:pt x="106973" y="313804"/>
                  </a:lnTo>
                  <a:lnTo>
                    <a:pt x="92779" y="311977"/>
                  </a:lnTo>
                  <a:lnTo>
                    <a:pt x="80870" y="308312"/>
                  </a:lnTo>
                  <a:lnTo>
                    <a:pt x="70483" y="303422"/>
                  </a:lnTo>
                  <a:lnTo>
                    <a:pt x="31356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727880" y="3138294"/>
              <a:ext cx="168364" cy="143152"/>
            </a:xfrm>
            <a:custGeom>
              <a:avLst/>
              <a:gdLst/>
              <a:ahLst/>
              <a:cxnLst/>
              <a:rect l="0" t="0" r="0" b="0"/>
              <a:pathLst>
                <a:path w="168364" h="143152">
                  <a:moveTo>
                    <a:pt x="113305" y="0"/>
                  </a:moveTo>
                  <a:lnTo>
                    <a:pt x="84077" y="0"/>
                  </a:lnTo>
                  <a:lnTo>
                    <a:pt x="71797" y="3671"/>
                  </a:lnTo>
                  <a:lnTo>
                    <a:pt x="59939" y="9789"/>
                  </a:lnTo>
                  <a:lnTo>
                    <a:pt x="48363" y="17537"/>
                  </a:lnTo>
                  <a:lnTo>
                    <a:pt x="38200" y="25150"/>
                  </a:lnTo>
                  <a:lnTo>
                    <a:pt x="28976" y="32673"/>
                  </a:lnTo>
                  <a:lnTo>
                    <a:pt x="20381" y="40135"/>
                  </a:lnTo>
                  <a:lnTo>
                    <a:pt x="13427" y="50003"/>
                  </a:lnTo>
                  <a:lnTo>
                    <a:pt x="7567" y="61476"/>
                  </a:lnTo>
                  <a:lnTo>
                    <a:pt x="2438" y="74019"/>
                  </a:lnTo>
                  <a:lnTo>
                    <a:pt x="241" y="87275"/>
                  </a:lnTo>
                  <a:lnTo>
                    <a:pt x="0" y="101006"/>
                  </a:lnTo>
                  <a:lnTo>
                    <a:pt x="1063" y="115054"/>
                  </a:lnTo>
                  <a:lnTo>
                    <a:pt x="7889" y="123196"/>
                  </a:lnTo>
                  <a:lnTo>
                    <a:pt x="18558" y="127401"/>
                  </a:lnTo>
                  <a:lnTo>
                    <a:pt x="31788" y="128980"/>
                  </a:lnTo>
                  <a:lnTo>
                    <a:pt x="45502" y="126363"/>
                  </a:lnTo>
                  <a:lnTo>
                    <a:pt x="59538" y="120947"/>
                  </a:lnTo>
                  <a:lnTo>
                    <a:pt x="73790" y="113666"/>
                  </a:lnTo>
                  <a:lnTo>
                    <a:pt x="85738" y="105142"/>
                  </a:lnTo>
                  <a:lnTo>
                    <a:pt x="96150" y="95788"/>
                  </a:lnTo>
                  <a:lnTo>
                    <a:pt x="105539" y="85882"/>
                  </a:lnTo>
                  <a:lnTo>
                    <a:pt x="113022" y="75607"/>
                  </a:lnTo>
                  <a:lnTo>
                    <a:pt x="119234" y="65087"/>
                  </a:lnTo>
                  <a:lnTo>
                    <a:pt x="124599" y="54403"/>
                  </a:lnTo>
                  <a:lnTo>
                    <a:pt x="126952" y="50951"/>
                  </a:lnTo>
                  <a:lnTo>
                    <a:pt x="127297" y="52320"/>
                  </a:lnTo>
                  <a:lnTo>
                    <a:pt x="126304" y="56903"/>
                  </a:lnTo>
                  <a:lnTo>
                    <a:pt x="126865" y="63629"/>
                  </a:lnTo>
                  <a:lnTo>
                    <a:pt x="128462" y="71784"/>
                  </a:lnTo>
                  <a:lnTo>
                    <a:pt x="130751" y="80891"/>
                  </a:lnTo>
                  <a:lnTo>
                    <a:pt x="134724" y="90632"/>
                  </a:lnTo>
                  <a:lnTo>
                    <a:pt x="139820" y="100797"/>
                  </a:lnTo>
                  <a:lnTo>
                    <a:pt x="168363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014966" y="3083236"/>
              <a:ext cx="156567" cy="187198"/>
            </a:xfrm>
            <a:custGeom>
              <a:avLst/>
              <a:gdLst/>
              <a:ahLst/>
              <a:cxnLst/>
              <a:rect l="0" t="0" r="0" b="0"/>
              <a:pathLst>
                <a:path w="156567" h="187198">
                  <a:moveTo>
                    <a:pt x="90497" y="0"/>
                  </a:moveTo>
                  <a:lnTo>
                    <a:pt x="61269" y="5846"/>
                  </a:lnTo>
                  <a:lnTo>
                    <a:pt x="48989" y="11239"/>
                  </a:lnTo>
                  <a:lnTo>
                    <a:pt x="37131" y="18504"/>
                  </a:lnTo>
                  <a:lnTo>
                    <a:pt x="25556" y="27018"/>
                  </a:lnTo>
                  <a:lnTo>
                    <a:pt x="16615" y="37589"/>
                  </a:lnTo>
                  <a:lnTo>
                    <a:pt x="9431" y="49529"/>
                  </a:lnTo>
                  <a:lnTo>
                    <a:pt x="3418" y="62384"/>
                  </a:lnTo>
                  <a:lnTo>
                    <a:pt x="633" y="77071"/>
                  </a:lnTo>
                  <a:lnTo>
                    <a:pt x="0" y="92980"/>
                  </a:lnTo>
                  <a:lnTo>
                    <a:pt x="802" y="109704"/>
                  </a:lnTo>
                  <a:lnTo>
                    <a:pt x="5006" y="124523"/>
                  </a:lnTo>
                  <a:lnTo>
                    <a:pt x="11480" y="138073"/>
                  </a:lnTo>
                  <a:lnTo>
                    <a:pt x="19466" y="150778"/>
                  </a:lnTo>
                  <a:lnTo>
                    <a:pt x="28461" y="160470"/>
                  </a:lnTo>
                  <a:lnTo>
                    <a:pt x="38128" y="168156"/>
                  </a:lnTo>
                  <a:lnTo>
                    <a:pt x="48243" y="174503"/>
                  </a:lnTo>
                  <a:lnTo>
                    <a:pt x="61104" y="178734"/>
                  </a:lnTo>
                  <a:lnTo>
                    <a:pt x="75795" y="181555"/>
                  </a:lnTo>
                  <a:lnTo>
                    <a:pt x="156566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32197" y="4085289"/>
            <a:ext cx="22024" cy="23712"/>
            <a:chOff x="232197" y="4085289"/>
            <a:chExt cx="22024" cy="23712"/>
          </a:xfrm>
        </p:grpSpPr>
        <p:sp>
          <p:nvSpPr>
            <p:cNvPr id="39" name="Freeform 38"/>
            <p:cNvSpPr/>
            <p:nvPr/>
          </p:nvSpPr>
          <p:spPr>
            <a:xfrm>
              <a:off x="232197" y="40963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32197" y="4085289"/>
              <a:ext cx="1" cy="11012"/>
            </a:xfrm>
            <a:custGeom>
              <a:avLst/>
              <a:gdLst/>
              <a:ahLst/>
              <a:cxnLst/>
              <a:rect l="0" t="0" r="0" b="0"/>
              <a:pathLst>
                <a:path w="1" h="11012">
                  <a:moveTo>
                    <a:pt x="0" y="110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32197" y="4096300"/>
              <a:ext cx="22024" cy="1"/>
            </a:xfrm>
            <a:custGeom>
              <a:avLst/>
              <a:gdLst/>
              <a:ahLst/>
              <a:cxnLst/>
              <a:rect l="0" t="0" r="0" b="0"/>
              <a:pathLst>
                <a:path w="22024" h="1">
                  <a:moveTo>
                    <a:pt x="0" y="0"/>
                  </a:moveTo>
                  <a:lnTo>
                    <a:pt x="2202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954104" y="3688872"/>
            <a:ext cx="275290" cy="143152"/>
            <a:chOff x="3954104" y="3688872"/>
            <a:chExt cx="275290" cy="143152"/>
          </a:xfrm>
        </p:grpSpPr>
        <p:sp>
          <p:nvSpPr>
            <p:cNvPr id="43" name="Freeform 42"/>
            <p:cNvSpPr/>
            <p:nvPr/>
          </p:nvSpPr>
          <p:spPr>
            <a:xfrm>
              <a:off x="3954104" y="3688872"/>
              <a:ext cx="275290" cy="132140"/>
            </a:xfrm>
            <a:custGeom>
              <a:avLst/>
              <a:gdLst/>
              <a:ahLst/>
              <a:cxnLst/>
              <a:rect l="0" t="0" r="0" b="0"/>
              <a:pathLst>
                <a:path w="275290" h="132140">
                  <a:moveTo>
                    <a:pt x="275289" y="0"/>
                  </a:moveTo>
                  <a:lnTo>
                    <a:pt x="263598" y="23383"/>
                  </a:lnTo>
                  <a:lnTo>
                    <a:pt x="255260" y="33941"/>
                  </a:lnTo>
                  <a:lnTo>
                    <a:pt x="244807" y="44651"/>
                  </a:lnTo>
                  <a:lnTo>
                    <a:pt x="232945" y="55461"/>
                  </a:lnTo>
                  <a:lnTo>
                    <a:pt x="221366" y="65115"/>
                  </a:lnTo>
                  <a:lnTo>
                    <a:pt x="209977" y="73997"/>
                  </a:lnTo>
                  <a:lnTo>
                    <a:pt x="198713" y="82367"/>
                  </a:lnTo>
                  <a:lnTo>
                    <a:pt x="185086" y="90393"/>
                  </a:lnTo>
                  <a:lnTo>
                    <a:pt x="169884" y="98191"/>
                  </a:lnTo>
                  <a:lnTo>
                    <a:pt x="153632" y="105836"/>
                  </a:lnTo>
                  <a:lnTo>
                    <a:pt x="137903" y="110934"/>
                  </a:lnTo>
                  <a:lnTo>
                    <a:pt x="122523" y="114331"/>
                  </a:lnTo>
                  <a:lnTo>
                    <a:pt x="107376" y="116597"/>
                  </a:lnTo>
                  <a:lnTo>
                    <a:pt x="92384" y="119331"/>
                  </a:lnTo>
                  <a:lnTo>
                    <a:pt x="77495" y="122377"/>
                  </a:ln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020173" y="3721907"/>
              <a:ext cx="198210" cy="110117"/>
            </a:xfrm>
            <a:custGeom>
              <a:avLst/>
              <a:gdLst/>
              <a:ahLst/>
              <a:cxnLst/>
              <a:rect l="0" t="0" r="0" b="0"/>
              <a:pathLst>
                <a:path w="198210" h="110117">
                  <a:moveTo>
                    <a:pt x="198209" y="0"/>
                  </a:moveTo>
                  <a:lnTo>
                    <a:pt x="180672" y="5846"/>
                  </a:lnTo>
                  <a:lnTo>
                    <a:pt x="170612" y="7568"/>
                  </a:lnTo>
                  <a:lnTo>
                    <a:pt x="159011" y="8716"/>
                  </a:lnTo>
                  <a:lnTo>
                    <a:pt x="146383" y="9481"/>
                  </a:lnTo>
                  <a:lnTo>
                    <a:pt x="131847" y="11215"/>
                  </a:lnTo>
                  <a:lnTo>
                    <a:pt x="116039" y="13594"/>
                  </a:lnTo>
                  <a:lnTo>
                    <a:pt x="99383" y="16404"/>
                  </a:lnTo>
                  <a:lnTo>
                    <a:pt x="89502" y="21947"/>
                  </a:lnTo>
                  <a:lnTo>
                    <a:pt x="84138" y="29314"/>
                  </a:lnTo>
                  <a:lnTo>
                    <a:pt x="81786" y="37895"/>
                  </a:lnTo>
                  <a:lnTo>
                    <a:pt x="85112" y="44840"/>
                  </a:lnTo>
                  <a:lnTo>
                    <a:pt x="92223" y="50693"/>
                  </a:lnTo>
                  <a:lnTo>
                    <a:pt x="101858" y="55819"/>
                  </a:lnTo>
                  <a:lnTo>
                    <a:pt x="110728" y="61682"/>
                  </a:lnTo>
                  <a:lnTo>
                    <a:pt x="119089" y="68039"/>
                  </a:lnTo>
                  <a:lnTo>
                    <a:pt x="127109" y="74723"/>
                  </a:lnTo>
                  <a:lnTo>
                    <a:pt x="126339" y="81627"/>
                  </a:lnTo>
                  <a:lnTo>
                    <a:pt x="119708" y="88676"/>
                  </a:lnTo>
                  <a:lnTo>
                    <a:pt x="109170" y="95823"/>
                  </a:lnTo>
                  <a:lnTo>
                    <a:pt x="96027" y="100587"/>
                  </a:lnTo>
                  <a:lnTo>
                    <a:pt x="81147" y="103763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8237601" y="2796936"/>
            <a:ext cx="605637" cy="770810"/>
            <a:chOff x="8237601" y="2796936"/>
            <a:chExt cx="605637" cy="770810"/>
          </a:xfrm>
        </p:grpSpPr>
        <p:sp>
          <p:nvSpPr>
            <p:cNvPr id="46" name="Freeform 45"/>
            <p:cNvSpPr/>
            <p:nvPr/>
          </p:nvSpPr>
          <p:spPr>
            <a:xfrm>
              <a:off x="8237601" y="2796936"/>
              <a:ext cx="75401" cy="539567"/>
            </a:xfrm>
            <a:custGeom>
              <a:avLst/>
              <a:gdLst/>
              <a:ahLst/>
              <a:cxnLst/>
              <a:rect l="0" t="0" r="0" b="0"/>
              <a:pathLst>
                <a:path w="75401" h="539567">
                  <a:moveTo>
                    <a:pt x="0" y="0"/>
                  </a:moveTo>
                  <a:lnTo>
                    <a:pt x="5846" y="17537"/>
                  </a:lnTo>
                  <a:lnTo>
                    <a:pt x="8791" y="28820"/>
                  </a:lnTo>
                  <a:lnTo>
                    <a:pt x="40413" y="162665"/>
                  </a:lnTo>
                  <a:lnTo>
                    <a:pt x="47734" y="196685"/>
                  </a:lnTo>
                  <a:lnTo>
                    <a:pt x="50176" y="213099"/>
                  </a:lnTo>
                  <a:lnTo>
                    <a:pt x="51803" y="228935"/>
                  </a:lnTo>
                  <a:lnTo>
                    <a:pt x="52889" y="244386"/>
                  </a:lnTo>
                  <a:lnTo>
                    <a:pt x="54835" y="260805"/>
                  </a:lnTo>
                  <a:lnTo>
                    <a:pt x="57357" y="277868"/>
                  </a:lnTo>
                  <a:lnTo>
                    <a:pt x="60261" y="295361"/>
                  </a:lnTo>
                  <a:lnTo>
                    <a:pt x="62197" y="311917"/>
                  </a:lnTo>
                  <a:lnTo>
                    <a:pt x="63489" y="327848"/>
                  </a:lnTo>
                  <a:lnTo>
                    <a:pt x="64349" y="343363"/>
                  </a:lnTo>
                  <a:lnTo>
                    <a:pt x="66146" y="358601"/>
                  </a:lnTo>
                  <a:lnTo>
                    <a:pt x="68567" y="373653"/>
                  </a:lnTo>
                  <a:lnTo>
                    <a:pt x="71405" y="388582"/>
                  </a:lnTo>
                  <a:lnTo>
                    <a:pt x="73297" y="405875"/>
                  </a:lnTo>
                  <a:lnTo>
                    <a:pt x="74559" y="424745"/>
                  </a:lnTo>
                  <a:lnTo>
                    <a:pt x="75400" y="444666"/>
                  </a:lnTo>
                  <a:lnTo>
                    <a:pt x="74737" y="462841"/>
                  </a:lnTo>
                  <a:lnTo>
                    <a:pt x="73071" y="479851"/>
                  </a:lnTo>
                  <a:lnTo>
                    <a:pt x="66070" y="5395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256675" y="2907052"/>
              <a:ext cx="586563" cy="660694"/>
            </a:xfrm>
            <a:custGeom>
              <a:avLst/>
              <a:gdLst/>
              <a:ahLst/>
              <a:cxnLst/>
              <a:rect l="0" t="0" r="0" b="0"/>
              <a:pathLst>
                <a:path w="586563" h="660694">
                  <a:moveTo>
                    <a:pt x="289250" y="0"/>
                  </a:moveTo>
                  <a:lnTo>
                    <a:pt x="271713" y="17537"/>
                  </a:lnTo>
                  <a:lnTo>
                    <a:pt x="256579" y="35935"/>
                  </a:lnTo>
                  <a:lnTo>
                    <a:pt x="249116" y="45979"/>
                  </a:lnTo>
                  <a:lnTo>
                    <a:pt x="238024" y="56346"/>
                  </a:lnTo>
                  <a:lnTo>
                    <a:pt x="224511" y="66928"/>
                  </a:lnTo>
                  <a:lnTo>
                    <a:pt x="182792" y="96095"/>
                  </a:lnTo>
                  <a:lnTo>
                    <a:pt x="170561" y="104439"/>
                  </a:lnTo>
                  <a:lnTo>
                    <a:pt x="158736" y="111225"/>
                  </a:lnTo>
                  <a:lnTo>
                    <a:pt x="147183" y="116973"/>
                  </a:lnTo>
                  <a:lnTo>
                    <a:pt x="135810" y="122028"/>
                  </a:lnTo>
                  <a:lnTo>
                    <a:pt x="124558" y="126622"/>
                  </a:lnTo>
                  <a:lnTo>
                    <a:pt x="113386" y="130907"/>
                  </a:lnTo>
                  <a:lnTo>
                    <a:pt x="102268" y="134988"/>
                  </a:lnTo>
                  <a:lnTo>
                    <a:pt x="92408" y="140156"/>
                  </a:lnTo>
                  <a:lnTo>
                    <a:pt x="74928" y="152423"/>
                  </a:lnTo>
                  <a:lnTo>
                    <a:pt x="64393" y="157896"/>
                  </a:lnTo>
                  <a:lnTo>
                    <a:pt x="52476" y="162769"/>
                  </a:lnTo>
                  <a:lnTo>
                    <a:pt x="4032" y="179380"/>
                  </a:lnTo>
                  <a:lnTo>
                    <a:pt x="0" y="183209"/>
                  </a:lnTo>
                  <a:lnTo>
                    <a:pt x="983" y="186985"/>
                  </a:lnTo>
                  <a:lnTo>
                    <a:pt x="5309" y="190726"/>
                  </a:lnTo>
                  <a:lnTo>
                    <a:pt x="19904" y="198145"/>
                  </a:lnTo>
                  <a:lnTo>
                    <a:pt x="28934" y="201836"/>
                  </a:lnTo>
                  <a:lnTo>
                    <a:pt x="38626" y="205521"/>
                  </a:lnTo>
                  <a:lnTo>
                    <a:pt x="59181" y="212877"/>
                  </a:lnTo>
                  <a:lnTo>
                    <a:pt x="72249" y="218999"/>
                  </a:lnTo>
                  <a:lnTo>
                    <a:pt x="87078" y="226751"/>
                  </a:lnTo>
                  <a:lnTo>
                    <a:pt x="103081" y="235589"/>
                  </a:lnTo>
                  <a:lnTo>
                    <a:pt x="121091" y="246375"/>
                  </a:lnTo>
                  <a:lnTo>
                    <a:pt x="160678" y="271411"/>
                  </a:lnTo>
                  <a:lnTo>
                    <a:pt x="182736" y="287385"/>
                  </a:lnTo>
                  <a:lnTo>
                    <a:pt x="206006" y="305376"/>
                  </a:lnTo>
                  <a:lnTo>
                    <a:pt x="230083" y="324711"/>
                  </a:lnTo>
                  <a:lnTo>
                    <a:pt x="282937" y="369034"/>
                  </a:lnTo>
                  <a:lnTo>
                    <a:pt x="402469" y="473118"/>
                  </a:lnTo>
                  <a:lnTo>
                    <a:pt x="436916" y="506279"/>
                  </a:lnTo>
                  <a:lnTo>
                    <a:pt x="586562" y="6606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304800"/>
            <a:ext cx="9067800" cy="58477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Title: Function Notation							Date: 9.27.2011</a:t>
            </a:r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500" y="1054100"/>
            <a:ext cx="9474200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Warm-up: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Determine if the following tables would represent a linear or non-linear function.</a:t>
            </a:r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378200" y="2768600"/>
            <a:ext cx="0" cy="850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730500" y="3200400"/>
            <a:ext cx="38608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562600" y="2819400"/>
            <a:ext cx="0" cy="850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067300" y="2819400"/>
            <a:ext cx="0" cy="850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35500" y="2832100"/>
            <a:ext cx="0" cy="850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29100" y="2806700"/>
            <a:ext cx="0" cy="850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97300" y="2794000"/>
            <a:ext cx="0" cy="850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57900" y="2794000"/>
            <a:ext cx="0" cy="850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40100" y="4876800"/>
            <a:ext cx="0" cy="850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743200" y="5321300"/>
            <a:ext cx="38608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24500" y="4927600"/>
            <a:ext cx="0" cy="850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029200" y="4927600"/>
            <a:ext cx="0" cy="850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97400" y="4940300"/>
            <a:ext cx="0" cy="850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91000" y="4914900"/>
            <a:ext cx="0" cy="850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759200" y="4902200"/>
            <a:ext cx="0" cy="850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19800" y="4902200"/>
            <a:ext cx="0" cy="850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2044700" y="2882900"/>
            <a:ext cx="227330" cy="635001"/>
            <a:chOff x="2044700" y="2882900"/>
            <a:chExt cx="227330" cy="635001"/>
          </a:xfrm>
        </p:grpSpPr>
        <p:sp>
          <p:nvSpPr>
            <p:cNvPr id="20" name="Freeform 19"/>
            <p:cNvSpPr/>
            <p:nvPr/>
          </p:nvSpPr>
          <p:spPr>
            <a:xfrm>
              <a:off x="2044700" y="3048000"/>
              <a:ext cx="1" cy="190501"/>
            </a:xfrm>
            <a:custGeom>
              <a:avLst/>
              <a:gdLst/>
              <a:ahLst/>
              <a:cxnLst/>
              <a:rect l="0" t="0" r="0" b="0"/>
              <a:pathLst>
                <a:path w="1" h="190501">
                  <a:moveTo>
                    <a:pt x="0" y="0"/>
                  </a:move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108200" y="2882900"/>
              <a:ext cx="163830" cy="635001"/>
            </a:xfrm>
            <a:custGeom>
              <a:avLst/>
              <a:gdLst/>
              <a:ahLst/>
              <a:cxnLst/>
              <a:rect l="0" t="0" r="0" b="0"/>
              <a:pathLst>
                <a:path w="163830" h="635001">
                  <a:moveTo>
                    <a:pt x="0" y="0"/>
                  </a:moveTo>
                  <a:lnTo>
                    <a:pt x="17779" y="35560"/>
                  </a:lnTo>
                  <a:lnTo>
                    <a:pt x="22860" y="41910"/>
                  </a:lnTo>
                  <a:lnTo>
                    <a:pt x="29210" y="48260"/>
                  </a:lnTo>
                  <a:lnTo>
                    <a:pt x="36829" y="53339"/>
                  </a:lnTo>
                  <a:lnTo>
                    <a:pt x="43179" y="62229"/>
                  </a:lnTo>
                  <a:lnTo>
                    <a:pt x="48260" y="73660"/>
                  </a:lnTo>
                  <a:lnTo>
                    <a:pt x="53339" y="87629"/>
                  </a:lnTo>
                  <a:lnTo>
                    <a:pt x="59689" y="100329"/>
                  </a:lnTo>
                  <a:lnTo>
                    <a:pt x="66039" y="113029"/>
                  </a:lnTo>
                  <a:lnTo>
                    <a:pt x="73660" y="127000"/>
                  </a:lnTo>
                  <a:lnTo>
                    <a:pt x="81279" y="139700"/>
                  </a:lnTo>
                  <a:lnTo>
                    <a:pt x="97789" y="165100"/>
                  </a:lnTo>
                  <a:lnTo>
                    <a:pt x="107950" y="179070"/>
                  </a:lnTo>
                  <a:lnTo>
                    <a:pt x="129539" y="209550"/>
                  </a:lnTo>
                  <a:lnTo>
                    <a:pt x="137160" y="226060"/>
                  </a:lnTo>
                  <a:lnTo>
                    <a:pt x="142239" y="242570"/>
                  </a:lnTo>
                  <a:lnTo>
                    <a:pt x="146050" y="259079"/>
                  </a:lnTo>
                  <a:lnTo>
                    <a:pt x="149860" y="271779"/>
                  </a:lnTo>
                  <a:lnTo>
                    <a:pt x="153670" y="280670"/>
                  </a:lnTo>
                  <a:lnTo>
                    <a:pt x="157479" y="289560"/>
                  </a:lnTo>
                  <a:lnTo>
                    <a:pt x="160020" y="298450"/>
                  </a:lnTo>
                  <a:lnTo>
                    <a:pt x="161289" y="308610"/>
                  </a:lnTo>
                  <a:lnTo>
                    <a:pt x="162560" y="320039"/>
                  </a:lnTo>
                  <a:lnTo>
                    <a:pt x="163829" y="330200"/>
                  </a:lnTo>
                  <a:lnTo>
                    <a:pt x="163829" y="349250"/>
                  </a:lnTo>
                  <a:lnTo>
                    <a:pt x="163829" y="360679"/>
                  </a:lnTo>
                  <a:lnTo>
                    <a:pt x="161289" y="370840"/>
                  </a:lnTo>
                  <a:lnTo>
                    <a:pt x="158750" y="383540"/>
                  </a:lnTo>
                  <a:lnTo>
                    <a:pt x="154939" y="400050"/>
                  </a:lnTo>
                  <a:lnTo>
                    <a:pt x="153670" y="415290"/>
                  </a:lnTo>
                  <a:lnTo>
                    <a:pt x="153670" y="424179"/>
                  </a:lnTo>
                  <a:lnTo>
                    <a:pt x="152400" y="435609"/>
                  </a:lnTo>
                  <a:lnTo>
                    <a:pt x="148589" y="454659"/>
                  </a:lnTo>
                  <a:lnTo>
                    <a:pt x="146050" y="464820"/>
                  </a:lnTo>
                  <a:lnTo>
                    <a:pt x="140970" y="474979"/>
                  </a:lnTo>
                  <a:lnTo>
                    <a:pt x="134620" y="485140"/>
                  </a:lnTo>
                  <a:lnTo>
                    <a:pt x="128270" y="497840"/>
                  </a:lnTo>
                  <a:lnTo>
                    <a:pt x="120650" y="506729"/>
                  </a:lnTo>
                  <a:lnTo>
                    <a:pt x="113029" y="514350"/>
                  </a:lnTo>
                  <a:lnTo>
                    <a:pt x="105410" y="520700"/>
                  </a:lnTo>
                  <a:lnTo>
                    <a:pt x="96520" y="530859"/>
                  </a:lnTo>
                  <a:lnTo>
                    <a:pt x="88900" y="542290"/>
                  </a:lnTo>
                  <a:lnTo>
                    <a:pt x="80010" y="556259"/>
                  </a:lnTo>
                  <a:lnTo>
                    <a:pt x="72389" y="567690"/>
                  </a:lnTo>
                  <a:lnTo>
                    <a:pt x="63500" y="575309"/>
                  </a:lnTo>
                  <a:lnTo>
                    <a:pt x="54610" y="582929"/>
                  </a:lnTo>
                  <a:lnTo>
                    <a:pt x="48260" y="590550"/>
                  </a:lnTo>
                  <a:lnTo>
                    <a:pt x="41910" y="598170"/>
                  </a:lnTo>
                  <a:lnTo>
                    <a:pt x="25400" y="635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019300" y="4914900"/>
            <a:ext cx="444501" cy="685801"/>
            <a:chOff x="2019300" y="4914900"/>
            <a:chExt cx="444501" cy="685801"/>
          </a:xfrm>
        </p:grpSpPr>
        <p:sp>
          <p:nvSpPr>
            <p:cNvPr id="23" name="Freeform 22"/>
            <p:cNvSpPr/>
            <p:nvPr/>
          </p:nvSpPr>
          <p:spPr>
            <a:xfrm>
              <a:off x="2019300" y="5120640"/>
              <a:ext cx="177801" cy="175261"/>
            </a:xfrm>
            <a:custGeom>
              <a:avLst/>
              <a:gdLst/>
              <a:ahLst/>
              <a:cxnLst/>
              <a:rect l="0" t="0" r="0" b="0"/>
              <a:pathLst>
                <a:path w="177801" h="175261">
                  <a:moveTo>
                    <a:pt x="0" y="22860"/>
                  </a:moveTo>
                  <a:lnTo>
                    <a:pt x="35560" y="5080"/>
                  </a:lnTo>
                  <a:lnTo>
                    <a:pt x="45720" y="2539"/>
                  </a:lnTo>
                  <a:lnTo>
                    <a:pt x="58420" y="1269"/>
                  </a:lnTo>
                  <a:lnTo>
                    <a:pt x="73660" y="0"/>
                  </a:lnTo>
                  <a:lnTo>
                    <a:pt x="83820" y="0"/>
                  </a:lnTo>
                  <a:lnTo>
                    <a:pt x="92710" y="2539"/>
                  </a:lnTo>
                  <a:lnTo>
                    <a:pt x="100329" y="5080"/>
                  </a:lnTo>
                  <a:lnTo>
                    <a:pt x="104139" y="8889"/>
                  </a:lnTo>
                  <a:lnTo>
                    <a:pt x="107950" y="15239"/>
                  </a:lnTo>
                  <a:lnTo>
                    <a:pt x="110489" y="21589"/>
                  </a:lnTo>
                  <a:lnTo>
                    <a:pt x="110489" y="30480"/>
                  </a:lnTo>
                  <a:lnTo>
                    <a:pt x="109220" y="40639"/>
                  </a:lnTo>
                  <a:lnTo>
                    <a:pt x="106679" y="52069"/>
                  </a:lnTo>
                  <a:lnTo>
                    <a:pt x="101600" y="62230"/>
                  </a:lnTo>
                  <a:lnTo>
                    <a:pt x="96520" y="71119"/>
                  </a:lnTo>
                  <a:lnTo>
                    <a:pt x="88900" y="81280"/>
                  </a:lnTo>
                  <a:lnTo>
                    <a:pt x="83820" y="91439"/>
                  </a:lnTo>
                  <a:lnTo>
                    <a:pt x="78739" y="101600"/>
                  </a:lnTo>
                  <a:lnTo>
                    <a:pt x="73660" y="114300"/>
                  </a:lnTo>
                  <a:lnTo>
                    <a:pt x="68579" y="123189"/>
                  </a:lnTo>
                  <a:lnTo>
                    <a:pt x="64770" y="130810"/>
                  </a:lnTo>
                  <a:lnTo>
                    <a:pt x="59689" y="137160"/>
                  </a:lnTo>
                  <a:lnTo>
                    <a:pt x="57150" y="143510"/>
                  </a:lnTo>
                  <a:lnTo>
                    <a:pt x="54610" y="151130"/>
                  </a:lnTo>
                  <a:lnTo>
                    <a:pt x="53339" y="160019"/>
                  </a:lnTo>
                  <a:lnTo>
                    <a:pt x="57150" y="165100"/>
                  </a:lnTo>
                  <a:lnTo>
                    <a:pt x="63500" y="167639"/>
                  </a:lnTo>
                  <a:lnTo>
                    <a:pt x="72389" y="170180"/>
                  </a:lnTo>
                  <a:lnTo>
                    <a:pt x="82550" y="172719"/>
                  </a:lnTo>
                  <a:lnTo>
                    <a:pt x="96520" y="172719"/>
                  </a:lnTo>
                  <a:lnTo>
                    <a:pt x="110489" y="173989"/>
                  </a:lnTo>
                  <a:lnTo>
                    <a:pt x="138429" y="175260"/>
                  </a:lnTo>
                  <a:lnTo>
                    <a:pt x="173989" y="175260"/>
                  </a:lnTo>
                  <a:lnTo>
                    <a:pt x="177800" y="1752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133600" y="4914900"/>
              <a:ext cx="330201" cy="685801"/>
            </a:xfrm>
            <a:custGeom>
              <a:avLst/>
              <a:gdLst/>
              <a:ahLst/>
              <a:cxnLst/>
              <a:rect l="0" t="0" r="0" b="0"/>
              <a:pathLst>
                <a:path w="330201" h="685801">
                  <a:moveTo>
                    <a:pt x="0" y="0"/>
                  </a:moveTo>
                  <a:lnTo>
                    <a:pt x="13970" y="6350"/>
                  </a:lnTo>
                  <a:lnTo>
                    <a:pt x="21589" y="11429"/>
                  </a:lnTo>
                  <a:lnTo>
                    <a:pt x="41910" y="24129"/>
                  </a:lnTo>
                  <a:lnTo>
                    <a:pt x="50800" y="30479"/>
                  </a:lnTo>
                  <a:lnTo>
                    <a:pt x="57150" y="35559"/>
                  </a:lnTo>
                  <a:lnTo>
                    <a:pt x="63500" y="40640"/>
                  </a:lnTo>
                  <a:lnTo>
                    <a:pt x="69850" y="46990"/>
                  </a:lnTo>
                  <a:lnTo>
                    <a:pt x="78739" y="60959"/>
                  </a:lnTo>
                  <a:lnTo>
                    <a:pt x="86360" y="71120"/>
                  </a:lnTo>
                  <a:lnTo>
                    <a:pt x="96520" y="81279"/>
                  </a:lnTo>
                  <a:lnTo>
                    <a:pt x="106679" y="91440"/>
                  </a:lnTo>
                  <a:lnTo>
                    <a:pt x="114300" y="104140"/>
                  </a:lnTo>
                  <a:lnTo>
                    <a:pt x="121920" y="115570"/>
                  </a:lnTo>
                  <a:lnTo>
                    <a:pt x="127000" y="128270"/>
                  </a:lnTo>
                  <a:lnTo>
                    <a:pt x="138429" y="143509"/>
                  </a:lnTo>
                  <a:lnTo>
                    <a:pt x="153670" y="160020"/>
                  </a:lnTo>
                  <a:lnTo>
                    <a:pt x="185420" y="195579"/>
                  </a:lnTo>
                  <a:lnTo>
                    <a:pt x="226060" y="237490"/>
                  </a:lnTo>
                  <a:lnTo>
                    <a:pt x="246379" y="259079"/>
                  </a:lnTo>
                  <a:lnTo>
                    <a:pt x="259079" y="273050"/>
                  </a:lnTo>
                  <a:lnTo>
                    <a:pt x="288289" y="307340"/>
                  </a:lnTo>
                  <a:lnTo>
                    <a:pt x="298450" y="325120"/>
                  </a:lnTo>
                  <a:lnTo>
                    <a:pt x="308610" y="341629"/>
                  </a:lnTo>
                  <a:lnTo>
                    <a:pt x="314960" y="359409"/>
                  </a:lnTo>
                  <a:lnTo>
                    <a:pt x="320039" y="373379"/>
                  </a:lnTo>
                  <a:lnTo>
                    <a:pt x="323850" y="386079"/>
                  </a:lnTo>
                  <a:lnTo>
                    <a:pt x="326389" y="397509"/>
                  </a:lnTo>
                  <a:lnTo>
                    <a:pt x="327660" y="408940"/>
                  </a:lnTo>
                  <a:lnTo>
                    <a:pt x="327660" y="420370"/>
                  </a:lnTo>
                  <a:lnTo>
                    <a:pt x="328929" y="443229"/>
                  </a:lnTo>
                  <a:lnTo>
                    <a:pt x="330200" y="463550"/>
                  </a:lnTo>
                  <a:lnTo>
                    <a:pt x="328929" y="473709"/>
                  </a:lnTo>
                  <a:lnTo>
                    <a:pt x="326389" y="485140"/>
                  </a:lnTo>
                  <a:lnTo>
                    <a:pt x="323850" y="496570"/>
                  </a:lnTo>
                  <a:lnTo>
                    <a:pt x="318770" y="508000"/>
                  </a:lnTo>
                  <a:lnTo>
                    <a:pt x="312420" y="518159"/>
                  </a:lnTo>
                  <a:lnTo>
                    <a:pt x="306070" y="527050"/>
                  </a:lnTo>
                  <a:lnTo>
                    <a:pt x="298450" y="535940"/>
                  </a:lnTo>
                  <a:lnTo>
                    <a:pt x="290829" y="544829"/>
                  </a:lnTo>
                  <a:lnTo>
                    <a:pt x="283210" y="553720"/>
                  </a:lnTo>
                  <a:lnTo>
                    <a:pt x="266700" y="571500"/>
                  </a:lnTo>
                  <a:lnTo>
                    <a:pt x="257810" y="580390"/>
                  </a:lnTo>
                  <a:lnTo>
                    <a:pt x="251460" y="588009"/>
                  </a:lnTo>
                  <a:lnTo>
                    <a:pt x="245110" y="596900"/>
                  </a:lnTo>
                  <a:lnTo>
                    <a:pt x="218439" y="637540"/>
                  </a:lnTo>
                  <a:lnTo>
                    <a:pt x="212089" y="646429"/>
                  </a:lnTo>
                  <a:lnTo>
                    <a:pt x="205739" y="654050"/>
                  </a:lnTo>
                  <a:lnTo>
                    <a:pt x="177800" y="685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870200" y="2794000"/>
            <a:ext cx="241301" cy="254001"/>
            <a:chOff x="2870200" y="2794000"/>
            <a:chExt cx="241301" cy="254001"/>
          </a:xfrm>
        </p:grpSpPr>
        <p:sp>
          <p:nvSpPr>
            <p:cNvPr id="26" name="Freeform 25"/>
            <p:cNvSpPr/>
            <p:nvPr/>
          </p:nvSpPr>
          <p:spPr>
            <a:xfrm>
              <a:off x="2921000" y="2794000"/>
              <a:ext cx="190501" cy="254001"/>
            </a:xfrm>
            <a:custGeom>
              <a:avLst/>
              <a:gdLst/>
              <a:ahLst/>
              <a:cxnLst/>
              <a:rect l="0" t="0" r="0" b="0"/>
              <a:pathLst>
                <a:path w="190501" h="254001">
                  <a:moveTo>
                    <a:pt x="0" y="0"/>
                  </a:moveTo>
                  <a:lnTo>
                    <a:pt x="54610" y="54610"/>
                  </a:lnTo>
                  <a:lnTo>
                    <a:pt x="66039" y="68579"/>
                  </a:lnTo>
                  <a:lnTo>
                    <a:pt x="77470" y="85089"/>
                  </a:lnTo>
                  <a:lnTo>
                    <a:pt x="120650" y="148589"/>
                  </a:lnTo>
                  <a:lnTo>
                    <a:pt x="129539" y="161289"/>
                  </a:lnTo>
                  <a:lnTo>
                    <a:pt x="138429" y="172720"/>
                  </a:lnTo>
                  <a:lnTo>
                    <a:pt x="147320" y="182879"/>
                  </a:lnTo>
                  <a:lnTo>
                    <a:pt x="156210" y="190500"/>
                  </a:lnTo>
                  <a:lnTo>
                    <a:pt x="165100" y="198120"/>
                  </a:lnTo>
                  <a:lnTo>
                    <a:pt x="173989" y="204470"/>
                  </a:lnTo>
                  <a:lnTo>
                    <a:pt x="180339" y="210820"/>
                  </a:lnTo>
                  <a:lnTo>
                    <a:pt x="186689" y="218439"/>
                  </a:lnTo>
                  <a:lnTo>
                    <a:pt x="190500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870200" y="2806700"/>
              <a:ext cx="241301" cy="228601"/>
            </a:xfrm>
            <a:custGeom>
              <a:avLst/>
              <a:gdLst/>
              <a:ahLst/>
              <a:cxnLst/>
              <a:rect l="0" t="0" r="0" b="0"/>
              <a:pathLst>
                <a:path w="241301" h="228601">
                  <a:moveTo>
                    <a:pt x="241300" y="0"/>
                  </a:moveTo>
                  <a:lnTo>
                    <a:pt x="227329" y="0"/>
                  </a:lnTo>
                  <a:lnTo>
                    <a:pt x="219710" y="2539"/>
                  </a:lnTo>
                  <a:lnTo>
                    <a:pt x="209550" y="7620"/>
                  </a:lnTo>
                  <a:lnTo>
                    <a:pt x="199389" y="13970"/>
                  </a:lnTo>
                  <a:lnTo>
                    <a:pt x="191770" y="20320"/>
                  </a:lnTo>
                  <a:lnTo>
                    <a:pt x="186689" y="27939"/>
                  </a:lnTo>
                  <a:lnTo>
                    <a:pt x="184150" y="35560"/>
                  </a:lnTo>
                  <a:lnTo>
                    <a:pt x="179070" y="41910"/>
                  </a:lnTo>
                  <a:lnTo>
                    <a:pt x="172720" y="48260"/>
                  </a:lnTo>
                  <a:lnTo>
                    <a:pt x="166370" y="53339"/>
                  </a:lnTo>
                  <a:lnTo>
                    <a:pt x="160020" y="59689"/>
                  </a:lnTo>
                  <a:lnTo>
                    <a:pt x="154939" y="66039"/>
                  </a:lnTo>
                  <a:lnTo>
                    <a:pt x="149860" y="73660"/>
                  </a:lnTo>
                  <a:lnTo>
                    <a:pt x="144779" y="81279"/>
                  </a:lnTo>
                  <a:lnTo>
                    <a:pt x="140970" y="90170"/>
                  </a:lnTo>
                  <a:lnTo>
                    <a:pt x="135889" y="97789"/>
                  </a:lnTo>
                  <a:lnTo>
                    <a:pt x="128270" y="105410"/>
                  </a:lnTo>
                  <a:lnTo>
                    <a:pt x="119379" y="110489"/>
                  </a:lnTo>
                  <a:lnTo>
                    <a:pt x="109220" y="115570"/>
                  </a:lnTo>
                  <a:lnTo>
                    <a:pt x="100329" y="123189"/>
                  </a:lnTo>
                  <a:lnTo>
                    <a:pt x="90170" y="129539"/>
                  </a:lnTo>
                  <a:lnTo>
                    <a:pt x="81279" y="137160"/>
                  </a:lnTo>
                  <a:lnTo>
                    <a:pt x="74929" y="144779"/>
                  </a:lnTo>
                  <a:lnTo>
                    <a:pt x="71120" y="153670"/>
                  </a:lnTo>
                  <a:lnTo>
                    <a:pt x="68579" y="161289"/>
                  </a:lnTo>
                  <a:lnTo>
                    <a:pt x="64770" y="168910"/>
                  </a:lnTo>
                  <a:lnTo>
                    <a:pt x="58420" y="173989"/>
                  </a:lnTo>
                  <a:lnTo>
                    <a:pt x="52070" y="179070"/>
                  </a:lnTo>
                  <a:lnTo>
                    <a:pt x="45720" y="184150"/>
                  </a:lnTo>
                  <a:lnTo>
                    <a:pt x="40639" y="189229"/>
                  </a:lnTo>
                  <a:lnTo>
                    <a:pt x="35560" y="194310"/>
                  </a:lnTo>
                  <a:lnTo>
                    <a:pt x="29210" y="198120"/>
                  </a:lnTo>
                  <a:lnTo>
                    <a:pt x="22860" y="203200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895600" y="3365500"/>
            <a:ext cx="254001" cy="406401"/>
            <a:chOff x="2895600" y="3365500"/>
            <a:chExt cx="254001" cy="406401"/>
          </a:xfrm>
        </p:grpSpPr>
        <p:sp>
          <p:nvSpPr>
            <p:cNvPr id="29" name="Freeform 28"/>
            <p:cNvSpPr/>
            <p:nvPr/>
          </p:nvSpPr>
          <p:spPr>
            <a:xfrm>
              <a:off x="2895600" y="3365500"/>
              <a:ext cx="177801" cy="190501"/>
            </a:xfrm>
            <a:custGeom>
              <a:avLst/>
              <a:gdLst/>
              <a:ahLst/>
              <a:cxnLst/>
              <a:rect l="0" t="0" r="0" b="0"/>
              <a:pathLst>
                <a:path w="177801" h="190501">
                  <a:moveTo>
                    <a:pt x="0" y="0"/>
                  </a:moveTo>
                  <a:lnTo>
                    <a:pt x="13970" y="0"/>
                  </a:lnTo>
                  <a:lnTo>
                    <a:pt x="19050" y="2540"/>
                  </a:lnTo>
                  <a:lnTo>
                    <a:pt x="24129" y="7620"/>
                  </a:lnTo>
                  <a:lnTo>
                    <a:pt x="29210" y="13970"/>
                  </a:lnTo>
                  <a:lnTo>
                    <a:pt x="34289" y="20320"/>
                  </a:lnTo>
                  <a:lnTo>
                    <a:pt x="41910" y="27940"/>
                  </a:lnTo>
                  <a:lnTo>
                    <a:pt x="48260" y="35559"/>
                  </a:lnTo>
                  <a:lnTo>
                    <a:pt x="58420" y="43179"/>
                  </a:lnTo>
                  <a:lnTo>
                    <a:pt x="68579" y="52070"/>
                  </a:lnTo>
                  <a:lnTo>
                    <a:pt x="78739" y="59690"/>
                  </a:lnTo>
                  <a:lnTo>
                    <a:pt x="90170" y="69850"/>
                  </a:lnTo>
                  <a:lnTo>
                    <a:pt x="99060" y="80009"/>
                  </a:lnTo>
                  <a:lnTo>
                    <a:pt x="107950" y="91440"/>
                  </a:lnTo>
                  <a:lnTo>
                    <a:pt x="118110" y="102870"/>
                  </a:lnTo>
                  <a:lnTo>
                    <a:pt x="134620" y="128270"/>
                  </a:lnTo>
                  <a:lnTo>
                    <a:pt x="142239" y="138429"/>
                  </a:lnTo>
                  <a:lnTo>
                    <a:pt x="148589" y="148590"/>
                  </a:lnTo>
                  <a:lnTo>
                    <a:pt x="153670" y="158750"/>
                  </a:lnTo>
                  <a:lnTo>
                    <a:pt x="158750" y="166370"/>
                  </a:lnTo>
                  <a:lnTo>
                    <a:pt x="163829" y="172720"/>
                  </a:lnTo>
                  <a:lnTo>
                    <a:pt x="17780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946400" y="3365500"/>
              <a:ext cx="203201" cy="406401"/>
            </a:xfrm>
            <a:custGeom>
              <a:avLst/>
              <a:gdLst/>
              <a:ahLst/>
              <a:cxnLst/>
              <a:rect l="0" t="0" r="0" b="0"/>
              <a:pathLst>
                <a:path w="203201" h="406401">
                  <a:moveTo>
                    <a:pt x="203200" y="0"/>
                  </a:moveTo>
                  <a:lnTo>
                    <a:pt x="189229" y="20320"/>
                  </a:lnTo>
                  <a:lnTo>
                    <a:pt x="184150" y="27940"/>
                  </a:lnTo>
                  <a:lnTo>
                    <a:pt x="179070" y="34290"/>
                  </a:lnTo>
                  <a:lnTo>
                    <a:pt x="173989" y="39370"/>
                  </a:lnTo>
                  <a:lnTo>
                    <a:pt x="171450" y="45720"/>
                  </a:lnTo>
                  <a:lnTo>
                    <a:pt x="168910" y="53340"/>
                  </a:lnTo>
                  <a:lnTo>
                    <a:pt x="167639" y="60959"/>
                  </a:lnTo>
                  <a:lnTo>
                    <a:pt x="163829" y="68579"/>
                  </a:lnTo>
                  <a:lnTo>
                    <a:pt x="158750" y="77470"/>
                  </a:lnTo>
                  <a:lnTo>
                    <a:pt x="152400" y="85090"/>
                  </a:lnTo>
                  <a:lnTo>
                    <a:pt x="147320" y="95250"/>
                  </a:lnTo>
                  <a:lnTo>
                    <a:pt x="140970" y="105409"/>
                  </a:lnTo>
                  <a:lnTo>
                    <a:pt x="137160" y="116840"/>
                  </a:lnTo>
                  <a:lnTo>
                    <a:pt x="130810" y="127000"/>
                  </a:lnTo>
                  <a:lnTo>
                    <a:pt x="123189" y="137159"/>
                  </a:lnTo>
                  <a:lnTo>
                    <a:pt x="116839" y="146050"/>
                  </a:lnTo>
                  <a:lnTo>
                    <a:pt x="111760" y="153670"/>
                  </a:lnTo>
                  <a:lnTo>
                    <a:pt x="105410" y="166370"/>
                  </a:lnTo>
                  <a:lnTo>
                    <a:pt x="101600" y="171450"/>
                  </a:lnTo>
                  <a:lnTo>
                    <a:pt x="96520" y="176529"/>
                  </a:lnTo>
                  <a:lnTo>
                    <a:pt x="88900" y="181609"/>
                  </a:lnTo>
                  <a:lnTo>
                    <a:pt x="85089" y="187959"/>
                  </a:lnTo>
                  <a:lnTo>
                    <a:pt x="82550" y="198120"/>
                  </a:lnTo>
                  <a:lnTo>
                    <a:pt x="80010" y="208279"/>
                  </a:lnTo>
                  <a:lnTo>
                    <a:pt x="76200" y="215900"/>
                  </a:lnTo>
                  <a:lnTo>
                    <a:pt x="69850" y="223520"/>
                  </a:lnTo>
                  <a:lnTo>
                    <a:pt x="63500" y="228600"/>
                  </a:lnTo>
                  <a:lnTo>
                    <a:pt x="59689" y="237490"/>
                  </a:lnTo>
                  <a:lnTo>
                    <a:pt x="57150" y="247650"/>
                  </a:lnTo>
                  <a:lnTo>
                    <a:pt x="54610" y="257809"/>
                  </a:lnTo>
                  <a:lnTo>
                    <a:pt x="50800" y="267970"/>
                  </a:lnTo>
                  <a:lnTo>
                    <a:pt x="44450" y="276859"/>
                  </a:lnTo>
                  <a:lnTo>
                    <a:pt x="38100" y="287020"/>
                  </a:lnTo>
                  <a:lnTo>
                    <a:pt x="34289" y="297179"/>
                  </a:lnTo>
                  <a:lnTo>
                    <a:pt x="31750" y="307340"/>
                  </a:lnTo>
                  <a:lnTo>
                    <a:pt x="29210" y="320040"/>
                  </a:lnTo>
                  <a:lnTo>
                    <a:pt x="27939" y="330200"/>
                  </a:lnTo>
                  <a:lnTo>
                    <a:pt x="26670" y="340359"/>
                  </a:lnTo>
                  <a:lnTo>
                    <a:pt x="26670" y="349250"/>
                  </a:lnTo>
                  <a:lnTo>
                    <a:pt x="24129" y="358140"/>
                  </a:lnTo>
                  <a:lnTo>
                    <a:pt x="21589" y="367029"/>
                  </a:lnTo>
                  <a:lnTo>
                    <a:pt x="19050" y="375920"/>
                  </a:lnTo>
                  <a:lnTo>
                    <a:pt x="15239" y="384809"/>
                  </a:lnTo>
                  <a:lnTo>
                    <a:pt x="11429" y="393700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895600" y="4864100"/>
            <a:ext cx="215901" cy="215901"/>
            <a:chOff x="2895600" y="4864100"/>
            <a:chExt cx="215901" cy="215901"/>
          </a:xfrm>
        </p:grpSpPr>
        <p:sp>
          <p:nvSpPr>
            <p:cNvPr id="32" name="Freeform 31"/>
            <p:cNvSpPr/>
            <p:nvPr/>
          </p:nvSpPr>
          <p:spPr>
            <a:xfrm>
              <a:off x="2933700" y="4902200"/>
              <a:ext cx="177801" cy="177801"/>
            </a:xfrm>
            <a:custGeom>
              <a:avLst/>
              <a:gdLst/>
              <a:ahLst/>
              <a:cxnLst/>
              <a:rect l="0" t="0" r="0" b="0"/>
              <a:pathLst>
                <a:path w="177801" h="177801">
                  <a:moveTo>
                    <a:pt x="0" y="0"/>
                  </a:moveTo>
                  <a:lnTo>
                    <a:pt x="17780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895600" y="4864100"/>
              <a:ext cx="165101" cy="190501"/>
            </a:xfrm>
            <a:custGeom>
              <a:avLst/>
              <a:gdLst/>
              <a:ahLst/>
              <a:cxnLst/>
              <a:rect l="0" t="0" r="0" b="0"/>
              <a:pathLst>
                <a:path w="165101" h="190501">
                  <a:moveTo>
                    <a:pt x="165100" y="0"/>
                  </a:moveTo>
                  <a:lnTo>
                    <a:pt x="158750" y="13970"/>
                  </a:lnTo>
                  <a:lnTo>
                    <a:pt x="154939" y="19050"/>
                  </a:lnTo>
                  <a:lnTo>
                    <a:pt x="151129" y="24129"/>
                  </a:lnTo>
                  <a:lnTo>
                    <a:pt x="147320" y="29209"/>
                  </a:lnTo>
                  <a:lnTo>
                    <a:pt x="140970" y="34290"/>
                  </a:lnTo>
                  <a:lnTo>
                    <a:pt x="132079" y="41909"/>
                  </a:lnTo>
                  <a:lnTo>
                    <a:pt x="121920" y="48259"/>
                  </a:lnTo>
                  <a:lnTo>
                    <a:pt x="113029" y="55879"/>
                  </a:lnTo>
                  <a:lnTo>
                    <a:pt x="106679" y="64770"/>
                  </a:lnTo>
                  <a:lnTo>
                    <a:pt x="100329" y="72390"/>
                  </a:lnTo>
                  <a:lnTo>
                    <a:pt x="93979" y="81279"/>
                  </a:lnTo>
                  <a:lnTo>
                    <a:pt x="86360" y="88900"/>
                  </a:lnTo>
                  <a:lnTo>
                    <a:pt x="71120" y="105409"/>
                  </a:lnTo>
                  <a:lnTo>
                    <a:pt x="54610" y="123190"/>
                  </a:lnTo>
                  <a:lnTo>
                    <a:pt x="49529" y="129540"/>
                  </a:lnTo>
                  <a:lnTo>
                    <a:pt x="45720" y="135890"/>
                  </a:lnTo>
                  <a:lnTo>
                    <a:pt x="43179" y="140970"/>
                  </a:lnTo>
                  <a:lnTo>
                    <a:pt x="36829" y="154940"/>
                  </a:lnTo>
                  <a:lnTo>
                    <a:pt x="33020" y="162559"/>
                  </a:lnTo>
                  <a:lnTo>
                    <a:pt x="27939" y="170179"/>
                  </a:lnTo>
                  <a:lnTo>
                    <a:pt x="21589" y="17907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933700" y="5499100"/>
            <a:ext cx="279401" cy="584201"/>
            <a:chOff x="2933700" y="5499100"/>
            <a:chExt cx="279401" cy="584201"/>
          </a:xfrm>
        </p:grpSpPr>
        <p:sp>
          <p:nvSpPr>
            <p:cNvPr id="35" name="Freeform 34"/>
            <p:cNvSpPr/>
            <p:nvPr/>
          </p:nvSpPr>
          <p:spPr>
            <a:xfrm>
              <a:off x="2933700" y="5499100"/>
              <a:ext cx="203201" cy="241301"/>
            </a:xfrm>
            <a:custGeom>
              <a:avLst/>
              <a:gdLst/>
              <a:ahLst/>
              <a:cxnLst/>
              <a:rect l="0" t="0" r="0" b="0"/>
              <a:pathLst>
                <a:path w="203201" h="241301">
                  <a:moveTo>
                    <a:pt x="0" y="0"/>
                  </a:moveTo>
                  <a:lnTo>
                    <a:pt x="6350" y="6350"/>
                  </a:lnTo>
                  <a:lnTo>
                    <a:pt x="10160" y="11429"/>
                  </a:lnTo>
                  <a:lnTo>
                    <a:pt x="13970" y="17779"/>
                  </a:lnTo>
                  <a:lnTo>
                    <a:pt x="17779" y="24129"/>
                  </a:lnTo>
                  <a:lnTo>
                    <a:pt x="22860" y="31750"/>
                  </a:lnTo>
                  <a:lnTo>
                    <a:pt x="29210" y="39370"/>
                  </a:lnTo>
                  <a:lnTo>
                    <a:pt x="36829" y="46990"/>
                  </a:lnTo>
                  <a:lnTo>
                    <a:pt x="44450" y="57150"/>
                  </a:lnTo>
                  <a:lnTo>
                    <a:pt x="52070" y="67309"/>
                  </a:lnTo>
                  <a:lnTo>
                    <a:pt x="69850" y="92709"/>
                  </a:lnTo>
                  <a:lnTo>
                    <a:pt x="91439" y="121920"/>
                  </a:lnTo>
                  <a:lnTo>
                    <a:pt x="101600" y="134620"/>
                  </a:lnTo>
                  <a:lnTo>
                    <a:pt x="111760" y="146050"/>
                  </a:lnTo>
                  <a:lnTo>
                    <a:pt x="120650" y="156209"/>
                  </a:lnTo>
                  <a:lnTo>
                    <a:pt x="132079" y="166370"/>
                  </a:lnTo>
                  <a:lnTo>
                    <a:pt x="142239" y="176529"/>
                  </a:lnTo>
                  <a:lnTo>
                    <a:pt x="154939" y="185420"/>
                  </a:lnTo>
                  <a:lnTo>
                    <a:pt x="162560" y="194309"/>
                  </a:lnTo>
                  <a:lnTo>
                    <a:pt x="167639" y="203200"/>
                  </a:lnTo>
                  <a:lnTo>
                    <a:pt x="171450" y="210820"/>
                  </a:lnTo>
                  <a:lnTo>
                    <a:pt x="176529" y="218440"/>
                  </a:lnTo>
                  <a:lnTo>
                    <a:pt x="182879" y="224790"/>
                  </a:lnTo>
                  <a:lnTo>
                    <a:pt x="20320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048000" y="5511800"/>
              <a:ext cx="165101" cy="571501"/>
            </a:xfrm>
            <a:custGeom>
              <a:avLst/>
              <a:gdLst/>
              <a:ahLst/>
              <a:cxnLst/>
              <a:rect l="0" t="0" r="0" b="0"/>
              <a:pathLst>
                <a:path w="165101" h="571501">
                  <a:moveTo>
                    <a:pt x="165100" y="0"/>
                  </a:moveTo>
                  <a:lnTo>
                    <a:pt x="165100" y="59690"/>
                  </a:lnTo>
                  <a:lnTo>
                    <a:pt x="163829" y="73659"/>
                  </a:lnTo>
                  <a:lnTo>
                    <a:pt x="161289" y="87629"/>
                  </a:lnTo>
                  <a:lnTo>
                    <a:pt x="158750" y="100329"/>
                  </a:lnTo>
                  <a:lnTo>
                    <a:pt x="154939" y="111759"/>
                  </a:lnTo>
                  <a:lnTo>
                    <a:pt x="151129" y="123190"/>
                  </a:lnTo>
                  <a:lnTo>
                    <a:pt x="147320" y="132079"/>
                  </a:lnTo>
                  <a:lnTo>
                    <a:pt x="143510" y="146050"/>
                  </a:lnTo>
                  <a:lnTo>
                    <a:pt x="139700" y="162559"/>
                  </a:lnTo>
                  <a:lnTo>
                    <a:pt x="134620" y="180340"/>
                  </a:lnTo>
                  <a:lnTo>
                    <a:pt x="132079" y="198120"/>
                  </a:lnTo>
                  <a:lnTo>
                    <a:pt x="130810" y="214629"/>
                  </a:lnTo>
                  <a:lnTo>
                    <a:pt x="129539" y="232409"/>
                  </a:lnTo>
                  <a:lnTo>
                    <a:pt x="125729" y="248920"/>
                  </a:lnTo>
                  <a:lnTo>
                    <a:pt x="120650" y="266700"/>
                  </a:lnTo>
                  <a:lnTo>
                    <a:pt x="114300" y="283209"/>
                  </a:lnTo>
                  <a:lnTo>
                    <a:pt x="106679" y="300990"/>
                  </a:lnTo>
                  <a:lnTo>
                    <a:pt x="99060" y="317500"/>
                  </a:lnTo>
                  <a:lnTo>
                    <a:pt x="91439" y="334009"/>
                  </a:lnTo>
                  <a:lnTo>
                    <a:pt x="85089" y="353059"/>
                  </a:lnTo>
                  <a:lnTo>
                    <a:pt x="80010" y="372109"/>
                  </a:lnTo>
                  <a:lnTo>
                    <a:pt x="73660" y="392429"/>
                  </a:lnTo>
                  <a:lnTo>
                    <a:pt x="71120" y="408940"/>
                  </a:lnTo>
                  <a:lnTo>
                    <a:pt x="68579" y="425450"/>
                  </a:lnTo>
                  <a:lnTo>
                    <a:pt x="66039" y="440690"/>
                  </a:lnTo>
                  <a:lnTo>
                    <a:pt x="64770" y="453390"/>
                  </a:lnTo>
                  <a:lnTo>
                    <a:pt x="60960" y="464820"/>
                  </a:lnTo>
                  <a:lnTo>
                    <a:pt x="45720" y="509270"/>
                  </a:lnTo>
                  <a:lnTo>
                    <a:pt x="41910" y="519429"/>
                  </a:lnTo>
                  <a:lnTo>
                    <a:pt x="38100" y="527050"/>
                  </a:lnTo>
                  <a:lnTo>
                    <a:pt x="34289" y="533400"/>
                  </a:lnTo>
                  <a:lnTo>
                    <a:pt x="29210" y="539750"/>
                  </a:lnTo>
                  <a:lnTo>
                    <a:pt x="25400" y="547370"/>
                  </a:lnTo>
                  <a:lnTo>
                    <a:pt x="0" y="571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454400" y="2832100"/>
            <a:ext cx="2946401" cy="304801"/>
            <a:chOff x="3454400" y="2832100"/>
            <a:chExt cx="2946401" cy="304801"/>
          </a:xfrm>
        </p:grpSpPr>
        <p:sp>
          <p:nvSpPr>
            <p:cNvPr id="38" name="Freeform 37"/>
            <p:cNvSpPr/>
            <p:nvPr/>
          </p:nvSpPr>
          <p:spPr>
            <a:xfrm>
              <a:off x="3454400" y="2971800"/>
              <a:ext cx="38101" cy="1"/>
            </a:xfrm>
            <a:custGeom>
              <a:avLst/>
              <a:gdLst/>
              <a:ahLst/>
              <a:cxnLst/>
              <a:rect l="0" t="0" r="0" b="0"/>
              <a:pathLst>
                <a:path w="38101" h="1">
                  <a:moveTo>
                    <a:pt x="0" y="0"/>
                  </a:moveTo>
                  <a:lnTo>
                    <a:pt x="381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536950" y="2884170"/>
              <a:ext cx="73660" cy="167641"/>
            </a:xfrm>
            <a:custGeom>
              <a:avLst/>
              <a:gdLst/>
              <a:ahLst/>
              <a:cxnLst/>
              <a:rect l="0" t="0" r="0" b="0"/>
              <a:pathLst>
                <a:path w="73660" h="167641">
                  <a:moveTo>
                    <a:pt x="6350" y="11430"/>
                  </a:moveTo>
                  <a:lnTo>
                    <a:pt x="20320" y="5080"/>
                  </a:lnTo>
                  <a:lnTo>
                    <a:pt x="27940" y="2540"/>
                  </a:lnTo>
                  <a:lnTo>
                    <a:pt x="38100" y="1269"/>
                  </a:lnTo>
                  <a:lnTo>
                    <a:pt x="48259" y="0"/>
                  </a:lnTo>
                  <a:lnTo>
                    <a:pt x="57150" y="1269"/>
                  </a:lnTo>
                  <a:lnTo>
                    <a:pt x="63500" y="3809"/>
                  </a:lnTo>
                  <a:lnTo>
                    <a:pt x="69850" y="6350"/>
                  </a:lnTo>
                  <a:lnTo>
                    <a:pt x="72390" y="10159"/>
                  </a:lnTo>
                  <a:lnTo>
                    <a:pt x="73659" y="16509"/>
                  </a:lnTo>
                  <a:lnTo>
                    <a:pt x="72390" y="22859"/>
                  </a:lnTo>
                  <a:lnTo>
                    <a:pt x="71120" y="29209"/>
                  </a:lnTo>
                  <a:lnTo>
                    <a:pt x="71120" y="34290"/>
                  </a:lnTo>
                  <a:lnTo>
                    <a:pt x="71120" y="39369"/>
                  </a:lnTo>
                  <a:lnTo>
                    <a:pt x="67309" y="45719"/>
                  </a:lnTo>
                  <a:lnTo>
                    <a:pt x="62229" y="52069"/>
                  </a:lnTo>
                  <a:lnTo>
                    <a:pt x="57150" y="59690"/>
                  </a:lnTo>
                  <a:lnTo>
                    <a:pt x="50800" y="67309"/>
                  </a:lnTo>
                  <a:lnTo>
                    <a:pt x="45720" y="76200"/>
                  </a:lnTo>
                  <a:lnTo>
                    <a:pt x="41909" y="83819"/>
                  </a:lnTo>
                  <a:lnTo>
                    <a:pt x="36829" y="91440"/>
                  </a:lnTo>
                  <a:lnTo>
                    <a:pt x="31750" y="96519"/>
                  </a:lnTo>
                  <a:lnTo>
                    <a:pt x="27940" y="102869"/>
                  </a:lnTo>
                  <a:lnTo>
                    <a:pt x="24129" y="109219"/>
                  </a:lnTo>
                  <a:lnTo>
                    <a:pt x="19050" y="115569"/>
                  </a:lnTo>
                  <a:lnTo>
                    <a:pt x="15240" y="123190"/>
                  </a:lnTo>
                  <a:lnTo>
                    <a:pt x="11429" y="130809"/>
                  </a:lnTo>
                  <a:lnTo>
                    <a:pt x="10159" y="139700"/>
                  </a:lnTo>
                  <a:lnTo>
                    <a:pt x="8890" y="147319"/>
                  </a:lnTo>
                  <a:lnTo>
                    <a:pt x="6350" y="154940"/>
                  </a:lnTo>
                  <a:lnTo>
                    <a:pt x="3809" y="160019"/>
                  </a:lnTo>
                  <a:lnTo>
                    <a:pt x="0" y="165100"/>
                  </a:lnTo>
                  <a:lnTo>
                    <a:pt x="0" y="167640"/>
                  </a:lnTo>
                  <a:lnTo>
                    <a:pt x="0" y="167640"/>
                  </a:lnTo>
                  <a:lnTo>
                    <a:pt x="2540" y="166369"/>
                  </a:lnTo>
                  <a:lnTo>
                    <a:pt x="6350" y="165100"/>
                  </a:lnTo>
                  <a:lnTo>
                    <a:pt x="12700" y="165100"/>
                  </a:lnTo>
                  <a:lnTo>
                    <a:pt x="19050" y="165100"/>
                  </a:lnTo>
                  <a:lnTo>
                    <a:pt x="36829" y="163830"/>
                  </a:lnTo>
                  <a:lnTo>
                    <a:pt x="67309" y="163830"/>
                  </a:lnTo>
                  <a:lnTo>
                    <a:pt x="69850" y="1638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924300" y="2933700"/>
              <a:ext cx="88901" cy="1"/>
            </a:xfrm>
            <a:custGeom>
              <a:avLst/>
              <a:gdLst/>
              <a:ahLst/>
              <a:cxnLst/>
              <a:rect l="0" t="0" r="0" b="0"/>
              <a:pathLst>
                <a:path w="88901" h="1">
                  <a:moveTo>
                    <a:pt x="0" y="0"/>
                  </a:move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089400" y="2832100"/>
              <a:ext cx="12701" cy="304801"/>
            </a:xfrm>
            <a:custGeom>
              <a:avLst/>
              <a:gdLst/>
              <a:ahLst/>
              <a:cxnLst/>
              <a:rect l="0" t="0" r="0" b="0"/>
              <a:pathLst>
                <a:path w="12701" h="304801">
                  <a:moveTo>
                    <a:pt x="0" y="0"/>
                  </a:moveTo>
                  <a:lnTo>
                    <a:pt x="0" y="191770"/>
                  </a:lnTo>
                  <a:lnTo>
                    <a:pt x="1270" y="204470"/>
                  </a:lnTo>
                  <a:lnTo>
                    <a:pt x="3809" y="215900"/>
                  </a:lnTo>
                  <a:lnTo>
                    <a:pt x="6350" y="228600"/>
                  </a:lnTo>
                  <a:lnTo>
                    <a:pt x="8890" y="240029"/>
                  </a:lnTo>
                  <a:lnTo>
                    <a:pt x="10159" y="250189"/>
                  </a:lnTo>
                  <a:lnTo>
                    <a:pt x="12700" y="304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343400" y="2882900"/>
              <a:ext cx="111760" cy="163830"/>
            </a:xfrm>
            <a:custGeom>
              <a:avLst/>
              <a:gdLst/>
              <a:ahLst/>
              <a:cxnLst/>
              <a:rect l="0" t="0" r="0" b="0"/>
              <a:pathLst>
                <a:path w="111760" h="163830">
                  <a:moveTo>
                    <a:pt x="25400" y="0"/>
                  </a:moveTo>
                  <a:lnTo>
                    <a:pt x="11429" y="20320"/>
                  </a:lnTo>
                  <a:lnTo>
                    <a:pt x="7620" y="29210"/>
                  </a:lnTo>
                  <a:lnTo>
                    <a:pt x="5079" y="38100"/>
                  </a:lnTo>
                  <a:lnTo>
                    <a:pt x="3809" y="45720"/>
                  </a:lnTo>
                  <a:lnTo>
                    <a:pt x="2540" y="55879"/>
                  </a:lnTo>
                  <a:lnTo>
                    <a:pt x="1270" y="67310"/>
                  </a:lnTo>
                  <a:lnTo>
                    <a:pt x="1270" y="78739"/>
                  </a:lnTo>
                  <a:lnTo>
                    <a:pt x="0" y="102870"/>
                  </a:lnTo>
                  <a:lnTo>
                    <a:pt x="0" y="115570"/>
                  </a:lnTo>
                  <a:lnTo>
                    <a:pt x="2540" y="125729"/>
                  </a:lnTo>
                  <a:lnTo>
                    <a:pt x="7620" y="135889"/>
                  </a:lnTo>
                  <a:lnTo>
                    <a:pt x="13970" y="146050"/>
                  </a:lnTo>
                  <a:lnTo>
                    <a:pt x="20320" y="152400"/>
                  </a:lnTo>
                  <a:lnTo>
                    <a:pt x="27940" y="156210"/>
                  </a:lnTo>
                  <a:lnTo>
                    <a:pt x="35559" y="160020"/>
                  </a:lnTo>
                  <a:lnTo>
                    <a:pt x="43179" y="161289"/>
                  </a:lnTo>
                  <a:lnTo>
                    <a:pt x="52070" y="162560"/>
                  </a:lnTo>
                  <a:lnTo>
                    <a:pt x="59690" y="163829"/>
                  </a:lnTo>
                  <a:lnTo>
                    <a:pt x="66040" y="162560"/>
                  </a:lnTo>
                  <a:lnTo>
                    <a:pt x="72390" y="160020"/>
                  </a:lnTo>
                  <a:lnTo>
                    <a:pt x="77470" y="157479"/>
                  </a:lnTo>
                  <a:lnTo>
                    <a:pt x="82550" y="153670"/>
                  </a:lnTo>
                  <a:lnTo>
                    <a:pt x="87629" y="147320"/>
                  </a:lnTo>
                  <a:lnTo>
                    <a:pt x="92709" y="140970"/>
                  </a:lnTo>
                  <a:lnTo>
                    <a:pt x="96520" y="134620"/>
                  </a:lnTo>
                  <a:lnTo>
                    <a:pt x="101600" y="129539"/>
                  </a:lnTo>
                  <a:lnTo>
                    <a:pt x="105409" y="124460"/>
                  </a:lnTo>
                  <a:lnTo>
                    <a:pt x="107950" y="116839"/>
                  </a:lnTo>
                  <a:lnTo>
                    <a:pt x="110490" y="107950"/>
                  </a:lnTo>
                  <a:lnTo>
                    <a:pt x="111759" y="96520"/>
                  </a:lnTo>
                  <a:lnTo>
                    <a:pt x="111759" y="87629"/>
                  </a:lnTo>
                  <a:lnTo>
                    <a:pt x="109220" y="77470"/>
                  </a:lnTo>
                  <a:lnTo>
                    <a:pt x="106679" y="68579"/>
                  </a:lnTo>
                  <a:lnTo>
                    <a:pt x="104140" y="60960"/>
                  </a:lnTo>
                  <a:lnTo>
                    <a:pt x="100329" y="54610"/>
                  </a:lnTo>
                  <a:lnTo>
                    <a:pt x="96520" y="49529"/>
                  </a:lnTo>
                  <a:lnTo>
                    <a:pt x="92709" y="43179"/>
                  </a:lnTo>
                  <a:lnTo>
                    <a:pt x="88900" y="35560"/>
                  </a:lnTo>
                  <a:lnTo>
                    <a:pt x="83820" y="27939"/>
                  </a:lnTo>
                  <a:lnTo>
                    <a:pt x="78740" y="21589"/>
                  </a:lnTo>
                  <a:lnTo>
                    <a:pt x="72390" y="15239"/>
                  </a:lnTo>
                  <a:lnTo>
                    <a:pt x="64770" y="10160"/>
                  </a:lnTo>
                  <a:lnTo>
                    <a:pt x="57150" y="7620"/>
                  </a:lnTo>
                  <a:lnTo>
                    <a:pt x="49529" y="5079"/>
                  </a:lnTo>
                  <a:lnTo>
                    <a:pt x="254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775200" y="2895600"/>
              <a:ext cx="50801" cy="139701"/>
            </a:xfrm>
            <a:custGeom>
              <a:avLst/>
              <a:gdLst/>
              <a:ahLst/>
              <a:cxnLst/>
              <a:rect l="0" t="0" r="0" b="0"/>
              <a:pathLst>
                <a:path w="50801" h="139701">
                  <a:moveTo>
                    <a:pt x="0" y="0"/>
                  </a:moveTo>
                  <a:lnTo>
                    <a:pt x="6350" y="13970"/>
                  </a:lnTo>
                  <a:lnTo>
                    <a:pt x="11429" y="20320"/>
                  </a:lnTo>
                  <a:lnTo>
                    <a:pt x="17779" y="27939"/>
                  </a:lnTo>
                  <a:lnTo>
                    <a:pt x="24129" y="35560"/>
                  </a:lnTo>
                  <a:lnTo>
                    <a:pt x="30479" y="45720"/>
                  </a:lnTo>
                  <a:lnTo>
                    <a:pt x="35559" y="58420"/>
                  </a:lnTo>
                  <a:lnTo>
                    <a:pt x="40640" y="73660"/>
                  </a:lnTo>
                  <a:lnTo>
                    <a:pt x="44450" y="85089"/>
                  </a:lnTo>
                  <a:lnTo>
                    <a:pt x="45720" y="96520"/>
                  </a:lnTo>
                  <a:lnTo>
                    <a:pt x="50800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240020" y="2848610"/>
              <a:ext cx="132081" cy="212091"/>
            </a:xfrm>
            <a:custGeom>
              <a:avLst/>
              <a:gdLst/>
              <a:ahLst/>
              <a:cxnLst/>
              <a:rect l="0" t="0" r="0" b="0"/>
              <a:pathLst>
                <a:path w="132081" h="212091">
                  <a:moveTo>
                    <a:pt x="17780" y="21590"/>
                  </a:moveTo>
                  <a:lnTo>
                    <a:pt x="24130" y="7619"/>
                  </a:lnTo>
                  <a:lnTo>
                    <a:pt x="30480" y="3810"/>
                  </a:lnTo>
                  <a:lnTo>
                    <a:pt x="39370" y="1269"/>
                  </a:lnTo>
                  <a:lnTo>
                    <a:pt x="49530" y="0"/>
                  </a:lnTo>
                  <a:lnTo>
                    <a:pt x="57150" y="1269"/>
                  </a:lnTo>
                  <a:lnTo>
                    <a:pt x="63500" y="5079"/>
                  </a:lnTo>
                  <a:lnTo>
                    <a:pt x="69850" y="10160"/>
                  </a:lnTo>
                  <a:lnTo>
                    <a:pt x="73659" y="19050"/>
                  </a:lnTo>
                  <a:lnTo>
                    <a:pt x="76200" y="27940"/>
                  </a:lnTo>
                  <a:lnTo>
                    <a:pt x="77470" y="38100"/>
                  </a:lnTo>
                  <a:lnTo>
                    <a:pt x="78739" y="48260"/>
                  </a:lnTo>
                  <a:lnTo>
                    <a:pt x="80009" y="58419"/>
                  </a:lnTo>
                  <a:lnTo>
                    <a:pt x="80009" y="67310"/>
                  </a:lnTo>
                  <a:lnTo>
                    <a:pt x="78739" y="78740"/>
                  </a:lnTo>
                  <a:lnTo>
                    <a:pt x="77470" y="91440"/>
                  </a:lnTo>
                  <a:lnTo>
                    <a:pt x="73659" y="106679"/>
                  </a:lnTo>
                  <a:lnTo>
                    <a:pt x="71120" y="118110"/>
                  </a:lnTo>
                  <a:lnTo>
                    <a:pt x="67309" y="127000"/>
                  </a:lnTo>
                  <a:lnTo>
                    <a:pt x="50800" y="157479"/>
                  </a:lnTo>
                  <a:lnTo>
                    <a:pt x="45720" y="165100"/>
                  </a:lnTo>
                  <a:lnTo>
                    <a:pt x="39370" y="170179"/>
                  </a:lnTo>
                  <a:lnTo>
                    <a:pt x="31750" y="176529"/>
                  </a:lnTo>
                  <a:lnTo>
                    <a:pt x="25400" y="180340"/>
                  </a:lnTo>
                  <a:lnTo>
                    <a:pt x="20320" y="185419"/>
                  </a:lnTo>
                  <a:lnTo>
                    <a:pt x="15239" y="190500"/>
                  </a:lnTo>
                  <a:lnTo>
                    <a:pt x="10159" y="195579"/>
                  </a:lnTo>
                  <a:lnTo>
                    <a:pt x="6350" y="203200"/>
                  </a:lnTo>
                  <a:lnTo>
                    <a:pt x="1270" y="209550"/>
                  </a:lnTo>
                  <a:lnTo>
                    <a:pt x="0" y="212090"/>
                  </a:lnTo>
                  <a:lnTo>
                    <a:pt x="0" y="210819"/>
                  </a:lnTo>
                  <a:lnTo>
                    <a:pt x="1270" y="207010"/>
                  </a:lnTo>
                  <a:lnTo>
                    <a:pt x="3809" y="204469"/>
                  </a:lnTo>
                  <a:lnTo>
                    <a:pt x="7620" y="203200"/>
                  </a:lnTo>
                  <a:lnTo>
                    <a:pt x="11430" y="201929"/>
                  </a:lnTo>
                  <a:lnTo>
                    <a:pt x="17780" y="200660"/>
                  </a:lnTo>
                  <a:lnTo>
                    <a:pt x="25400" y="200660"/>
                  </a:lnTo>
                  <a:lnTo>
                    <a:pt x="46989" y="199390"/>
                  </a:lnTo>
                  <a:lnTo>
                    <a:pt x="132080" y="1993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664200" y="2882900"/>
              <a:ext cx="189230" cy="215901"/>
            </a:xfrm>
            <a:custGeom>
              <a:avLst/>
              <a:gdLst/>
              <a:ahLst/>
              <a:cxnLst/>
              <a:rect l="0" t="0" r="0" b="0"/>
              <a:pathLst>
                <a:path w="189230" h="215901">
                  <a:moveTo>
                    <a:pt x="88900" y="0"/>
                  </a:moveTo>
                  <a:lnTo>
                    <a:pt x="179070" y="0"/>
                  </a:lnTo>
                  <a:lnTo>
                    <a:pt x="185420" y="2539"/>
                  </a:lnTo>
                  <a:lnTo>
                    <a:pt x="187959" y="7620"/>
                  </a:lnTo>
                  <a:lnTo>
                    <a:pt x="189229" y="13970"/>
                  </a:lnTo>
                  <a:lnTo>
                    <a:pt x="187959" y="20320"/>
                  </a:lnTo>
                  <a:lnTo>
                    <a:pt x="186690" y="27939"/>
                  </a:lnTo>
                  <a:lnTo>
                    <a:pt x="182879" y="35560"/>
                  </a:lnTo>
                  <a:lnTo>
                    <a:pt x="179070" y="41910"/>
                  </a:lnTo>
                  <a:lnTo>
                    <a:pt x="172720" y="48260"/>
                  </a:lnTo>
                  <a:lnTo>
                    <a:pt x="166370" y="53339"/>
                  </a:lnTo>
                  <a:lnTo>
                    <a:pt x="157479" y="59689"/>
                  </a:lnTo>
                  <a:lnTo>
                    <a:pt x="135890" y="73660"/>
                  </a:lnTo>
                  <a:lnTo>
                    <a:pt x="125729" y="80010"/>
                  </a:lnTo>
                  <a:lnTo>
                    <a:pt x="116840" y="86360"/>
                  </a:lnTo>
                  <a:lnTo>
                    <a:pt x="106679" y="91439"/>
                  </a:lnTo>
                  <a:lnTo>
                    <a:pt x="100329" y="96520"/>
                  </a:lnTo>
                  <a:lnTo>
                    <a:pt x="92709" y="100329"/>
                  </a:lnTo>
                  <a:lnTo>
                    <a:pt x="87629" y="105410"/>
                  </a:lnTo>
                  <a:lnTo>
                    <a:pt x="80009" y="107950"/>
                  </a:lnTo>
                  <a:lnTo>
                    <a:pt x="69850" y="110489"/>
                  </a:lnTo>
                  <a:lnTo>
                    <a:pt x="59690" y="111760"/>
                  </a:lnTo>
                  <a:lnTo>
                    <a:pt x="55879" y="113029"/>
                  </a:lnTo>
                  <a:lnTo>
                    <a:pt x="58420" y="113029"/>
                  </a:lnTo>
                  <a:lnTo>
                    <a:pt x="64770" y="113029"/>
                  </a:lnTo>
                  <a:lnTo>
                    <a:pt x="71120" y="114300"/>
                  </a:lnTo>
                  <a:lnTo>
                    <a:pt x="86359" y="114300"/>
                  </a:lnTo>
                  <a:lnTo>
                    <a:pt x="116840" y="114300"/>
                  </a:lnTo>
                  <a:lnTo>
                    <a:pt x="124459" y="115570"/>
                  </a:lnTo>
                  <a:lnTo>
                    <a:pt x="129540" y="118110"/>
                  </a:lnTo>
                  <a:lnTo>
                    <a:pt x="133350" y="120650"/>
                  </a:lnTo>
                  <a:lnTo>
                    <a:pt x="137159" y="125729"/>
                  </a:lnTo>
                  <a:lnTo>
                    <a:pt x="140970" y="132079"/>
                  </a:lnTo>
                  <a:lnTo>
                    <a:pt x="144779" y="138429"/>
                  </a:lnTo>
                  <a:lnTo>
                    <a:pt x="148590" y="144779"/>
                  </a:lnTo>
                  <a:lnTo>
                    <a:pt x="152400" y="149860"/>
                  </a:lnTo>
                  <a:lnTo>
                    <a:pt x="156209" y="154939"/>
                  </a:lnTo>
                  <a:lnTo>
                    <a:pt x="158750" y="161289"/>
                  </a:lnTo>
                  <a:lnTo>
                    <a:pt x="157479" y="167639"/>
                  </a:lnTo>
                  <a:lnTo>
                    <a:pt x="156209" y="175260"/>
                  </a:lnTo>
                  <a:lnTo>
                    <a:pt x="153670" y="181610"/>
                  </a:lnTo>
                  <a:lnTo>
                    <a:pt x="149859" y="187960"/>
                  </a:lnTo>
                  <a:lnTo>
                    <a:pt x="147320" y="193039"/>
                  </a:lnTo>
                  <a:lnTo>
                    <a:pt x="138429" y="198120"/>
                  </a:lnTo>
                  <a:lnTo>
                    <a:pt x="128270" y="201929"/>
                  </a:lnTo>
                  <a:lnTo>
                    <a:pt x="114300" y="207010"/>
                  </a:lnTo>
                  <a:lnTo>
                    <a:pt x="101600" y="209550"/>
                  </a:lnTo>
                  <a:lnTo>
                    <a:pt x="88900" y="212089"/>
                  </a:lnTo>
                  <a:lnTo>
                    <a:pt x="76200" y="213360"/>
                  </a:lnTo>
                  <a:lnTo>
                    <a:pt x="63500" y="214629"/>
                  </a:lnTo>
                  <a:lnTo>
                    <a:pt x="50800" y="214629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245859" y="2870200"/>
              <a:ext cx="154942" cy="123190"/>
            </a:xfrm>
            <a:custGeom>
              <a:avLst/>
              <a:gdLst/>
              <a:ahLst/>
              <a:cxnLst/>
              <a:rect l="0" t="0" r="0" b="0"/>
              <a:pathLst>
                <a:path w="154942" h="123190">
                  <a:moveTo>
                    <a:pt x="53341" y="0"/>
                  </a:moveTo>
                  <a:lnTo>
                    <a:pt x="53341" y="26670"/>
                  </a:lnTo>
                  <a:lnTo>
                    <a:pt x="50800" y="38100"/>
                  </a:lnTo>
                  <a:lnTo>
                    <a:pt x="45720" y="48260"/>
                  </a:lnTo>
                  <a:lnTo>
                    <a:pt x="33020" y="67310"/>
                  </a:lnTo>
                  <a:lnTo>
                    <a:pt x="17781" y="90170"/>
                  </a:lnTo>
                  <a:lnTo>
                    <a:pt x="11431" y="100329"/>
                  </a:lnTo>
                  <a:lnTo>
                    <a:pt x="5081" y="107950"/>
                  </a:lnTo>
                  <a:lnTo>
                    <a:pt x="0" y="114300"/>
                  </a:lnTo>
                  <a:lnTo>
                    <a:pt x="2541" y="118110"/>
                  </a:lnTo>
                  <a:lnTo>
                    <a:pt x="10161" y="120650"/>
                  </a:lnTo>
                  <a:lnTo>
                    <a:pt x="20320" y="123189"/>
                  </a:lnTo>
                  <a:lnTo>
                    <a:pt x="29211" y="123189"/>
                  </a:lnTo>
                  <a:lnTo>
                    <a:pt x="39370" y="121920"/>
                  </a:lnTo>
                  <a:lnTo>
                    <a:pt x="48261" y="119379"/>
                  </a:lnTo>
                  <a:lnTo>
                    <a:pt x="58420" y="118110"/>
                  </a:lnTo>
                  <a:lnTo>
                    <a:pt x="69850" y="116839"/>
                  </a:lnTo>
                  <a:lnTo>
                    <a:pt x="81281" y="115570"/>
                  </a:lnTo>
                  <a:lnTo>
                    <a:pt x="101600" y="115570"/>
                  </a:lnTo>
                  <a:lnTo>
                    <a:pt x="120650" y="114300"/>
                  </a:lnTo>
                  <a:lnTo>
                    <a:pt x="154941" y="114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388100" y="2832100"/>
              <a:ext cx="12701" cy="279401"/>
            </a:xfrm>
            <a:custGeom>
              <a:avLst/>
              <a:gdLst/>
              <a:ahLst/>
              <a:cxnLst/>
              <a:rect l="0" t="0" r="0" b="0"/>
              <a:pathLst>
                <a:path w="12701" h="279401">
                  <a:moveTo>
                    <a:pt x="0" y="0"/>
                  </a:moveTo>
                  <a:lnTo>
                    <a:pt x="6350" y="13970"/>
                  </a:lnTo>
                  <a:lnTo>
                    <a:pt x="8890" y="21589"/>
                  </a:lnTo>
                  <a:lnTo>
                    <a:pt x="10159" y="31750"/>
                  </a:lnTo>
                  <a:lnTo>
                    <a:pt x="11429" y="41910"/>
                  </a:lnTo>
                  <a:lnTo>
                    <a:pt x="11429" y="54610"/>
                  </a:lnTo>
                  <a:lnTo>
                    <a:pt x="12700" y="83820"/>
                  </a:lnTo>
                  <a:lnTo>
                    <a:pt x="12700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403600" y="4889500"/>
            <a:ext cx="2984501" cy="317501"/>
            <a:chOff x="3403600" y="4889500"/>
            <a:chExt cx="2984501" cy="317501"/>
          </a:xfrm>
        </p:grpSpPr>
        <p:sp>
          <p:nvSpPr>
            <p:cNvPr id="49" name="Freeform 48"/>
            <p:cNvSpPr/>
            <p:nvPr/>
          </p:nvSpPr>
          <p:spPr>
            <a:xfrm>
              <a:off x="3403600" y="5029200"/>
              <a:ext cx="101601" cy="12701"/>
            </a:xfrm>
            <a:custGeom>
              <a:avLst/>
              <a:gdLst/>
              <a:ahLst/>
              <a:cxnLst/>
              <a:rect l="0" t="0" r="0" b="0"/>
              <a:pathLst>
                <a:path w="101601" h="12701">
                  <a:moveTo>
                    <a:pt x="0" y="12700"/>
                  </a:moveTo>
                  <a:lnTo>
                    <a:pt x="26670" y="12700"/>
                  </a:lnTo>
                  <a:lnTo>
                    <a:pt x="38100" y="11429"/>
                  </a:lnTo>
                  <a:lnTo>
                    <a:pt x="48259" y="8890"/>
                  </a:lnTo>
                  <a:lnTo>
                    <a:pt x="57150" y="6350"/>
                  </a:lnTo>
                  <a:lnTo>
                    <a:pt x="66040" y="3809"/>
                  </a:lnTo>
                  <a:lnTo>
                    <a:pt x="74929" y="2540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474720" y="4935220"/>
              <a:ext cx="170181" cy="187960"/>
            </a:xfrm>
            <a:custGeom>
              <a:avLst/>
              <a:gdLst/>
              <a:ahLst/>
              <a:cxnLst/>
              <a:rect l="0" t="0" r="0" b="0"/>
              <a:pathLst>
                <a:path w="170181" h="187960">
                  <a:moveTo>
                    <a:pt x="106680" y="17780"/>
                  </a:moveTo>
                  <a:lnTo>
                    <a:pt x="124459" y="0"/>
                  </a:lnTo>
                  <a:lnTo>
                    <a:pt x="127000" y="0"/>
                  </a:lnTo>
                  <a:lnTo>
                    <a:pt x="128270" y="3809"/>
                  </a:lnTo>
                  <a:lnTo>
                    <a:pt x="129539" y="7620"/>
                  </a:lnTo>
                  <a:lnTo>
                    <a:pt x="130809" y="15239"/>
                  </a:lnTo>
                  <a:lnTo>
                    <a:pt x="130809" y="25400"/>
                  </a:lnTo>
                  <a:lnTo>
                    <a:pt x="132080" y="44450"/>
                  </a:lnTo>
                  <a:lnTo>
                    <a:pt x="132080" y="63500"/>
                  </a:lnTo>
                  <a:lnTo>
                    <a:pt x="130809" y="71120"/>
                  </a:lnTo>
                  <a:lnTo>
                    <a:pt x="128270" y="77470"/>
                  </a:lnTo>
                  <a:lnTo>
                    <a:pt x="125730" y="82550"/>
                  </a:lnTo>
                  <a:lnTo>
                    <a:pt x="120650" y="87630"/>
                  </a:lnTo>
                  <a:lnTo>
                    <a:pt x="114300" y="92709"/>
                  </a:lnTo>
                  <a:lnTo>
                    <a:pt x="107950" y="97789"/>
                  </a:lnTo>
                  <a:lnTo>
                    <a:pt x="101600" y="102870"/>
                  </a:lnTo>
                  <a:lnTo>
                    <a:pt x="96520" y="110489"/>
                  </a:lnTo>
                  <a:lnTo>
                    <a:pt x="91439" y="116839"/>
                  </a:lnTo>
                  <a:lnTo>
                    <a:pt x="86359" y="123189"/>
                  </a:lnTo>
                  <a:lnTo>
                    <a:pt x="82550" y="129539"/>
                  </a:lnTo>
                  <a:lnTo>
                    <a:pt x="77470" y="134620"/>
                  </a:lnTo>
                  <a:lnTo>
                    <a:pt x="71120" y="138430"/>
                  </a:lnTo>
                  <a:lnTo>
                    <a:pt x="64770" y="139700"/>
                  </a:lnTo>
                  <a:lnTo>
                    <a:pt x="57150" y="142239"/>
                  </a:lnTo>
                  <a:lnTo>
                    <a:pt x="49530" y="146050"/>
                  </a:lnTo>
                  <a:lnTo>
                    <a:pt x="41909" y="151130"/>
                  </a:lnTo>
                  <a:lnTo>
                    <a:pt x="34289" y="157480"/>
                  </a:lnTo>
                  <a:lnTo>
                    <a:pt x="26670" y="162559"/>
                  </a:lnTo>
                  <a:lnTo>
                    <a:pt x="21589" y="167639"/>
                  </a:lnTo>
                  <a:lnTo>
                    <a:pt x="15239" y="172720"/>
                  </a:lnTo>
                  <a:lnTo>
                    <a:pt x="6350" y="182880"/>
                  </a:lnTo>
                  <a:lnTo>
                    <a:pt x="1270" y="186689"/>
                  </a:lnTo>
                  <a:lnTo>
                    <a:pt x="0" y="187959"/>
                  </a:lnTo>
                  <a:lnTo>
                    <a:pt x="3809" y="184150"/>
                  </a:lnTo>
                  <a:lnTo>
                    <a:pt x="11430" y="176530"/>
                  </a:lnTo>
                  <a:lnTo>
                    <a:pt x="16509" y="173989"/>
                  </a:lnTo>
                  <a:lnTo>
                    <a:pt x="22859" y="168909"/>
                  </a:lnTo>
                  <a:lnTo>
                    <a:pt x="29209" y="165100"/>
                  </a:lnTo>
                  <a:lnTo>
                    <a:pt x="36830" y="162559"/>
                  </a:lnTo>
                  <a:lnTo>
                    <a:pt x="44450" y="161289"/>
                  </a:lnTo>
                  <a:lnTo>
                    <a:pt x="52070" y="160020"/>
                  </a:lnTo>
                  <a:lnTo>
                    <a:pt x="62230" y="158750"/>
                  </a:lnTo>
                  <a:lnTo>
                    <a:pt x="72389" y="158750"/>
                  </a:lnTo>
                  <a:lnTo>
                    <a:pt x="93980" y="157480"/>
                  </a:lnTo>
                  <a:lnTo>
                    <a:pt x="134620" y="157480"/>
                  </a:lnTo>
                  <a:lnTo>
                    <a:pt x="170180" y="1701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835400" y="5041900"/>
              <a:ext cx="114301" cy="1"/>
            </a:xfrm>
            <a:custGeom>
              <a:avLst/>
              <a:gdLst/>
              <a:ahLst/>
              <a:cxnLst/>
              <a:rect l="0" t="0" r="0" b="0"/>
              <a:pathLst>
                <a:path w="114301" h="1">
                  <a:moveTo>
                    <a:pt x="0" y="0"/>
                  </a:move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025900" y="4940300"/>
              <a:ext cx="1" cy="177801"/>
            </a:xfrm>
            <a:custGeom>
              <a:avLst/>
              <a:gdLst/>
              <a:ahLst/>
              <a:cxnLst/>
              <a:rect l="0" t="0" r="0" b="0"/>
              <a:pathLst>
                <a:path w="1" h="177801">
                  <a:moveTo>
                    <a:pt x="0" y="0"/>
                  </a:move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305300" y="4955540"/>
              <a:ext cx="124460" cy="161290"/>
            </a:xfrm>
            <a:custGeom>
              <a:avLst/>
              <a:gdLst/>
              <a:ahLst/>
              <a:cxnLst/>
              <a:rect l="0" t="0" r="0" b="0"/>
              <a:pathLst>
                <a:path w="124460" h="161290">
                  <a:moveTo>
                    <a:pt x="0" y="60960"/>
                  </a:moveTo>
                  <a:lnTo>
                    <a:pt x="0" y="132080"/>
                  </a:lnTo>
                  <a:lnTo>
                    <a:pt x="3809" y="139700"/>
                  </a:lnTo>
                  <a:lnTo>
                    <a:pt x="11429" y="146050"/>
                  </a:lnTo>
                  <a:lnTo>
                    <a:pt x="20320" y="151130"/>
                  </a:lnTo>
                  <a:lnTo>
                    <a:pt x="29209" y="154939"/>
                  </a:lnTo>
                  <a:lnTo>
                    <a:pt x="38100" y="157480"/>
                  </a:lnTo>
                  <a:lnTo>
                    <a:pt x="45720" y="158750"/>
                  </a:lnTo>
                  <a:lnTo>
                    <a:pt x="54609" y="160019"/>
                  </a:lnTo>
                  <a:lnTo>
                    <a:pt x="63500" y="161289"/>
                  </a:lnTo>
                  <a:lnTo>
                    <a:pt x="72390" y="161289"/>
                  </a:lnTo>
                  <a:lnTo>
                    <a:pt x="78740" y="158750"/>
                  </a:lnTo>
                  <a:lnTo>
                    <a:pt x="85090" y="154939"/>
                  </a:lnTo>
                  <a:lnTo>
                    <a:pt x="100329" y="138430"/>
                  </a:lnTo>
                  <a:lnTo>
                    <a:pt x="105409" y="133350"/>
                  </a:lnTo>
                  <a:lnTo>
                    <a:pt x="109220" y="128269"/>
                  </a:lnTo>
                  <a:lnTo>
                    <a:pt x="114300" y="120650"/>
                  </a:lnTo>
                  <a:lnTo>
                    <a:pt x="118109" y="114300"/>
                  </a:lnTo>
                  <a:lnTo>
                    <a:pt x="120650" y="104139"/>
                  </a:lnTo>
                  <a:lnTo>
                    <a:pt x="123190" y="93980"/>
                  </a:lnTo>
                  <a:lnTo>
                    <a:pt x="124459" y="83819"/>
                  </a:lnTo>
                  <a:lnTo>
                    <a:pt x="124459" y="74930"/>
                  </a:lnTo>
                  <a:lnTo>
                    <a:pt x="121920" y="67310"/>
                  </a:lnTo>
                  <a:lnTo>
                    <a:pt x="119379" y="60960"/>
                  </a:lnTo>
                  <a:lnTo>
                    <a:pt x="116840" y="53339"/>
                  </a:lnTo>
                  <a:lnTo>
                    <a:pt x="109220" y="38100"/>
                  </a:lnTo>
                  <a:lnTo>
                    <a:pt x="105409" y="31750"/>
                  </a:lnTo>
                  <a:lnTo>
                    <a:pt x="101600" y="26669"/>
                  </a:lnTo>
                  <a:lnTo>
                    <a:pt x="96520" y="20319"/>
                  </a:lnTo>
                  <a:lnTo>
                    <a:pt x="91440" y="15239"/>
                  </a:lnTo>
                  <a:lnTo>
                    <a:pt x="85090" y="11430"/>
                  </a:lnTo>
                  <a:lnTo>
                    <a:pt x="77470" y="6350"/>
                  </a:lnTo>
                  <a:lnTo>
                    <a:pt x="69850" y="3810"/>
                  </a:lnTo>
                  <a:lnTo>
                    <a:pt x="62229" y="1269"/>
                  </a:lnTo>
                  <a:lnTo>
                    <a:pt x="54609" y="0"/>
                  </a:lnTo>
                  <a:lnTo>
                    <a:pt x="45720" y="1269"/>
                  </a:lnTo>
                  <a:lnTo>
                    <a:pt x="38100" y="2539"/>
                  </a:lnTo>
                  <a:lnTo>
                    <a:pt x="29209" y="5080"/>
                  </a:lnTo>
                  <a:lnTo>
                    <a:pt x="24129" y="11430"/>
                  </a:lnTo>
                  <a:lnTo>
                    <a:pt x="20320" y="19050"/>
                  </a:lnTo>
                  <a:lnTo>
                    <a:pt x="17779" y="29210"/>
                  </a:lnTo>
                  <a:lnTo>
                    <a:pt x="16509" y="38100"/>
                  </a:lnTo>
                  <a:lnTo>
                    <a:pt x="15240" y="46989"/>
                  </a:lnTo>
                  <a:lnTo>
                    <a:pt x="12700" y="736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762500" y="4965700"/>
              <a:ext cx="1" cy="139701"/>
            </a:xfrm>
            <a:custGeom>
              <a:avLst/>
              <a:gdLst/>
              <a:ahLst/>
              <a:cxnLst/>
              <a:rect l="0" t="0" r="0" b="0"/>
              <a:pathLst>
                <a:path w="1" h="139701">
                  <a:moveTo>
                    <a:pt x="0" y="0"/>
                  </a:move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168900" y="4953000"/>
              <a:ext cx="152401" cy="177801"/>
            </a:xfrm>
            <a:custGeom>
              <a:avLst/>
              <a:gdLst/>
              <a:ahLst/>
              <a:cxnLst/>
              <a:rect l="0" t="0" r="0" b="0"/>
              <a:pathLst>
                <a:path w="152401" h="177801">
                  <a:moveTo>
                    <a:pt x="0" y="0"/>
                  </a:moveTo>
                  <a:lnTo>
                    <a:pt x="71120" y="0"/>
                  </a:lnTo>
                  <a:lnTo>
                    <a:pt x="76200" y="3809"/>
                  </a:lnTo>
                  <a:lnTo>
                    <a:pt x="81279" y="11429"/>
                  </a:lnTo>
                  <a:lnTo>
                    <a:pt x="83820" y="20320"/>
                  </a:lnTo>
                  <a:lnTo>
                    <a:pt x="85090" y="30479"/>
                  </a:lnTo>
                  <a:lnTo>
                    <a:pt x="86359" y="41909"/>
                  </a:lnTo>
                  <a:lnTo>
                    <a:pt x="87629" y="53340"/>
                  </a:lnTo>
                  <a:lnTo>
                    <a:pt x="87629" y="64770"/>
                  </a:lnTo>
                  <a:lnTo>
                    <a:pt x="88900" y="99059"/>
                  </a:lnTo>
                  <a:lnTo>
                    <a:pt x="88900" y="114300"/>
                  </a:lnTo>
                  <a:lnTo>
                    <a:pt x="87629" y="120650"/>
                  </a:lnTo>
                  <a:lnTo>
                    <a:pt x="85090" y="128270"/>
                  </a:lnTo>
                  <a:lnTo>
                    <a:pt x="82550" y="137159"/>
                  </a:lnTo>
                  <a:lnTo>
                    <a:pt x="78740" y="144779"/>
                  </a:lnTo>
                  <a:lnTo>
                    <a:pt x="74929" y="152400"/>
                  </a:lnTo>
                  <a:lnTo>
                    <a:pt x="71120" y="161290"/>
                  </a:lnTo>
                  <a:lnTo>
                    <a:pt x="71120" y="166370"/>
                  </a:lnTo>
                  <a:lnTo>
                    <a:pt x="74929" y="170179"/>
                  </a:lnTo>
                  <a:lnTo>
                    <a:pt x="78740" y="172720"/>
                  </a:lnTo>
                  <a:lnTo>
                    <a:pt x="87629" y="173990"/>
                  </a:lnTo>
                  <a:lnTo>
                    <a:pt x="99059" y="175259"/>
                  </a:lnTo>
                  <a:lnTo>
                    <a:pt x="15240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689600" y="4969509"/>
              <a:ext cx="163830" cy="224792"/>
            </a:xfrm>
            <a:custGeom>
              <a:avLst/>
              <a:gdLst/>
              <a:ahLst/>
              <a:cxnLst/>
              <a:rect l="0" t="0" r="0" b="0"/>
              <a:pathLst>
                <a:path w="163830" h="224792">
                  <a:moveTo>
                    <a:pt x="114300" y="21591"/>
                  </a:moveTo>
                  <a:lnTo>
                    <a:pt x="114300" y="7620"/>
                  </a:lnTo>
                  <a:lnTo>
                    <a:pt x="118109" y="3811"/>
                  </a:lnTo>
                  <a:lnTo>
                    <a:pt x="125729" y="1270"/>
                  </a:lnTo>
                  <a:lnTo>
                    <a:pt x="134620" y="0"/>
                  </a:lnTo>
                  <a:lnTo>
                    <a:pt x="143509" y="0"/>
                  </a:lnTo>
                  <a:lnTo>
                    <a:pt x="152400" y="1270"/>
                  </a:lnTo>
                  <a:lnTo>
                    <a:pt x="160020" y="3811"/>
                  </a:lnTo>
                  <a:lnTo>
                    <a:pt x="163829" y="10161"/>
                  </a:lnTo>
                  <a:lnTo>
                    <a:pt x="162559" y="17781"/>
                  </a:lnTo>
                  <a:lnTo>
                    <a:pt x="158750" y="27941"/>
                  </a:lnTo>
                  <a:lnTo>
                    <a:pt x="153670" y="35561"/>
                  </a:lnTo>
                  <a:lnTo>
                    <a:pt x="147320" y="41911"/>
                  </a:lnTo>
                  <a:lnTo>
                    <a:pt x="140970" y="48261"/>
                  </a:lnTo>
                  <a:lnTo>
                    <a:pt x="134620" y="54611"/>
                  </a:lnTo>
                  <a:lnTo>
                    <a:pt x="129540" y="62231"/>
                  </a:lnTo>
                  <a:lnTo>
                    <a:pt x="124459" y="69850"/>
                  </a:lnTo>
                  <a:lnTo>
                    <a:pt x="116840" y="76200"/>
                  </a:lnTo>
                  <a:lnTo>
                    <a:pt x="107950" y="82550"/>
                  </a:lnTo>
                  <a:lnTo>
                    <a:pt x="96520" y="87631"/>
                  </a:lnTo>
                  <a:lnTo>
                    <a:pt x="88900" y="92711"/>
                  </a:lnTo>
                  <a:lnTo>
                    <a:pt x="81279" y="96520"/>
                  </a:lnTo>
                  <a:lnTo>
                    <a:pt x="76200" y="101600"/>
                  </a:lnTo>
                  <a:lnTo>
                    <a:pt x="74929" y="104141"/>
                  </a:lnTo>
                  <a:lnTo>
                    <a:pt x="76200" y="106681"/>
                  </a:lnTo>
                  <a:lnTo>
                    <a:pt x="80009" y="107950"/>
                  </a:lnTo>
                  <a:lnTo>
                    <a:pt x="86359" y="109220"/>
                  </a:lnTo>
                  <a:lnTo>
                    <a:pt x="92709" y="109220"/>
                  </a:lnTo>
                  <a:lnTo>
                    <a:pt x="100329" y="109220"/>
                  </a:lnTo>
                  <a:lnTo>
                    <a:pt x="115570" y="110491"/>
                  </a:lnTo>
                  <a:lnTo>
                    <a:pt x="123190" y="110491"/>
                  </a:lnTo>
                  <a:lnTo>
                    <a:pt x="130809" y="113031"/>
                  </a:lnTo>
                  <a:lnTo>
                    <a:pt x="135890" y="118111"/>
                  </a:lnTo>
                  <a:lnTo>
                    <a:pt x="142240" y="124461"/>
                  </a:lnTo>
                  <a:lnTo>
                    <a:pt x="144779" y="130811"/>
                  </a:lnTo>
                  <a:lnTo>
                    <a:pt x="147320" y="138431"/>
                  </a:lnTo>
                  <a:lnTo>
                    <a:pt x="148590" y="146050"/>
                  </a:lnTo>
                  <a:lnTo>
                    <a:pt x="149859" y="154941"/>
                  </a:lnTo>
                  <a:lnTo>
                    <a:pt x="151129" y="165100"/>
                  </a:lnTo>
                  <a:lnTo>
                    <a:pt x="151129" y="176531"/>
                  </a:lnTo>
                  <a:lnTo>
                    <a:pt x="148590" y="186691"/>
                  </a:lnTo>
                  <a:lnTo>
                    <a:pt x="144779" y="196850"/>
                  </a:lnTo>
                  <a:lnTo>
                    <a:pt x="138429" y="205741"/>
                  </a:lnTo>
                  <a:lnTo>
                    <a:pt x="133350" y="212091"/>
                  </a:lnTo>
                  <a:lnTo>
                    <a:pt x="128270" y="217170"/>
                  </a:lnTo>
                  <a:lnTo>
                    <a:pt x="123190" y="219711"/>
                  </a:lnTo>
                  <a:lnTo>
                    <a:pt x="116840" y="220981"/>
                  </a:lnTo>
                  <a:lnTo>
                    <a:pt x="106679" y="222250"/>
                  </a:lnTo>
                  <a:lnTo>
                    <a:pt x="96520" y="223520"/>
                  </a:lnTo>
                  <a:lnTo>
                    <a:pt x="87629" y="223520"/>
                  </a:lnTo>
                  <a:lnTo>
                    <a:pt x="68579" y="224791"/>
                  </a:lnTo>
                  <a:lnTo>
                    <a:pt x="0" y="224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111240" y="4940300"/>
              <a:ext cx="276861" cy="90171"/>
            </a:xfrm>
            <a:custGeom>
              <a:avLst/>
              <a:gdLst/>
              <a:ahLst/>
              <a:cxnLst/>
              <a:rect l="0" t="0" r="0" b="0"/>
              <a:pathLst>
                <a:path w="276861" h="90171">
                  <a:moveTo>
                    <a:pt x="35560" y="0"/>
                  </a:moveTo>
                  <a:lnTo>
                    <a:pt x="5080" y="59690"/>
                  </a:lnTo>
                  <a:lnTo>
                    <a:pt x="2539" y="68579"/>
                  </a:lnTo>
                  <a:lnTo>
                    <a:pt x="1269" y="76200"/>
                  </a:lnTo>
                  <a:lnTo>
                    <a:pt x="0" y="85090"/>
                  </a:lnTo>
                  <a:lnTo>
                    <a:pt x="5080" y="88900"/>
                  </a:lnTo>
                  <a:lnTo>
                    <a:pt x="13969" y="90170"/>
                  </a:lnTo>
                  <a:lnTo>
                    <a:pt x="35560" y="90170"/>
                  </a:lnTo>
                  <a:lnTo>
                    <a:pt x="67310" y="88900"/>
                  </a:lnTo>
                  <a:lnTo>
                    <a:pt x="276860" y="88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311900" y="4889500"/>
              <a:ext cx="12701" cy="317501"/>
            </a:xfrm>
            <a:custGeom>
              <a:avLst/>
              <a:gdLst/>
              <a:ahLst/>
              <a:cxnLst/>
              <a:rect l="0" t="0" r="0" b="0"/>
              <a:pathLst>
                <a:path w="12701" h="317501">
                  <a:moveTo>
                    <a:pt x="0" y="0"/>
                  </a:moveTo>
                  <a:lnTo>
                    <a:pt x="0" y="88900"/>
                  </a:lnTo>
                  <a:lnTo>
                    <a:pt x="1270" y="100329"/>
                  </a:lnTo>
                  <a:lnTo>
                    <a:pt x="3809" y="110490"/>
                  </a:lnTo>
                  <a:lnTo>
                    <a:pt x="6350" y="120650"/>
                  </a:lnTo>
                  <a:lnTo>
                    <a:pt x="8890" y="132079"/>
                  </a:lnTo>
                  <a:lnTo>
                    <a:pt x="10159" y="146050"/>
                  </a:lnTo>
                  <a:lnTo>
                    <a:pt x="11429" y="161290"/>
                  </a:lnTo>
                  <a:lnTo>
                    <a:pt x="11429" y="191770"/>
                  </a:lnTo>
                  <a:lnTo>
                    <a:pt x="12700" y="267970"/>
                  </a:lnTo>
                  <a:lnTo>
                    <a:pt x="12700" y="317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873500" y="3352800"/>
            <a:ext cx="2692401" cy="304801"/>
            <a:chOff x="3873500" y="3352800"/>
            <a:chExt cx="2692401" cy="304801"/>
          </a:xfrm>
        </p:grpSpPr>
        <p:sp>
          <p:nvSpPr>
            <p:cNvPr id="60" name="Freeform 59"/>
            <p:cNvSpPr/>
            <p:nvPr/>
          </p:nvSpPr>
          <p:spPr>
            <a:xfrm>
              <a:off x="3873500" y="3365500"/>
              <a:ext cx="120651" cy="177801"/>
            </a:xfrm>
            <a:custGeom>
              <a:avLst/>
              <a:gdLst/>
              <a:ahLst/>
              <a:cxnLst/>
              <a:rect l="0" t="0" r="0" b="0"/>
              <a:pathLst>
                <a:path w="120651" h="177801">
                  <a:moveTo>
                    <a:pt x="0" y="0"/>
                  </a:moveTo>
                  <a:lnTo>
                    <a:pt x="78740" y="0"/>
                  </a:lnTo>
                  <a:lnTo>
                    <a:pt x="86359" y="2540"/>
                  </a:lnTo>
                  <a:lnTo>
                    <a:pt x="91440" y="7620"/>
                  </a:lnTo>
                  <a:lnTo>
                    <a:pt x="95250" y="13970"/>
                  </a:lnTo>
                  <a:lnTo>
                    <a:pt x="102870" y="27940"/>
                  </a:lnTo>
                  <a:lnTo>
                    <a:pt x="106679" y="35559"/>
                  </a:lnTo>
                  <a:lnTo>
                    <a:pt x="107950" y="40640"/>
                  </a:lnTo>
                  <a:lnTo>
                    <a:pt x="106679" y="44450"/>
                  </a:lnTo>
                  <a:lnTo>
                    <a:pt x="105409" y="45720"/>
                  </a:lnTo>
                  <a:lnTo>
                    <a:pt x="102870" y="50800"/>
                  </a:lnTo>
                  <a:lnTo>
                    <a:pt x="99059" y="55879"/>
                  </a:lnTo>
                  <a:lnTo>
                    <a:pt x="96520" y="63500"/>
                  </a:lnTo>
                  <a:lnTo>
                    <a:pt x="88900" y="67309"/>
                  </a:lnTo>
                  <a:lnTo>
                    <a:pt x="81279" y="69850"/>
                  </a:lnTo>
                  <a:lnTo>
                    <a:pt x="71120" y="72390"/>
                  </a:lnTo>
                  <a:lnTo>
                    <a:pt x="68579" y="73659"/>
                  </a:lnTo>
                  <a:lnTo>
                    <a:pt x="71120" y="74929"/>
                  </a:lnTo>
                  <a:lnTo>
                    <a:pt x="77470" y="74929"/>
                  </a:lnTo>
                  <a:lnTo>
                    <a:pt x="83820" y="74929"/>
                  </a:lnTo>
                  <a:lnTo>
                    <a:pt x="99059" y="76200"/>
                  </a:lnTo>
                  <a:lnTo>
                    <a:pt x="104140" y="80009"/>
                  </a:lnTo>
                  <a:lnTo>
                    <a:pt x="107950" y="87629"/>
                  </a:lnTo>
                  <a:lnTo>
                    <a:pt x="109220" y="96520"/>
                  </a:lnTo>
                  <a:lnTo>
                    <a:pt x="111759" y="105409"/>
                  </a:lnTo>
                  <a:lnTo>
                    <a:pt x="111759" y="114300"/>
                  </a:lnTo>
                  <a:lnTo>
                    <a:pt x="113029" y="121920"/>
                  </a:lnTo>
                  <a:lnTo>
                    <a:pt x="114300" y="130809"/>
                  </a:lnTo>
                  <a:lnTo>
                    <a:pt x="116840" y="139700"/>
                  </a:lnTo>
                  <a:lnTo>
                    <a:pt x="120650" y="148590"/>
                  </a:lnTo>
                  <a:lnTo>
                    <a:pt x="119379" y="154940"/>
                  </a:lnTo>
                  <a:lnTo>
                    <a:pt x="116840" y="161290"/>
                  </a:lnTo>
                  <a:lnTo>
                    <a:pt x="111759" y="166370"/>
                  </a:lnTo>
                  <a:lnTo>
                    <a:pt x="105409" y="170179"/>
                  </a:lnTo>
                  <a:lnTo>
                    <a:pt x="99059" y="172720"/>
                  </a:lnTo>
                  <a:lnTo>
                    <a:pt x="91440" y="173990"/>
                  </a:lnTo>
                  <a:lnTo>
                    <a:pt x="81279" y="175259"/>
                  </a:lnTo>
                  <a:lnTo>
                    <a:pt x="71120" y="176529"/>
                  </a:lnTo>
                  <a:lnTo>
                    <a:pt x="49529" y="176529"/>
                  </a:lnTo>
                  <a:lnTo>
                    <a:pt x="40640" y="177800"/>
                  </a:lnTo>
                  <a:lnTo>
                    <a:pt x="1270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051300" y="3365500"/>
              <a:ext cx="12701" cy="165101"/>
            </a:xfrm>
            <a:custGeom>
              <a:avLst/>
              <a:gdLst/>
              <a:ahLst/>
              <a:cxnLst/>
              <a:rect l="0" t="0" r="0" b="0"/>
              <a:pathLst>
                <a:path w="12701" h="165101">
                  <a:moveTo>
                    <a:pt x="12700" y="0"/>
                  </a:moveTo>
                  <a:lnTo>
                    <a:pt x="12700" y="116840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357370" y="3352800"/>
              <a:ext cx="137160" cy="266701"/>
            </a:xfrm>
            <a:custGeom>
              <a:avLst/>
              <a:gdLst/>
              <a:ahLst/>
              <a:cxnLst/>
              <a:rect l="0" t="0" r="0" b="0"/>
              <a:pathLst>
                <a:path w="137160" h="266701">
                  <a:moveTo>
                    <a:pt x="100330" y="12700"/>
                  </a:moveTo>
                  <a:lnTo>
                    <a:pt x="93980" y="6350"/>
                  </a:lnTo>
                  <a:lnTo>
                    <a:pt x="87630" y="3809"/>
                  </a:lnTo>
                  <a:lnTo>
                    <a:pt x="78739" y="2540"/>
                  </a:lnTo>
                  <a:lnTo>
                    <a:pt x="68580" y="1270"/>
                  </a:lnTo>
                  <a:lnTo>
                    <a:pt x="59689" y="1270"/>
                  </a:lnTo>
                  <a:lnTo>
                    <a:pt x="41909" y="0"/>
                  </a:lnTo>
                  <a:lnTo>
                    <a:pt x="34289" y="2540"/>
                  </a:lnTo>
                  <a:lnTo>
                    <a:pt x="27939" y="7620"/>
                  </a:lnTo>
                  <a:lnTo>
                    <a:pt x="22859" y="13970"/>
                  </a:lnTo>
                  <a:lnTo>
                    <a:pt x="19050" y="21590"/>
                  </a:lnTo>
                  <a:lnTo>
                    <a:pt x="16509" y="31750"/>
                  </a:lnTo>
                  <a:lnTo>
                    <a:pt x="15239" y="41909"/>
                  </a:lnTo>
                  <a:lnTo>
                    <a:pt x="15239" y="50800"/>
                  </a:lnTo>
                  <a:lnTo>
                    <a:pt x="16509" y="57150"/>
                  </a:lnTo>
                  <a:lnTo>
                    <a:pt x="19050" y="63500"/>
                  </a:lnTo>
                  <a:lnTo>
                    <a:pt x="22859" y="71120"/>
                  </a:lnTo>
                  <a:lnTo>
                    <a:pt x="29209" y="86359"/>
                  </a:lnTo>
                  <a:lnTo>
                    <a:pt x="41909" y="110490"/>
                  </a:lnTo>
                  <a:lnTo>
                    <a:pt x="46989" y="116840"/>
                  </a:lnTo>
                  <a:lnTo>
                    <a:pt x="53339" y="123190"/>
                  </a:lnTo>
                  <a:lnTo>
                    <a:pt x="60959" y="128270"/>
                  </a:lnTo>
                  <a:lnTo>
                    <a:pt x="68580" y="133350"/>
                  </a:lnTo>
                  <a:lnTo>
                    <a:pt x="76200" y="138429"/>
                  </a:lnTo>
                  <a:lnTo>
                    <a:pt x="83820" y="143509"/>
                  </a:lnTo>
                  <a:lnTo>
                    <a:pt x="91439" y="147320"/>
                  </a:lnTo>
                  <a:lnTo>
                    <a:pt x="96520" y="152400"/>
                  </a:lnTo>
                  <a:lnTo>
                    <a:pt x="102870" y="156209"/>
                  </a:lnTo>
                  <a:lnTo>
                    <a:pt x="109220" y="161290"/>
                  </a:lnTo>
                  <a:lnTo>
                    <a:pt x="115570" y="165100"/>
                  </a:lnTo>
                  <a:lnTo>
                    <a:pt x="123189" y="168909"/>
                  </a:lnTo>
                  <a:lnTo>
                    <a:pt x="128270" y="175259"/>
                  </a:lnTo>
                  <a:lnTo>
                    <a:pt x="132080" y="181609"/>
                  </a:lnTo>
                  <a:lnTo>
                    <a:pt x="133350" y="189229"/>
                  </a:lnTo>
                  <a:lnTo>
                    <a:pt x="135889" y="198120"/>
                  </a:lnTo>
                  <a:lnTo>
                    <a:pt x="135889" y="208279"/>
                  </a:lnTo>
                  <a:lnTo>
                    <a:pt x="137159" y="219709"/>
                  </a:lnTo>
                  <a:lnTo>
                    <a:pt x="135889" y="227329"/>
                  </a:lnTo>
                  <a:lnTo>
                    <a:pt x="134620" y="234950"/>
                  </a:lnTo>
                  <a:lnTo>
                    <a:pt x="130809" y="241300"/>
                  </a:lnTo>
                  <a:lnTo>
                    <a:pt x="127000" y="247650"/>
                  </a:lnTo>
                  <a:lnTo>
                    <a:pt x="120650" y="252729"/>
                  </a:lnTo>
                  <a:lnTo>
                    <a:pt x="114300" y="256540"/>
                  </a:lnTo>
                  <a:lnTo>
                    <a:pt x="106680" y="260350"/>
                  </a:lnTo>
                  <a:lnTo>
                    <a:pt x="99059" y="262890"/>
                  </a:lnTo>
                  <a:lnTo>
                    <a:pt x="91439" y="264159"/>
                  </a:lnTo>
                  <a:lnTo>
                    <a:pt x="81280" y="264159"/>
                  </a:lnTo>
                  <a:lnTo>
                    <a:pt x="71120" y="265429"/>
                  </a:lnTo>
                  <a:lnTo>
                    <a:pt x="49530" y="266700"/>
                  </a:lnTo>
                  <a:lnTo>
                    <a:pt x="30480" y="266700"/>
                  </a:lnTo>
                  <a:lnTo>
                    <a:pt x="22859" y="264159"/>
                  </a:lnTo>
                  <a:lnTo>
                    <a:pt x="16509" y="259079"/>
                  </a:lnTo>
                  <a:lnTo>
                    <a:pt x="10159" y="252729"/>
                  </a:lnTo>
                  <a:lnTo>
                    <a:pt x="6350" y="245109"/>
                  </a:lnTo>
                  <a:lnTo>
                    <a:pt x="3809" y="234950"/>
                  </a:lnTo>
                  <a:lnTo>
                    <a:pt x="2539" y="224790"/>
                  </a:lnTo>
                  <a:lnTo>
                    <a:pt x="1270" y="214629"/>
                  </a:lnTo>
                  <a:lnTo>
                    <a:pt x="0" y="205740"/>
                  </a:lnTo>
                  <a:lnTo>
                    <a:pt x="0" y="195579"/>
                  </a:lnTo>
                  <a:lnTo>
                    <a:pt x="1270" y="186690"/>
                  </a:lnTo>
                  <a:lnTo>
                    <a:pt x="2539" y="177800"/>
                  </a:lnTo>
                  <a:lnTo>
                    <a:pt x="6350" y="170179"/>
                  </a:lnTo>
                  <a:lnTo>
                    <a:pt x="8889" y="161290"/>
                  </a:lnTo>
                  <a:lnTo>
                    <a:pt x="12700" y="152400"/>
                  </a:lnTo>
                  <a:lnTo>
                    <a:pt x="16509" y="143509"/>
                  </a:lnTo>
                  <a:lnTo>
                    <a:pt x="20320" y="137159"/>
                  </a:lnTo>
                  <a:lnTo>
                    <a:pt x="24130" y="130809"/>
                  </a:lnTo>
                  <a:lnTo>
                    <a:pt x="29209" y="125729"/>
                  </a:lnTo>
                  <a:lnTo>
                    <a:pt x="31750" y="119379"/>
                  </a:lnTo>
                  <a:lnTo>
                    <a:pt x="33020" y="111759"/>
                  </a:lnTo>
                  <a:lnTo>
                    <a:pt x="34289" y="104140"/>
                  </a:lnTo>
                  <a:lnTo>
                    <a:pt x="38100" y="97790"/>
                  </a:lnTo>
                  <a:lnTo>
                    <a:pt x="43180" y="91440"/>
                  </a:lnTo>
                  <a:lnTo>
                    <a:pt x="49530" y="86359"/>
                  </a:lnTo>
                  <a:lnTo>
                    <a:pt x="57150" y="81279"/>
                  </a:lnTo>
                  <a:lnTo>
                    <a:pt x="64770" y="77470"/>
                  </a:lnTo>
                  <a:lnTo>
                    <a:pt x="72389" y="72390"/>
                  </a:lnTo>
                  <a:lnTo>
                    <a:pt x="76200" y="68579"/>
                  </a:lnTo>
                  <a:lnTo>
                    <a:pt x="77470" y="63500"/>
                  </a:lnTo>
                  <a:lnTo>
                    <a:pt x="62230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673600" y="3369309"/>
              <a:ext cx="127001" cy="224792"/>
            </a:xfrm>
            <a:custGeom>
              <a:avLst/>
              <a:gdLst/>
              <a:ahLst/>
              <a:cxnLst/>
              <a:rect l="0" t="0" r="0" b="0"/>
              <a:pathLst>
                <a:path w="127001" h="224792">
                  <a:moveTo>
                    <a:pt x="76200" y="21591"/>
                  </a:moveTo>
                  <a:lnTo>
                    <a:pt x="82550" y="7620"/>
                  </a:lnTo>
                  <a:lnTo>
                    <a:pt x="87629" y="3811"/>
                  </a:lnTo>
                  <a:lnTo>
                    <a:pt x="93979" y="1270"/>
                  </a:lnTo>
                  <a:lnTo>
                    <a:pt x="100329" y="0"/>
                  </a:lnTo>
                  <a:lnTo>
                    <a:pt x="105409" y="2541"/>
                  </a:lnTo>
                  <a:lnTo>
                    <a:pt x="107950" y="8891"/>
                  </a:lnTo>
                  <a:lnTo>
                    <a:pt x="110490" y="17781"/>
                  </a:lnTo>
                  <a:lnTo>
                    <a:pt x="111759" y="25400"/>
                  </a:lnTo>
                  <a:lnTo>
                    <a:pt x="113029" y="34291"/>
                  </a:lnTo>
                  <a:lnTo>
                    <a:pt x="113029" y="43181"/>
                  </a:lnTo>
                  <a:lnTo>
                    <a:pt x="110490" y="49531"/>
                  </a:lnTo>
                  <a:lnTo>
                    <a:pt x="106679" y="55881"/>
                  </a:lnTo>
                  <a:lnTo>
                    <a:pt x="93979" y="67311"/>
                  </a:lnTo>
                  <a:lnTo>
                    <a:pt x="78740" y="82550"/>
                  </a:lnTo>
                  <a:lnTo>
                    <a:pt x="71120" y="88900"/>
                  </a:lnTo>
                  <a:lnTo>
                    <a:pt x="62229" y="95250"/>
                  </a:lnTo>
                  <a:lnTo>
                    <a:pt x="54609" y="100331"/>
                  </a:lnTo>
                  <a:lnTo>
                    <a:pt x="53340" y="104141"/>
                  </a:lnTo>
                  <a:lnTo>
                    <a:pt x="57150" y="105411"/>
                  </a:lnTo>
                  <a:lnTo>
                    <a:pt x="63500" y="107950"/>
                  </a:lnTo>
                  <a:lnTo>
                    <a:pt x="69850" y="107950"/>
                  </a:lnTo>
                  <a:lnTo>
                    <a:pt x="77470" y="109220"/>
                  </a:lnTo>
                  <a:lnTo>
                    <a:pt x="86359" y="109220"/>
                  </a:lnTo>
                  <a:lnTo>
                    <a:pt x="101600" y="110491"/>
                  </a:lnTo>
                  <a:lnTo>
                    <a:pt x="110490" y="110491"/>
                  </a:lnTo>
                  <a:lnTo>
                    <a:pt x="115570" y="114300"/>
                  </a:lnTo>
                  <a:lnTo>
                    <a:pt x="119379" y="121920"/>
                  </a:lnTo>
                  <a:lnTo>
                    <a:pt x="121920" y="130811"/>
                  </a:lnTo>
                  <a:lnTo>
                    <a:pt x="123190" y="139700"/>
                  </a:lnTo>
                  <a:lnTo>
                    <a:pt x="124459" y="148591"/>
                  </a:lnTo>
                  <a:lnTo>
                    <a:pt x="125729" y="156211"/>
                  </a:lnTo>
                  <a:lnTo>
                    <a:pt x="125729" y="166370"/>
                  </a:lnTo>
                  <a:lnTo>
                    <a:pt x="127000" y="189231"/>
                  </a:lnTo>
                  <a:lnTo>
                    <a:pt x="124459" y="198120"/>
                  </a:lnTo>
                  <a:lnTo>
                    <a:pt x="119379" y="205741"/>
                  </a:lnTo>
                  <a:lnTo>
                    <a:pt x="113029" y="212091"/>
                  </a:lnTo>
                  <a:lnTo>
                    <a:pt x="106679" y="215900"/>
                  </a:lnTo>
                  <a:lnTo>
                    <a:pt x="99059" y="219711"/>
                  </a:lnTo>
                  <a:lnTo>
                    <a:pt x="91440" y="220981"/>
                  </a:lnTo>
                  <a:lnTo>
                    <a:pt x="82550" y="222250"/>
                  </a:lnTo>
                  <a:lnTo>
                    <a:pt x="72390" y="223520"/>
                  </a:lnTo>
                  <a:lnTo>
                    <a:pt x="50800" y="223520"/>
                  </a:lnTo>
                  <a:lnTo>
                    <a:pt x="0" y="224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851400" y="3378200"/>
              <a:ext cx="12701" cy="228601"/>
            </a:xfrm>
            <a:custGeom>
              <a:avLst/>
              <a:gdLst/>
              <a:ahLst/>
              <a:cxnLst/>
              <a:rect l="0" t="0" r="0" b="0"/>
              <a:pathLst>
                <a:path w="12701" h="228601">
                  <a:moveTo>
                    <a:pt x="0" y="0"/>
                  </a:moveTo>
                  <a:lnTo>
                    <a:pt x="6350" y="13970"/>
                  </a:lnTo>
                  <a:lnTo>
                    <a:pt x="8890" y="20320"/>
                  </a:lnTo>
                  <a:lnTo>
                    <a:pt x="10159" y="27940"/>
                  </a:lnTo>
                  <a:lnTo>
                    <a:pt x="11429" y="35559"/>
                  </a:lnTo>
                  <a:lnTo>
                    <a:pt x="11429" y="44450"/>
                  </a:lnTo>
                  <a:lnTo>
                    <a:pt x="12700" y="66040"/>
                  </a:lnTo>
                  <a:lnTo>
                    <a:pt x="12700" y="116840"/>
                  </a:lnTo>
                  <a:lnTo>
                    <a:pt x="1270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130800" y="3378200"/>
              <a:ext cx="165101" cy="228601"/>
            </a:xfrm>
            <a:custGeom>
              <a:avLst/>
              <a:gdLst/>
              <a:ahLst/>
              <a:cxnLst/>
              <a:rect l="0" t="0" r="0" b="0"/>
              <a:pathLst>
                <a:path w="165101" h="228601">
                  <a:moveTo>
                    <a:pt x="165100" y="0"/>
                  </a:moveTo>
                  <a:lnTo>
                    <a:pt x="82550" y="0"/>
                  </a:lnTo>
                  <a:lnTo>
                    <a:pt x="76200" y="3809"/>
                  </a:lnTo>
                  <a:lnTo>
                    <a:pt x="72390" y="11429"/>
                  </a:lnTo>
                  <a:lnTo>
                    <a:pt x="68579" y="20320"/>
                  </a:lnTo>
                  <a:lnTo>
                    <a:pt x="67309" y="30479"/>
                  </a:lnTo>
                  <a:lnTo>
                    <a:pt x="66040" y="41909"/>
                  </a:lnTo>
                  <a:lnTo>
                    <a:pt x="64770" y="53340"/>
                  </a:lnTo>
                  <a:lnTo>
                    <a:pt x="64770" y="63500"/>
                  </a:lnTo>
                  <a:lnTo>
                    <a:pt x="63500" y="82550"/>
                  </a:lnTo>
                  <a:lnTo>
                    <a:pt x="69850" y="88900"/>
                  </a:lnTo>
                  <a:lnTo>
                    <a:pt x="78740" y="92709"/>
                  </a:lnTo>
                  <a:lnTo>
                    <a:pt x="90170" y="96520"/>
                  </a:lnTo>
                  <a:lnTo>
                    <a:pt x="101600" y="97790"/>
                  </a:lnTo>
                  <a:lnTo>
                    <a:pt x="111759" y="99059"/>
                  </a:lnTo>
                  <a:lnTo>
                    <a:pt x="120650" y="100329"/>
                  </a:lnTo>
                  <a:lnTo>
                    <a:pt x="129540" y="101600"/>
                  </a:lnTo>
                  <a:lnTo>
                    <a:pt x="138429" y="104140"/>
                  </a:lnTo>
                  <a:lnTo>
                    <a:pt x="147320" y="107950"/>
                  </a:lnTo>
                  <a:lnTo>
                    <a:pt x="153670" y="114300"/>
                  </a:lnTo>
                  <a:lnTo>
                    <a:pt x="157479" y="123190"/>
                  </a:lnTo>
                  <a:lnTo>
                    <a:pt x="160020" y="132079"/>
                  </a:lnTo>
                  <a:lnTo>
                    <a:pt x="161290" y="143509"/>
                  </a:lnTo>
                  <a:lnTo>
                    <a:pt x="162559" y="154940"/>
                  </a:lnTo>
                  <a:lnTo>
                    <a:pt x="163829" y="166370"/>
                  </a:lnTo>
                  <a:lnTo>
                    <a:pt x="162559" y="177800"/>
                  </a:lnTo>
                  <a:lnTo>
                    <a:pt x="160020" y="187959"/>
                  </a:lnTo>
                  <a:lnTo>
                    <a:pt x="157479" y="196850"/>
                  </a:lnTo>
                  <a:lnTo>
                    <a:pt x="153670" y="204470"/>
                  </a:lnTo>
                  <a:lnTo>
                    <a:pt x="147320" y="210820"/>
                  </a:lnTo>
                  <a:lnTo>
                    <a:pt x="140970" y="217170"/>
                  </a:lnTo>
                  <a:lnTo>
                    <a:pt x="133350" y="220979"/>
                  </a:lnTo>
                  <a:lnTo>
                    <a:pt x="125729" y="223520"/>
                  </a:lnTo>
                  <a:lnTo>
                    <a:pt x="118109" y="224790"/>
                  </a:lnTo>
                  <a:lnTo>
                    <a:pt x="107950" y="226059"/>
                  </a:lnTo>
                  <a:lnTo>
                    <a:pt x="97790" y="227329"/>
                  </a:lnTo>
                  <a:lnTo>
                    <a:pt x="76200" y="227329"/>
                  </a:lnTo>
                  <a:lnTo>
                    <a:pt x="57150" y="228600"/>
                  </a:lnTo>
                  <a:lnTo>
                    <a:pt x="48259" y="227329"/>
                  </a:lnTo>
                  <a:lnTo>
                    <a:pt x="39370" y="224790"/>
                  </a:lnTo>
                  <a:lnTo>
                    <a:pt x="30479" y="222250"/>
                  </a:lnTo>
                  <a:lnTo>
                    <a:pt x="22859" y="217170"/>
                  </a:lnTo>
                  <a:lnTo>
                    <a:pt x="16509" y="21082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359400" y="3378200"/>
              <a:ext cx="74930" cy="218441"/>
            </a:xfrm>
            <a:custGeom>
              <a:avLst/>
              <a:gdLst/>
              <a:ahLst/>
              <a:cxnLst/>
              <a:rect l="0" t="0" r="0" b="0"/>
              <a:pathLst>
                <a:path w="74930" h="218441">
                  <a:moveTo>
                    <a:pt x="0" y="0"/>
                  </a:moveTo>
                  <a:lnTo>
                    <a:pt x="0" y="180340"/>
                  </a:lnTo>
                  <a:lnTo>
                    <a:pt x="2540" y="187959"/>
                  </a:lnTo>
                  <a:lnTo>
                    <a:pt x="7620" y="193040"/>
                  </a:lnTo>
                  <a:lnTo>
                    <a:pt x="13970" y="196850"/>
                  </a:lnTo>
                  <a:lnTo>
                    <a:pt x="19050" y="201929"/>
                  </a:lnTo>
                  <a:lnTo>
                    <a:pt x="24129" y="207009"/>
                  </a:lnTo>
                  <a:lnTo>
                    <a:pt x="29209" y="214629"/>
                  </a:lnTo>
                  <a:lnTo>
                    <a:pt x="34290" y="218440"/>
                  </a:lnTo>
                  <a:lnTo>
                    <a:pt x="41909" y="218440"/>
                  </a:lnTo>
                  <a:lnTo>
                    <a:pt x="48259" y="217170"/>
                  </a:lnTo>
                  <a:lnTo>
                    <a:pt x="54609" y="214629"/>
                  </a:lnTo>
                  <a:lnTo>
                    <a:pt x="60959" y="209550"/>
                  </a:lnTo>
                  <a:lnTo>
                    <a:pt x="66040" y="203200"/>
                  </a:lnTo>
                  <a:lnTo>
                    <a:pt x="69850" y="195579"/>
                  </a:lnTo>
                  <a:lnTo>
                    <a:pt x="71120" y="187959"/>
                  </a:lnTo>
                  <a:lnTo>
                    <a:pt x="73659" y="180340"/>
                  </a:lnTo>
                  <a:lnTo>
                    <a:pt x="73659" y="171450"/>
                  </a:lnTo>
                  <a:lnTo>
                    <a:pt x="74929" y="161290"/>
                  </a:lnTo>
                  <a:lnTo>
                    <a:pt x="74929" y="149859"/>
                  </a:lnTo>
                  <a:lnTo>
                    <a:pt x="71120" y="142240"/>
                  </a:lnTo>
                  <a:lnTo>
                    <a:pt x="64770" y="137159"/>
                  </a:lnTo>
                  <a:lnTo>
                    <a:pt x="55879" y="133350"/>
                  </a:lnTo>
                  <a:lnTo>
                    <a:pt x="46990" y="130809"/>
                  </a:lnTo>
                  <a:lnTo>
                    <a:pt x="38100" y="129540"/>
                  </a:lnTo>
                  <a:lnTo>
                    <a:pt x="12700" y="139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235700" y="3416300"/>
              <a:ext cx="1" cy="203201"/>
            </a:xfrm>
            <a:custGeom>
              <a:avLst/>
              <a:gdLst/>
              <a:ahLst/>
              <a:cxnLst/>
              <a:rect l="0" t="0" r="0" b="0"/>
              <a:pathLst>
                <a:path w="1" h="203201">
                  <a:moveTo>
                    <a:pt x="0" y="0"/>
                  </a:move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356350" y="3454400"/>
              <a:ext cx="120651" cy="50801"/>
            </a:xfrm>
            <a:custGeom>
              <a:avLst/>
              <a:gdLst/>
              <a:ahLst/>
              <a:cxnLst/>
              <a:rect l="0" t="0" r="0" b="0"/>
              <a:pathLst>
                <a:path w="120651" h="50801">
                  <a:moveTo>
                    <a:pt x="6350" y="0"/>
                  </a:moveTo>
                  <a:lnTo>
                    <a:pt x="6350" y="13970"/>
                  </a:lnTo>
                  <a:lnTo>
                    <a:pt x="5079" y="20320"/>
                  </a:lnTo>
                  <a:lnTo>
                    <a:pt x="2540" y="27940"/>
                  </a:lnTo>
                  <a:lnTo>
                    <a:pt x="0" y="35559"/>
                  </a:lnTo>
                  <a:lnTo>
                    <a:pt x="0" y="40640"/>
                  </a:lnTo>
                  <a:lnTo>
                    <a:pt x="3809" y="44450"/>
                  </a:lnTo>
                  <a:lnTo>
                    <a:pt x="8890" y="45720"/>
                  </a:lnTo>
                  <a:lnTo>
                    <a:pt x="16509" y="48259"/>
                  </a:lnTo>
                  <a:lnTo>
                    <a:pt x="25400" y="48259"/>
                  </a:lnTo>
                  <a:lnTo>
                    <a:pt x="36829" y="49529"/>
                  </a:lnTo>
                  <a:lnTo>
                    <a:pt x="46990" y="49529"/>
                  </a:lnTo>
                  <a:lnTo>
                    <a:pt x="82550" y="50800"/>
                  </a:lnTo>
                  <a:lnTo>
                    <a:pt x="120650" y="50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451600" y="3403600"/>
              <a:ext cx="1" cy="254001"/>
            </a:xfrm>
            <a:custGeom>
              <a:avLst/>
              <a:gdLst/>
              <a:ahLst/>
              <a:cxnLst/>
              <a:rect l="0" t="0" r="0" b="0"/>
              <a:pathLst>
                <a:path w="1" h="254001">
                  <a:moveTo>
                    <a:pt x="0" y="0"/>
                  </a:move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553200" y="3454400"/>
              <a:ext cx="12701" cy="165101"/>
            </a:xfrm>
            <a:custGeom>
              <a:avLst/>
              <a:gdLst/>
              <a:ahLst/>
              <a:cxnLst/>
              <a:rect l="0" t="0" r="0" b="0"/>
              <a:pathLst>
                <a:path w="12701" h="165101">
                  <a:moveTo>
                    <a:pt x="0" y="0"/>
                  </a:moveTo>
                  <a:lnTo>
                    <a:pt x="0" y="115570"/>
                  </a:lnTo>
                  <a:lnTo>
                    <a:pt x="1269" y="125729"/>
                  </a:lnTo>
                  <a:lnTo>
                    <a:pt x="3809" y="133350"/>
                  </a:lnTo>
                  <a:lnTo>
                    <a:pt x="1270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403600" y="5461000"/>
            <a:ext cx="2997201" cy="266701"/>
            <a:chOff x="3403600" y="5461000"/>
            <a:chExt cx="2997201" cy="266701"/>
          </a:xfrm>
        </p:grpSpPr>
        <p:sp>
          <p:nvSpPr>
            <p:cNvPr id="72" name="Freeform 71"/>
            <p:cNvSpPr/>
            <p:nvPr/>
          </p:nvSpPr>
          <p:spPr>
            <a:xfrm>
              <a:off x="3403600" y="5562600"/>
              <a:ext cx="63501" cy="1"/>
            </a:xfrm>
            <a:custGeom>
              <a:avLst/>
              <a:gdLst/>
              <a:ahLst/>
              <a:cxnLst/>
              <a:rect l="0" t="0" r="0" b="0"/>
              <a:pathLst>
                <a:path w="63501" h="1">
                  <a:moveTo>
                    <a:pt x="0" y="0"/>
                  </a:move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505200" y="5473700"/>
              <a:ext cx="1" cy="241301"/>
            </a:xfrm>
            <a:custGeom>
              <a:avLst/>
              <a:gdLst/>
              <a:ahLst/>
              <a:cxnLst/>
              <a:rect l="0" t="0" r="0" b="0"/>
              <a:pathLst>
                <a:path w="1" h="241301">
                  <a:moveTo>
                    <a:pt x="0" y="0"/>
                  </a:move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545840" y="5491479"/>
              <a:ext cx="124461" cy="198122"/>
            </a:xfrm>
            <a:custGeom>
              <a:avLst/>
              <a:gdLst/>
              <a:ahLst/>
              <a:cxnLst/>
              <a:rect l="0" t="0" r="0" b="0"/>
              <a:pathLst>
                <a:path w="124461" h="198122">
                  <a:moveTo>
                    <a:pt x="10160" y="7621"/>
                  </a:moveTo>
                  <a:lnTo>
                    <a:pt x="24130" y="1271"/>
                  </a:lnTo>
                  <a:lnTo>
                    <a:pt x="30480" y="0"/>
                  </a:lnTo>
                  <a:lnTo>
                    <a:pt x="38100" y="1271"/>
                  </a:lnTo>
                  <a:lnTo>
                    <a:pt x="45719" y="3811"/>
                  </a:lnTo>
                  <a:lnTo>
                    <a:pt x="50800" y="7621"/>
                  </a:lnTo>
                  <a:lnTo>
                    <a:pt x="54610" y="12700"/>
                  </a:lnTo>
                  <a:lnTo>
                    <a:pt x="55880" y="20321"/>
                  </a:lnTo>
                  <a:lnTo>
                    <a:pt x="55880" y="27941"/>
                  </a:lnTo>
                  <a:lnTo>
                    <a:pt x="54610" y="38100"/>
                  </a:lnTo>
                  <a:lnTo>
                    <a:pt x="53339" y="49530"/>
                  </a:lnTo>
                  <a:lnTo>
                    <a:pt x="50800" y="59691"/>
                  </a:lnTo>
                  <a:lnTo>
                    <a:pt x="50800" y="68580"/>
                  </a:lnTo>
                  <a:lnTo>
                    <a:pt x="49530" y="78741"/>
                  </a:lnTo>
                  <a:lnTo>
                    <a:pt x="48260" y="87630"/>
                  </a:lnTo>
                  <a:lnTo>
                    <a:pt x="45719" y="95250"/>
                  </a:lnTo>
                  <a:lnTo>
                    <a:pt x="41910" y="104141"/>
                  </a:lnTo>
                  <a:lnTo>
                    <a:pt x="36830" y="111761"/>
                  </a:lnTo>
                  <a:lnTo>
                    <a:pt x="30480" y="118111"/>
                  </a:lnTo>
                  <a:lnTo>
                    <a:pt x="24130" y="123191"/>
                  </a:lnTo>
                  <a:lnTo>
                    <a:pt x="19050" y="132080"/>
                  </a:lnTo>
                  <a:lnTo>
                    <a:pt x="16510" y="140971"/>
                  </a:lnTo>
                  <a:lnTo>
                    <a:pt x="13969" y="151130"/>
                  </a:lnTo>
                  <a:lnTo>
                    <a:pt x="11430" y="160021"/>
                  </a:lnTo>
                  <a:lnTo>
                    <a:pt x="7619" y="167641"/>
                  </a:lnTo>
                  <a:lnTo>
                    <a:pt x="5080" y="172721"/>
                  </a:lnTo>
                  <a:lnTo>
                    <a:pt x="2539" y="179071"/>
                  </a:lnTo>
                  <a:lnTo>
                    <a:pt x="1269" y="184150"/>
                  </a:lnTo>
                  <a:lnTo>
                    <a:pt x="0" y="187961"/>
                  </a:lnTo>
                  <a:lnTo>
                    <a:pt x="2539" y="191771"/>
                  </a:lnTo>
                  <a:lnTo>
                    <a:pt x="10160" y="194311"/>
                  </a:lnTo>
                  <a:lnTo>
                    <a:pt x="17780" y="195580"/>
                  </a:lnTo>
                  <a:lnTo>
                    <a:pt x="26669" y="196850"/>
                  </a:lnTo>
                  <a:lnTo>
                    <a:pt x="35560" y="196850"/>
                  </a:lnTo>
                  <a:lnTo>
                    <a:pt x="44450" y="196850"/>
                  </a:lnTo>
                  <a:lnTo>
                    <a:pt x="68580" y="198121"/>
                  </a:lnTo>
                  <a:lnTo>
                    <a:pt x="124460" y="1981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305300" y="5537200"/>
              <a:ext cx="76201" cy="1"/>
            </a:xfrm>
            <a:custGeom>
              <a:avLst/>
              <a:gdLst/>
              <a:ahLst/>
              <a:cxnLst/>
              <a:rect l="0" t="0" r="0" b="0"/>
              <a:pathLst>
                <a:path w="76201" h="1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382770" y="5461000"/>
              <a:ext cx="125731" cy="101601"/>
            </a:xfrm>
            <a:custGeom>
              <a:avLst/>
              <a:gdLst/>
              <a:ahLst/>
              <a:cxnLst/>
              <a:rect l="0" t="0" r="0" b="0"/>
              <a:pathLst>
                <a:path w="125731" h="101601">
                  <a:moveTo>
                    <a:pt x="11430" y="0"/>
                  </a:moveTo>
                  <a:lnTo>
                    <a:pt x="11430" y="20320"/>
                  </a:lnTo>
                  <a:lnTo>
                    <a:pt x="10159" y="29209"/>
                  </a:lnTo>
                  <a:lnTo>
                    <a:pt x="7620" y="38100"/>
                  </a:lnTo>
                  <a:lnTo>
                    <a:pt x="5080" y="45720"/>
                  </a:lnTo>
                  <a:lnTo>
                    <a:pt x="2539" y="55879"/>
                  </a:lnTo>
                  <a:lnTo>
                    <a:pt x="1270" y="67309"/>
                  </a:lnTo>
                  <a:lnTo>
                    <a:pt x="0" y="78740"/>
                  </a:lnTo>
                  <a:lnTo>
                    <a:pt x="1270" y="86359"/>
                  </a:lnTo>
                  <a:lnTo>
                    <a:pt x="3809" y="91440"/>
                  </a:lnTo>
                  <a:lnTo>
                    <a:pt x="6350" y="95250"/>
                  </a:lnTo>
                  <a:lnTo>
                    <a:pt x="13970" y="96520"/>
                  </a:lnTo>
                  <a:lnTo>
                    <a:pt x="24130" y="99059"/>
                  </a:lnTo>
                  <a:lnTo>
                    <a:pt x="36830" y="99059"/>
                  </a:lnTo>
                  <a:lnTo>
                    <a:pt x="48259" y="100329"/>
                  </a:lnTo>
                  <a:lnTo>
                    <a:pt x="68580" y="101600"/>
                  </a:lnTo>
                  <a:lnTo>
                    <a:pt x="125730" y="101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457700" y="5461000"/>
              <a:ext cx="1" cy="228601"/>
            </a:xfrm>
            <a:custGeom>
              <a:avLst/>
              <a:gdLst/>
              <a:ahLst/>
              <a:cxnLst/>
              <a:rect l="0" t="0" r="0" b="0"/>
              <a:pathLst>
                <a:path w="1" h="228601">
                  <a:moveTo>
                    <a:pt x="0" y="0"/>
                  </a:move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676140" y="5473700"/>
              <a:ext cx="123190" cy="163830"/>
            </a:xfrm>
            <a:custGeom>
              <a:avLst/>
              <a:gdLst/>
              <a:ahLst/>
              <a:cxnLst/>
              <a:rect l="0" t="0" r="0" b="0"/>
              <a:pathLst>
                <a:path w="123190" h="163830">
                  <a:moveTo>
                    <a:pt x="35560" y="0"/>
                  </a:moveTo>
                  <a:lnTo>
                    <a:pt x="21589" y="6350"/>
                  </a:lnTo>
                  <a:lnTo>
                    <a:pt x="16510" y="11429"/>
                  </a:lnTo>
                  <a:lnTo>
                    <a:pt x="11430" y="17779"/>
                  </a:lnTo>
                  <a:lnTo>
                    <a:pt x="6350" y="24129"/>
                  </a:lnTo>
                  <a:lnTo>
                    <a:pt x="3810" y="34290"/>
                  </a:lnTo>
                  <a:lnTo>
                    <a:pt x="1269" y="46990"/>
                  </a:lnTo>
                  <a:lnTo>
                    <a:pt x="0" y="60959"/>
                  </a:lnTo>
                  <a:lnTo>
                    <a:pt x="2539" y="71120"/>
                  </a:lnTo>
                  <a:lnTo>
                    <a:pt x="6350" y="80009"/>
                  </a:lnTo>
                  <a:lnTo>
                    <a:pt x="11430" y="87629"/>
                  </a:lnTo>
                  <a:lnTo>
                    <a:pt x="15239" y="96520"/>
                  </a:lnTo>
                  <a:lnTo>
                    <a:pt x="17780" y="106679"/>
                  </a:lnTo>
                  <a:lnTo>
                    <a:pt x="19050" y="118109"/>
                  </a:lnTo>
                  <a:lnTo>
                    <a:pt x="21589" y="127000"/>
                  </a:lnTo>
                  <a:lnTo>
                    <a:pt x="25400" y="133350"/>
                  </a:lnTo>
                  <a:lnTo>
                    <a:pt x="29210" y="139700"/>
                  </a:lnTo>
                  <a:lnTo>
                    <a:pt x="31750" y="146050"/>
                  </a:lnTo>
                  <a:lnTo>
                    <a:pt x="36830" y="151129"/>
                  </a:lnTo>
                  <a:lnTo>
                    <a:pt x="40639" y="154940"/>
                  </a:lnTo>
                  <a:lnTo>
                    <a:pt x="46989" y="158750"/>
                  </a:lnTo>
                  <a:lnTo>
                    <a:pt x="55880" y="161290"/>
                  </a:lnTo>
                  <a:lnTo>
                    <a:pt x="66039" y="162559"/>
                  </a:lnTo>
                  <a:lnTo>
                    <a:pt x="76200" y="162559"/>
                  </a:lnTo>
                  <a:lnTo>
                    <a:pt x="85089" y="163829"/>
                  </a:lnTo>
                  <a:lnTo>
                    <a:pt x="93980" y="163829"/>
                  </a:lnTo>
                  <a:lnTo>
                    <a:pt x="101600" y="161290"/>
                  </a:lnTo>
                  <a:lnTo>
                    <a:pt x="107950" y="157479"/>
                  </a:lnTo>
                  <a:lnTo>
                    <a:pt x="113030" y="151129"/>
                  </a:lnTo>
                  <a:lnTo>
                    <a:pt x="116839" y="143509"/>
                  </a:lnTo>
                  <a:lnTo>
                    <a:pt x="119380" y="133350"/>
                  </a:lnTo>
                  <a:lnTo>
                    <a:pt x="120650" y="123190"/>
                  </a:lnTo>
                  <a:lnTo>
                    <a:pt x="121919" y="113029"/>
                  </a:lnTo>
                  <a:lnTo>
                    <a:pt x="123189" y="104140"/>
                  </a:lnTo>
                  <a:lnTo>
                    <a:pt x="123189" y="93979"/>
                  </a:lnTo>
                  <a:lnTo>
                    <a:pt x="120650" y="86359"/>
                  </a:lnTo>
                  <a:lnTo>
                    <a:pt x="116839" y="80009"/>
                  </a:lnTo>
                  <a:lnTo>
                    <a:pt x="110489" y="74929"/>
                  </a:lnTo>
                  <a:lnTo>
                    <a:pt x="105410" y="68579"/>
                  </a:lnTo>
                  <a:lnTo>
                    <a:pt x="100330" y="60959"/>
                  </a:lnTo>
                  <a:lnTo>
                    <a:pt x="95250" y="53340"/>
                  </a:lnTo>
                  <a:lnTo>
                    <a:pt x="91439" y="46990"/>
                  </a:lnTo>
                  <a:lnTo>
                    <a:pt x="86360" y="40640"/>
                  </a:lnTo>
                  <a:lnTo>
                    <a:pt x="82550" y="35559"/>
                  </a:lnTo>
                  <a:lnTo>
                    <a:pt x="76200" y="33020"/>
                  </a:lnTo>
                  <a:lnTo>
                    <a:pt x="69850" y="30479"/>
                  </a:lnTo>
                  <a:lnTo>
                    <a:pt x="62230" y="27940"/>
                  </a:lnTo>
                  <a:lnTo>
                    <a:pt x="57150" y="26670"/>
                  </a:lnTo>
                  <a:lnTo>
                    <a:pt x="50800" y="22859"/>
                  </a:lnTo>
                  <a:lnTo>
                    <a:pt x="2286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172709" y="5562600"/>
              <a:ext cx="186692" cy="63501"/>
            </a:xfrm>
            <a:custGeom>
              <a:avLst/>
              <a:gdLst/>
              <a:ahLst/>
              <a:cxnLst/>
              <a:rect l="0" t="0" r="0" b="0"/>
              <a:pathLst>
                <a:path w="186692" h="63501">
                  <a:moveTo>
                    <a:pt x="21591" y="0"/>
                  </a:moveTo>
                  <a:lnTo>
                    <a:pt x="21591" y="6350"/>
                  </a:lnTo>
                  <a:lnTo>
                    <a:pt x="19050" y="10159"/>
                  </a:lnTo>
                  <a:lnTo>
                    <a:pt x="13970" y="13970"/>
                  </a:lnTo>
                  <a:lnTo>
                    <a:pt x="7620" y="17779"/>
                  </a:lnTo>
                  <a:lnTo>
                    <a:pt x="3811" y="24129"/>
                  </a:lnTo>
                  <a:lnTo>
                    <a:pt x="1270" y="33020"/>
                  </a:lnTo>
                  <a:lnTo>
                    <a:pt x="0" y="43179"/>
                  </a:lnTo>
                  <a:lnTo>
                    <a:pt x="1270" y="49529"/>
                  </a:lnTo>
                  <a:lnTo>
                    <a:pt x="5081" y="54609"/>
                  </a:lnTo>
                  <a:lnTo>
                    <a:pt x="10161" y="57150"/>
                  </a:lnTo>
                  <a:lnTo>
                    <a:pt x="20320" y="59690"/>
                  </a:lnTo>
                  <a:lnTo>
                    <a:pt x="31750" y="60959"/>
                  </a:lnTo>
                  <a:lnTo>
                    <a:pt x="45720" y="62229"/>
                  </a:lnTo>
                  <a:lnTo>
                    <a:pt x="59691" y="62229"/>
                  </a:lnTo>
                  <a:lnTo>
                    <a:pt x="105411" y="63500"/>
                  </a:lnTo>
                  <a:lnTo>
                    <a:pt x="186691" y="63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346700" y="5486400"/>
              <a:ext cx="38101" cy="241301"/>
            </a:xfrm>
            <a:custGeom>
              <a:avLst/>
              <a:gdLst/>
              <a:ahLst/>
              <a:cxnLst/>
              <a:rect l="0" t="0" r="0" b="0"/>
              <a:pathLst>
                <a:path w="38101" h="241301">
                  <a:moveTo>
                    <a:pt x="0" y="0"/>
                  </a:moveTo>
                  <a:lnTo>
                    <a:pt x="0" y="13970"/>
                  </a:lnTo>
                  <a:lnTo>
                    <a:pt x="2540" y="19050"/>
                  </a:lnTo>
                  <a:lnTo>
                    <a:pt x="7620" y="24129"/>
                  </a:lnTo>
                  <a:lnTo>
                    <a:pt x="13970" y="29209"/>
                  </a:lnTo>
                  <a:lnTo>
                    <a:pt x="19050" y="34290"/>
                  </a:lnTo>
                  <a:lnTo>
                    <a:pt x="24129" y="41909"/>
                  </a:lnTo>
                  <a:lnTo>
                    <a:pt x="29209" y="48259"/>
                  </a:lnTo>
                  <a:lnTo>
                    <a:pt x="31750" y="55879"/>
                  </a:lnTo>
                  <a:lnTo>
                    <a:pt x="34290" y="64770"/>
                  </a:lnTo>
                  <a:lnTo>
                    <a:pt x="35559" y="72390"/>
                  </a:lnTo>
                  <a:lnTo>
                    <a:pt x="36829" y="83820"/>
                  </a:lnTo>
                  <a:lnTo>
                    <a:pt x="36829" y="96520"/>
                  </a:lnTo>
                  <a:lnTo>
                    <a:pt x="38100" y="124459"/>
                  </a:lnTo>
                  <a:lnTo>
                    <a:pt x="3810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694679" y="5511800"/>
              <a:ext cx="151131" cy="214630"/>
            </a:xfrm>
            <a:custGeom>
              <a:avLst/>
              <a:gdLst/>
              <a:ahLst/>
              <a:cxnLst/>
              <a:rect l="0" t="0" r="0" b="0"/>
              <a:pathLst>
                <a:path w="151131" h="214630">
                  <a:moveTo>
                    <a:pt x="121921" y="0"/>
                  </a:moveTo>
                  <a:lnTo>
                    <a:pt x="80011" y="0"/>
                  </a:lnTo>
                  <a:lnTo>
                    <a:pt x="71121" y="1270"/>
                  </a:lnTo>
                  <a:lnTo>
                    <a:pt x="64771" y="3809"/>
                  </a:lnTo>
                  <a:lnTo>
                    <a:pt x="11430" y="30479"/>
                  </a:lnTo>
                  <a:lnTo>
                    <a:pt x="6350" y="35559"/>
                  </a:lnTo>
                  <a:lnTo>
                    <a:pt x="2541" y="41909"/>
                  </a:lnTo>
                  <a:lnTo>
                    <a:pt x="0" y="49529"/>
                  </a:lnTo>
                  <a:lnTo>
                    <a:pt x="1271" y="55879"/>
                  </a:lnTo>
                  <a:lnTo>
                    <a:pt x="5080" y="60959"/>
                  </a:lnTo>
                  <a:lnTo>
                    <a:pt x="10161" y="66040"/>
                  </a:lnTo>
                  <a:lnTo>
                    <a:pt x="16511" y="71120"/>
                  </a:lnTo>
                  <a:lnTo>
                    <a:pt x="22861" y="74929"/>
                  </a:lnTo>
                  <a:lnTo>
                    <a:pt x="30480" y="80009"/>
                  </a:lnTo>
                  <a:lnTo>
                    <a:pt x="36830" y="86359"/>
                  </a:lnTo>
                  <a:lnTo>
                    <a:pt x="43180" y="92709"/>
                  </a:lnTo>
                  <a:lnTo>
                    <a:pt x="48261" y="100329"/>
                  </a:lnTo>
                  <a:lnTo>
                    <a:pt x="54611" y="105409"/>
                  </a:lnTo>
                  <a:lnTo>
                    <a:pt x="60961" y="111759"/>
                  </a:lnTo>
                  <a:lnTo>
                    <a:pt x="68580" y="116840"/>
                  </a:lnTo>
                  <a:lnTo>
                    <a:pt x="76200" y="121920"/>
                  </a:lnTo>
                  <a:lnTo>
                    <a:pt x="85091" y="125729"/>
                  </a:lnTo>
                  <a:lnTo>
                    <a:pt x="92711" y="130809"/>
                  </a:lnTo>
                  <a:lnTo>
                    <a:pt x="100330" y="134620"/>
                  </a:lnTo>
                  <a:lnTo>
                    <a:pt x="105411" y="139700"/>
                  </a:lnTo>
                  <a:lnTo>
                    <a:pt x="110491" y="143509"/>
                  </a:lnTo>
                  <a:lnTo>
                    <a:pt x="118111" y="148590"/>
                  </a:lnTo>
                  <a:lnTo>
                    <a:pt x="124461" y="152400"/>
                  </a:lnTo>
                  <a:lnTo>
                    <a:pt x="132080" y="156209"/>
                  </a:lnTo>
                  <a:lnTo>
                    <a:pt x="138430" y="161290"/>
                  </a:lnTo>
                  <a:lnTo>
                    <a:pt x="144780" y="165100"/>
                  </a:lnTo>
                  <a:lnTo>
                    <a:pt x="149861" y="168909"/>
                  </a:lnTo>
                  <a:lnTo>
                    <a:pt x="151130" y="175259"/>
                  </a:lnTo>
                  <a:lnTo>
                    <a:pt x="151130" y="181609"/>
                  </a:lnTo>
                  <a:lnTo>
                    <a:pt x="149861" y="189229"/>
                  </a:lnTo>
                  <a:lnTo>
                    <a:pt x="146050" y="195579"/>
                  </a:lnTo>
                  <a:lnTo>
                    <a:pt x="140971" y="200659"/>
                  </a:lnTo>
                  <a:lnTo>
                    <a:pt x="134621" y="205740"/>
                  </a:lnTo>
                  <a:lnTo>
                    <a:pt x="127000" y="209550"/>
                  </a:lnTo>
                  <a:lnTo>
                    <a:pt x="120650" y="210820"/>
                  </a:lnTo>
                  <a:lnTo>
                    <a:pt x="111761" y="213359"/>
                  </a:lnTo>
                  <a:lnTo>
                    <a:pt x="102871" y="213359"/>
                  </a:lnTo>
                  <a:lnTo>
                    <a:pt x="92711" y="214629"/>
                  </a:lnTo>
                  <a:lnTo>
                    <a:pt x="81280" y="214629"/>
                  </a:lnTo>
                  <a:lnTo>
                    <a:pt x="73661" y="210820"/>
                  </a:lnTo>
                  <a:lnTo>
                    <a:pt x="68580" y="204470"/>
                  </a:lnTo>
                  <a:lnTo>
                    <a:pt x="64771" y="195579"/>
                  </a:lnTo>
                  <a:lnTo>
                    <a:pt x="64771" y="187959"/>
                  </a:lnTo>
                  <a:lnTo>
                    <a:pt x="64771" y="181609"/>
                  </a:lnTo>
                  <a:lnTo>
                    <a:pt x="67311" y="176529"/>
                  </a:lnTo>
                  <a:lnTo>
                    <a:pt x="69850" y="170179"/>
                  </a:lnTo>
                  <a:lnTo>
                    <a:pt x="73661" y="162559"/>
                  </a:lnTo>
                  <a:lnTo>
                    <a:pt x="80011" y="147320"/>
                  </a:lnTo>
                  <a:lnTo>
                    <a:pt x="88900" y="130809"/>
                  </a:lnTo>
                  <a:lnTo>
                    <a:pt x="92711" y="124459"/>
                  </a:lnTo>
                  <a:lnTo>
                    <a:pt x="96521" y="118109"/>
                  </a:lnTo>
                  <a:lnTo>
                    <a:pt x="100330" y="113029"/>
                  </a:lnTo>
                  <a:lnTo>
                    <a:pt x="104141" y="105409"/>
                  </a:lnTo>
                  <a:lnTo>
                    <a:pt x="105411" y="99059"/>
                  </a:lnTo>
                  <a:lnTo>
                    <a:pt x="106680" y="91440"/>
                  </a:lnTo>
                  <a:lnTo>
                    <a:pt x="109221" y="83820"/>
                  </a:lnTo>
                  <a:lnTo>
                    <a:pt x="111761" y="74929"/>
                  </a:lnTo>
                  <a:lnTo>
                    <a:pt x="115571" y="67309"/>
                  </a:lnTo>
                  <a:lnTo>
                    <a:pt x="119380" y="59690"/>
                  </a:lnTo>
                  <a:lnTo>
                    <a:pt x="123191" y="54609"/>
                  </a:lnTo>
                  <a:lnTo>
                    <a:pt x="127000" y="49529"/>
                  </a:lnTo>
                  <a:lnTo>
                    <a:pt x="127000" y="44450"/>
                  </a:lnTo>
                  <a:lnTo>
                    <a:pt x="123191" y="39370"/>
                  </a:lnTo>
                  <a:lnTo>
                    <a:pt x="109221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184900" y="5511800"/>
              <a:ext cx="38101" cy="203201"/>
            </a:xfrm>
            <a:custGeom>
              <a:avLst/>
              <a:gdLst/>
              <a:ahLst/>
              <a:cxnLst/>
              <a:rect l="0" t="0" r="0" b="0"/>
              <a:pathLst>
                <a:path w="38101" h="203201">
                  <a:moveTo>
                    <a:pt x="0" y="0"/>
                  </a:moveTo>
                  <a:lnTo>
                    <a:pt x="6350" y="13970"/>
                  </a:lnTo>
                  <a:lnTo>
                    <a:pt x="8890" y="20320"/>
                  </a:lnTo>
                  <a:lnTo>
                    <a:pt x="10159" y="27940"/>
                  </a:lnTo>
                  <a:lnTo>
                    <a:pt x="11429" y="35559"/>
                  </a:lnTo>
                  <a:lnTo>
                    <a:pt x="12700" y="43179"/>
                  </a:lnTo>
                  <a:lnTo>
                    <a:pt x="15240" y="52070"/>
                  </a:lnTo>
                  <a:lnTo>
                    <a:pt x="19050" y="59690"/>
                  </a:lnTo>
                  <a:lnTo>
                    <a:pt x="21590" y="69850"/>
                  </a:lnTo>
                  <a:lnTo>
                    <a:pt x="22859" y="80009"/>
                  </a:lnTo>
                  <a:lnTo>
                    <a:pt x="22859" y="91440"/>
                  </a:lnTo>
                  <a:lnTo>
                    <a:pt x="24129" y="101600"/>
                  </a:lnTo>
                  <a:lnTo>
                    <a:pt x="25400" y="120650"/>
                  </a:lnTo>
                  <a:lnTo>
                    <a:pt x="25400" y="165100"/>
                  </a:lnTo>
                  <a:lnTo>
                    <a:pt x="25400" y="175259"/>
                  </a:lnTo>
                  <a:lnTo>
                    <a:pt x="381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275070" y="5551170"/>
              <a:ext cx="125731" cy="151131"/>
            </a:xfrm>
            <a:custGeom>
              <a:avLst/>
              <a:gdLst/>
              <a:ahLst/>
              <a:cxnLst/>
              <a:rect l="0" t="0" r="0" b="0"/>
              <a:pathLst>
                <a:path w="125731" h="151131">
                  <a:moveTo>
                    <a:pt x="24130" y="11430"/>
                  </a:moveTo>
                  <a:lnTo>
                    <a:pt x="24130" y="5080"/>
                  </a:lnTo>
                  <a:lnTo>
                    <a:pt x="27939" y="2539"/>
                  </a:lnTo>
                  <a:lnTo>
                    <a:pt x="35559" y="1270"/>
                  </a:lnTo>
                  <a:lnTo>
                    <a:pt x="44450" y="0"/>
                  </a:lnTo>
                  <a:lnTo>
                    <a:pt x="50800" y="2539"/>
                  </a:lnTo>
                  <a:lnTo>
                    <a:pt x="54609" y="7620"/>
                  </a:lnTo>
                  <a:lnTo>
                    <a:pt x="57150" y="12700"/>
                  </a:lnTo>
                  <a:lnTo>
                    <a:pt x="58420" y="20320"/>
                  </a:lnTo>
                  <a:lnTo>
                    <a:pt x="59689" y="30480"/>
                  </a:lnTo>
                  <a:lnTo>
                    <a:pt x="60959" y="40639"/>
                  </a:lnTo>
                  <a:lnTo>
                    <a:pt x="60959" y="50800"/>
                  </a:lnTo>
                  <a:lnTo>
                    <a:pt x="62230" y="69850"/>
                  </a:lnTo>
                  <a:lnTo>
                    <a:pt x="57150" y="77470"/>
                  </a:lnTo>
                  <a:lnTo>
                    <a:pt x="50800" y="83820"/>
                  </a:lnTo>
                  <a:lnTo>
                    <a:pt x="41909" y="88900"/>
                  </a:lnTo>
                  <a:lnTo>
                    <a:pt x="35559" y="95250"/>
                  </a:lnTo>
                  <a:lnTo>
                    <a:pt x="31750" y="102870"/>
                  </a:lnTo>
                  <a:lnTo>
                    <a:pt x="29209" y="110489"/>
                  </a:lnTo>
                  <a:lnTo>
                    <a:pt x="26670" y="116839"/>
                  </a:lnTo>
                  <a:lnTo>
                    <a:pt x="22859" y="123189"/>
                  </a:lnTo>
                  <a:lnTo>
                    <a:pt x="19050" y="128270"/>
                  </a:lnTo>
                  <a:lnTo>
                    <a:pt x="13970" y="133350"/>
                  </a:lnTo>
                  <a:lnTo>
                    <a:pt x="7620" y="137159"/>
                  </a:lnTo>
                  <a:lnTo>
                    <a:pt x="0" y="142239"/>
                  </a:lnTo>
                  <a:lnTo>
                    <a:pt x="0" y="144780"/>
                  </a:lnTo>
                  <a:lnTo>
                    <a:pt x="3809" y="147320"/>
                  </a:lnTo>
                  <a:lnTo>
                    <a:pt x="10159" y="148589"/>
                  </a:lnTo>
                  <a:lnTo>
                    <a:pt x="19050" y="149859"/>
                  </a:lnTo>
                  <a:lnTo>
                    <a:pt x="29209" y="149859"/>
                  </a:lnTo>
                  <a:lnTo>
                    <a:pt x="50800" y="151130"/>
                  </a:lnTo>
                  <a:lnTo>
                    <a:pt x="90170" y="151130"/>
                  </a:lnTo>
                  <a:lnTo>
                    <a:pt x="125730" y="1511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451879" y="3332506"/>
            <a:ext cx="242522" cy="199746"/>
            <a:chOff x="3451879" y="3332506"/>
            <a:chExt cx="242522" cy="199746"/>
          </a:xfrm>
        </p:grpSpPr>
        <p:sp>
          <p:nvSpPr>
            <p:cNvPr id="85" name="Freeform 84"/>
            <p:cNvSpPr/>
            <p:nvPr/>
          </p:nvSpPr>
          <p:spPr>
            <a:xfrm>
              <a:off x="3451879" y="3332506"/>
              <a:ext cx="99479" cy="198480"/>
            </a:xfrm>
            <a:custGeom>
              <a:avLst/>
              <a:gdLst/>
              <a:ahLst/>
              <a:cxnLst/>
              <a:rect l="0" t="0" r="0" b="0"/>
              <a:pathLst>
                <a:path w="99479" h="198480">
                  <a:moveTo>
                    <a:pt x="99478" y="0"/>
                  </a:moveTo>
                  <a:lnTo>
                    <a:pt x="78354" y="0"/>
                  </a:lnTo>
                  <a:lnTo>
                    <a:pt x="68816" y="1106"/>
                  </a:lnTo>
                  <a:lnTo>
                    <a:pt x="59141" y="2948"/>
                  </a:lnTo>
                  <a:lnTo>
                    <a:pt x="49375" y="5281"/>
                  </a:lnTo>
                  <a:lnTo>
                    <a:pt x="39549" y="5732"/>
                  </a:lnTo>
                  <a:lnTo>
                    <a:pt x="29682" y="4926"/>
                  </a:lnTo>
                  <a:lnTo>
                    <a:pt x="19788" y="3284"/>
                  </a:lnTo>
                  <a:lnTo>
                    <a:pt x="14298" y="5506"/>
                  </a:lnTo>
                  <a:lnTo>
                    <a:pt x="11743" y="10302"/>
                  </a:lnTo>
                  <a:lnTo>
                    <a:pt x="11145" y="16816"/>
                  </a:lnTo>
                  <a:lnTo>
                    <a:pt x="9641" y="24474"/>
                  </a:lnTo>
                  <a:lnTo>
                    <a:pt x="7533" y="32896"/>
                  </a:lnTo>
                  <a:lnTo>
                    <a:pt x="5022" y="41826"/>
                  </a:lnTo>
                  <a:lnTo>
                    <a:pt x="7769" y="47780"/>
                  </a:lnTo>
                  <a:lnTo>
                    <a:pt x="14022" y="51749"/>
                  </a:lnTo>
                  <a:lnTo>
                    <a:pt x="22612" y="54395"/>
                  </a:lnTo>
                  <a:lnTo>
                    <a:pt x="30549" y="59474"/>
                  </a:lnTo>
                  <a:lnTo>
                    <a:pt x="38051" y="66177"/>
                  </a:lnTo>
                  <a:lnTo>
                    <a:pt x="45263" y="73961"/>
                  </a:lnTo>
                  <a:lnTo>
                    <a:pt x="51176" y="82467"/>
                  </a:lnTo>
                  <a:lnTo>
                    <a:pt x="56224" y="91453"/>
                  </a:lnTo>
                  <a:lnTo>
                    <a:pt x="60694" y="100760"/>
                  </a:lnTo>
                  <a:lnTo>
                    <a:pt x="63675" y="111386"/>
                  </a:lnTo>
                  <a:lnTo>
                    <a:pt x="65662" y="122890"/>
                  </a:lnTo>
                  <a:lnTo>
                    <a:pt x="66986" y="134982"/>
                  </a:lnTo>
                  <a:lnTo>
                    <a:pt x="66764" y="147464"/>
                  </a:lnTo>
                  <a:lnTo>
                    <a:pt x="65510" y="160207"/>
                  </a:lnTo>
                  <a:lnTo>
                    <a:pt x="63569" y="173123"/>
                  </a:lnTo>
                  <a:lnTo>
                    <a:pt x="58959" y="182839"/>
                  </a:lnTo>
                  <a:lnTo>
                    <a:pt x="52570" y="190422"/>
                  </a:lnTo>
                  <a:lnTo>
                    <a:pt x="44994" y="196582"/>
                  </a:lnTo>
                  <a:lnTo>
                    <a:pt x="36628" y="198479"/>
                  </a:lnTo>
                  <a:lnTo>
                    <a:pt x="27735" y="197532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602601" y="3332506"/>
              <a:ext cx="91800" cy="199746"/>
            </a:xfrm>
            <a:custGeom>
              <a:avLst/>
              <a:gdLst/>
              <a:ahLst/>
              <a:cxnLst/>
              <a:rect l="0" t="0" r="0" b="0"/>
              <a:pathLst>
                <a:path w="91800" h="199746">
                  <a:moveTo>
                    <a:pt x="18391" y="0"/>
                  </a:moveTo>
                  <a:lnTo>
                    <a:pt x="13110" y="15843"/>
                  </a:lnTo>
                  <a:lnTo>
                    <a:pt x="11554" y="24931"/>
                  </a:lnTo>
                  <a:lnTo>
                    <a:pt x="10517" y="35411"/>
                  </a:lnTo>
                  <a:lnTo>
                    <a:pt x="9826" y="46819"/>
                  </a:lnTo>
                  <a:lnTo>
                    <a:pt x="8259" y="57740"/>
                  </a:lnTo>
                  <a:lnTo>
                    <a:pt x="6110" y="68337"/>
                  </a:lnTo>
                  <a:lnTo>
                    <a:pt x="3572" y="78717"/>
                  </a:lnTo>
                  <a:lnTo>
                    <a:pt x="1880" y="90059"/>
                  </a:lnTo>
                  <a:lnTo>
                    <a:pt x="752" y="102041"/>
                  </a:lnTo>
                  <a:lnTo>
                    <a:pt x="0" y="114450"/>
                  </a:lnTo>
                  <a:lnTo>
                    <a:pt x="603" y="126039"/>
                  </a:lnTo>
                  <a:lnTo>
                    <a:pt x="2111" y="137081"/>
                  </a:lnTo>
                  <a:lnTo>
                    <a:pt x="4222" y="147758"/>
                  </a:lnTo>
                  <a:lnTo>
                    <a:pt x="7839" y="157087"/>
                  </a:lnTo>
                  <a:lnTo>
                    <a:pt x="12462" y="165517"/>
                  </a:lnTo>
                  <a:lnTo>
                    <a:pt x="17754" y="173347"/>
                  </a:lnTo>
                  <a:lnTo>
                    <a:pt x="23493" y="180778"/>
                  </a:lnTo>
                  <a:lnTo>
                    <a:pt x="29529" y="187943"/>
                  </a:lnTo>
                  <a:lnTo>
                    <a:pt x="35764" y="194929"/>
                  </a:lnTo>
                  <a:lnTo>
                    <a:pt x="43237" y="198482"/>
                  </a:lnTo>
                  <a:lnTo>
                    <a:pt x="51534" y="199745"/>
                  </a:lnTo>
                  <a:lnTo>
                    <a:pt x="60382" y="199482"/>
                  </a:lnTo>
                  <a:lnTo>
                    <a:pt x="67386" y="195991"/>
                  </a:lnTo>
                  <a:lnTo>
                    <a:pt x="73160" y="190347"/>
                  </a:lnTo>
                  <a:lnTo>
                    <a:pt x="78115" y="183269"/>
                  </a:lnTo>
                  <a:lnTo>
                    <a:pt x="82524" y="175234"/>
                  </a:lnTo>
                  <a:lnTo>
                    <a:pt x="86568" y="166562"/>
                  </a:lnTo>
                  <a:lnTo>
                    <a:pt x="90370" y="157464"/>
                  </a:lnTo>
                  <a:lnTo>
                    <a:pt x="91799" y="148083"/>
                  </a:lnTo>
                  <a:lnTo>
                    <a:pt x="91646" y="138513"/>
                  </a:lnTo>
                  <a:lnTo>
                    <a:pt x="90439" y="128817"/>
                  </a:lnTo>
                  <a:lnTo>
                    <a:pt x="86319" y="121248"/>
                  </a:lnTo>
                  <a:lnTo>
                    <a:pt x="80256" y="115097"/>
                  </a:lnTo>
                  <a:lnTo>
                    <a:pt x="72898" y="109890"/>
                  </a:lnTo>
                  <a:lnTo>
                    <a:pt x="64677" y="108630"/>
                  </a:lnTo>
                  <a:lnTo>
                    <a:pt x="55880" y="110001"/>
                  </a:lnTo>
                  <a:lnTo>
                    <a:pt x="28338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3849791" y="5481227"/>
            <a:ext cx="234838" cy="232767"/>
            <a:chOff x="3849791" y="5481227"/>
            <a:chExt cx="234838" cy="232767"/>
          </a:xfrm>
        </p:grpSpPr>
        <p:sp>
          <p:nvSpPr>
            <p:cNvPr id="88" name="Freeform 87"/>
            <p:cNvSpPr/>
            <p:nvPr/>
          </p:nvSpPr>
          <p:spPr>
            <a:xfrm>
              <a:off x="3849791" y="5550861"/>
              <a:ext cx="79583" cy="19897"/>
            </a:xfrm>
            <a:custGeom>
              <a:avLst/>
              <a:gdLst/>
              <a:ahLst/>
              <a:cxnLst/>
              <a:rect l="0" t="0" r="0" b="0"/>
              <a:pathLst>
                <a:path w="79583" h="19897">
                  <a:moveTo>
                    <a:pt x="0" y="0"/>
                  </a:moveTo>
                  <a:lnTo>
                    <a:pt x="10562" y="10562"/>
                  </a:lnTo>
                  <a:lnTo>
                    <a:pt x="18094" y="13673"/>
                  </a:lnTo>
                  <a:lnTo>
                    <a:pt x="27537" y="15748"/>
                  </a:lnTo>
                  <a:lnTo>
                    <a:pt x="79582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995925" y="5481227"/>
              <a:ext cx="88704" cy="232767"/>
            </a:xfrm>
            <a:custGeom>
              <a:avLst/>
              <a:gdLst/>
              <a:ahLst/>
              <a:cxnLst/>
              <a:rect l="0" t="0" r="0" b="0"/>
              <a:pathLst>
                <a:path w="88704" h="232767">
                  <a:moveTo>
                    <a:pt x="32926" y="0"/>
                  </a:moveTo>
                  <a:lnTo>
                    <a:pt x="17083" y="5281"/>
                  </a:lnTo>
                  <a:lnTo>
                    <a:pt x="11311" y="10152"/>
                  </a:lnTo>
                  <a:lnTo>
                    <a:pt x="6357" y="16716"/>
                  </a:lnTo>
                  <a:lnTo>
                    <a:pt x="1950" y="24408"/>
                  </a:lnTo>
                  <a:lnTo>
                    <a:pt x="117" y="32851"/>
                  </a:lnTo>
                  <a:lnTo>
                    <a:pt x="0" y="41796"/>
                  </a:lnTo>
                  <a:lnTo>
                    <a:pt x="1027" y="51076"/>
                  </a:lnTo>
                  <a:lnTo>
                    <a:pt x="2818" y="60578"/>
                  </a:lnTo>
                  <a:lnTo>
                    <a:pt x="5116" y="70228"/>
                  </a:lnTo>
                  <a:lnTo>
                    <a:pt x="13633" y="102601"/>
                  </a:lnTo>
                  <a:lnTo>
                    <a:pt x="16748" y="114824"/>
                  </a:lnTo>
                  <a:lnTo>
                    <a:pt x="21036" y="126288"/>
                  </a:lnTo>
                  <a:lnTo>
                    <a:pt x="26104" y="137247"/>
                  </a:lnTo>
                  <a:lnTo>
                    <a:pt x="31694" y="147868"/>
                  </a:lnTo>
                  <a:lnTo>
                    <a:pt x="37631" y="158266"/>
                  </a:lnTo>
                  <a:lnTo>
                    <a:pt x="43800" y="168513"/>
                  </a:lnTo>
                  <a:lnTo>
                    <a:pt x="50123" y="178660"/>
                  </a:lnTo>
                  <a:lnTo>
                    <a:pt x="54339" y="189846"/>
                  </a:lnTo>
                  <a:lnTo>
                    <a:pt x="57149" y="201726"/>
                  </a:lnTo>
                  <a:lnTo>
                    <a:pt x="59022" y="214066"/>
                  </a:lnTo>
                  <a:lnTo>
                    <a:pt x="55850" y="222293"/>
                  </a:lnTo>
                  <a:lnTo>
                    <a:pt x="49314" y="227778"/>
                  </a:lnTo>
                  <a:lnTo>
                    <a:pt x="40535" y="231434"/>
                  </a:lnTo>
                  <a:lnTo>
                    <a:pt x="31367" y="232766"/>
                  </a:lnTo>
                  <a:lnTo>
                    <a:pt x="21939" y="232549"/>
                  </a:lnTo>
                  <a:lnTo>
                    <a:pt x="12337" y="231299"/>
                  </a:lnTo>
                  <a:lnTo>
                    <a:pt x="7042" y="227150"/>
                  </a:lnTo>
                  <a:lnTo>
                    <a:pt x="4616" y="221067"/>
                  </a:lnTo>
                  <a:lnTo>
                    <a:pt x="4105" y="213697"/>
                  </a:lnTo>
                  <a:lnTo>
                    <a:pt x="4869" y="205467"/>
                  </a:lnTo>
                  <a:lnTo>
                    <a:pt x="6484" y="196665"/>
                  </a:lnTo>
                  <a:lnTo>
                    <a:pt x="8666" y="187480"/>
                  </a:lnTo>
                  <a:lnTo>
                    <a:pt x="12332" y="179147"/>
                  </a:lnTo>
                  <a:lnTo>
                    <a:pt x="16986" y="171381"/>
                  </a:lnTo>
                  <a:lnTo>
                    <a:pt x="22299" y="163993"/>
                  </a:lnTo>
                  <a:lnTo>
                    <a:pt x="28052" y="156857"/>
                  </a:lnTo>
                  <a:lnTo>
                    <a:pt x="34098" y="149888"/>
                  </a:lnTo>
                  <a:lnTo>
                    <a:pt x="40339" y="143033"/>
                  </a:lnTo>
                  <a:lnTo>
                    <a:pt x="53168" y="129520"/>
                  </a:lnTo>
                  <a:lnTo>
                    <a:pt x="79417" y="102833"/>
                  </a:lnTo>
                  <a:lnTo>
                    <a:pt x="83816" y="93977"/>
                  </a:lnTo>
                  <a:lnTo>
                    <a:pt x="86748" y="83653"/>
                  </a:lnTo>
                  <a:lnTo>
                    <a:pt x="88703" y="72348"/>
                  </a:lnTo>
                  <a:lnTo>
                    <a:pt x="87795" y="62601"/>
                  </a:lnTo>
                  <a:lnTo>
                    <a:pt x="84980" y="53892"/>
                  </a:lnTo>
                  <a:lnTo>
                    <a:pt x="80892" y="45876"/>
                  </a:lnTo>
                  <a:lnTo>
                    <a:pt x="74851" y="39426"/>
                  </a:lnTo>
                  <a:lnTo>
                    <a:pt x="67508" y="34022"/>
                  </a:lnTo>
                  <a:lnTo>
                    <a:pt x="22978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Freeform 90"/>
          <p:cNvSpPr/>
          <p:nvPr/>
        </p:nvSpPr>
        <p:spPr>
          <a:xfrm>
            <a:off x="5664329" y="3321517"/>
            <a:ext cx="105384" cy="289528"/>
          </a:xfrm>
          <a:custGeom>
            <a:avLst/>
            <a:gdLst/>
            <a:ahLst/>
            <a:cxnLst/>
            <a:rect l="0" t="0" r="0" b="0"/>
            <a:pathLst>
              <a:path w="105384" h="289528">
                <a:moveTo>
                  <a:pt x="105383" y="60728"/>
                </a:moveTo>
                <a:lnTo>
                  <a:pt x="77692" y="19190"/>
                </a:lnTo>
                <a:lnTo>
                  <a:pt x="70343" y="12035"/>
                </a:lnTo>
                <a:lnTo>
                  <a:pt x="62128" y="6160"/>
                </a:lnTo>
                <a:lnTo>
                  <a:pt x="53335" y="1138"/>
                </a:lnTo>
                <a:lnTo>
                  <a:pt x="45262" y="0"/>
                </a:lnTo>
                <a:lnTo>
                  <a:pt x="37670" y="1453"/>
                </a:lnTo>
                <a:lnTo>
                  <a:pt x="30398" y="4631"/>
                </a:lnTo>
                <a:lnTo>
                  <a:pt x="23339" y="8961"/>
                </a:lnTo>
                <a:lnTo>
                  <a:pt x="16423" y="14058"/>
                </a:lnTo>
                <a:lnTo>
                  <a:pt x="9601" y="19667"/>
                </a:lnTo>
                <a:lnTo>
                  <a:pt x="5053" y="27828"/>
                </a:lnTo>
                <a:lnTo>
                  <a:pt x="2022" y="37689"/>
                </a:lnTo>
                <a:lnTo>
                  <a:pt x="0" y="48685"/>
                </a:lnTo>
                <a:lnTo>
                  <a:pt x="1969" y="57120"/>
                </a:lnTo>
                <a:lnTo>
                  <a:pt x="6597" y="63850"/>
                </a:lnTo>
                <a:lnTo>
                  <a:pt x="12998" y="69441"/>
                </a:lnTo>
                <a:lnTo>
                  <a:pt x="20582" y="72063"/>
                </a:lnTo>
                <a:lnTo>
                  <a:pt x="28954" y="72706"/>
                </a:lnTo>
                <a:lnTo>
                  <a:pt x="37851" y="72029"/>
                </a:lnTo>
                <a:lnTo>
                  <a:pt x="45992" y="69367"/>
                </a:lnTo>
                <a:lnTo>
                  <a:pt x="53631" y="65382"/>
                </a:lnTo>
                <a:lnTo>
                  <a:pt x="60934" y="60515"/>
                </a:lnTo>
                <a:lnTo>
                  <a:pt x="68013" y="53954"/>
                </a:lnTo>
                <a:lnTo>
                  <a:pt x="74943" y="46264"/>
                </a:lnTo>
                <a:lnTo>
                  <a:pt x="81774" y="37822"/>
                </a:lnTo>
                <a:lnTo>
                  <a:pt x="86328" y="36615"/>
                </a:lnTo>
                <a:lnTo>
                  <a:pt x="89364" y="40231"/>
                </a:lnTo>
                <a:lnTo>
                  <a:pt x="91388" y="47063"/>
                </a:lnTo>
                <a:lnTo>
                  <a:pt x="92737" y="57145"/>
                </a:lnTo>
                <a:lnTo>
                  <a:pt x="93637" y="69392"/>
                </a:lnTo>
                <a:lnTo>
                  <a:pt x="94236" y="83084"/>
                </a:lnTo>
                <a:lnTo>
                  <a:pt x="94903" y="110087"/>
                </a:lnTo>
                <a:lnTo>
                  <a:pt x="95405" y="203291"/>
                </a:lnTo>
                <a:lnTo>
                  <a:pt x="96520" y="215457"/>
                </a:lnTo>
                <a:lnTo>
                  <a:pt x="98369" y="226883"/>
                </a:lnTo>
                <a:lnTo>
                  <a:pt x="105383" y="2895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/>
          <p:cNvGrpSpPr/>
          <p:nvPr/>
        </p:nvGrpSpPr>
        <p:grpSpPr>
          <a:xfrm>
            <a:off x="6865351" y="2825169"/>
            <a:ext cx="593863" cy="785876"/>
            <a:chOff x="6865351" y="2825169"/>
            <a:chExt cx="593863" cy="785876"/>
          </a:xfrm>
        </p:grpSpPr>
        <p:sp>
          <p:nvSpPr>
            <p:cNvPr id="92" name="Freeform 91"/>
            <p:cNvSpPr/>
            <p:nvPr/>
          </p:nvSpPr>
          <p:spPr>
            <a:xfrm>
              <a:off x="6865351" y="2974386"/>
              <a:ext cx="117991" cy="616764"/>
            </a:xfrm>
            <a:custGeom>
              <a:avLst/>
              <a:gdLst/>
              <a:ahLst/>
              <a:cxnLst/>
              <a:rect l="0" t="0" r="0" b="0"/>
              <a:pathLst>
                <a:path w="117991" h="616764">
                  <a:moveTo>
                    <a:pt x="8565" y="0"/>
                  </a:moveTo>
                  <a:lnTo>
                    <a:pt x="3284" y="15843"/>
                  </a:lnTo>
                  <a:lnTo>
                    <a:pt x="1729" y="26036"/>
                  </a:lnTo>
                  <a:lnTo>
                    <a:pt x="691" y="38358"/>
                  </a:lnTo>
                  <a:lnTo>
                    <a:pt x="0" y="52100"/>
                  </a:lnTo>
                  <a:lnTo>
                    <a:pt x="644" y="64577"/>
                  </a:lnTo>
                  <a:lnTo>
                    <a:pt x="2179" y="76210"/>
                  </a:lnTo>
                  <a:lnTo>
                    <a:pt x="6832" y="101295"/>
                  </a:lnTo>
                  <a:lnTo>
                    <a:pt x="12584" y="134550"/>
                  </a:lnTo>
                  <a:lnTo>
                    <a:pt x="14560" y="150492"/>
                  </a:lnTo>
                  <a:lnTo>
                    <a:pt x="15878" y="165541"/>
                  </a:lnTo>
                  <a:lnTo>
                    <a:pt x="16756" y="179995"/>
                  </a:lnTo>
                  <a:lnTo>
                    <a:pt x="18447" y="192947"/>
                  </a:lnTo>
                  <a:lnTo>
                    <a:pt x="20680" y="204898"/>
                  </a:lnTo>
                  <a:lnTo>
                    <a:pt x="32204" y="253184"/>
                  </a:lnTo>
                  <a:lnTo>
                    <a:pt x="41851" y="292149"/>
                  </a:lnTo>
                  <a:lnTo>
                    <a:pt x="44019" y="305297"/>
                  </a:lnTo>
                  <a:lnTo>
                    <a:pt x="45465" y="318484"/>
                  </a:lnTo>
                  <a:lnTo>
                    <a:pt x="46428" y="331696"/>
                  </a:lnTo>
                  <a:lnTo>
                    <a:pt x="48176" y="344925"/>
                  </a:lnTo>
                  <a:lnTo>
                    <a:pt x="50447" y="358166"/>
                  </a:lnTo>
                  <a:lnTo>
                    <a:pt x="53066" y="371414"/>
                  </a:lnTo>
                  <a:lnTo>
                    <a:pt x="58924" y="397925"/>
                  </a:lnTo>
                  <a:lnTo>
                    <a:pt x="62033" y="411184"/>
                  </a:lnTo>
                  <a:lnTo>
                    <a:pt x="65212" y="427760"/>
                  </a:lnTo>
                  <a:lnTo>
                    <a:pt x="71690" y="466812"/>
                  </a:lnTo>
                  <a:lnTo>
                    <a:pt x="74965" y="483636"/>
                  </a:lnTo>
                  <a:lnTo>
                    <a:pt x="78254" y="498168"/>
                  </a:lnTo>
                  <a:lnTo>
                    <a:pt x="81552" y="511172"/>
                  </a:lnTo>
                  <a:lnTo>
                    <a:pt x="84855" y="523157"/>
                  </a:lnTo>
                  <a:lnTo>
                    <a:pt x="91473" y="545316"/>
                  </a:lnTo>
                  <a:lnTo>
                    <a:pt x="95891" y="556974"/>
                  </a:lnTo>
                  <a:lnTo>
                    <a:pt x="101047" y="569166"/>
                  </a:lnTo>
                  <a:lnTo>
                    <a:pt x="117990" y="6167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888530" y="2825169"/>
              <a:ext cx="244030" cy="659389"/>
            </a:xfrm>
            <a:custGeom>
              <a:avLst/>
              <a:gdLst/>
              <a:ahLst/>
              <a:cxnLst/>
              <a:rect l="0" t="0" r="0" b="0"/>
              <a:pathLst>
                <a:path w="244030" h="659389">
                  <a:moveTo>
                    <a:pt x="5281" y="189008"/>
                  </a:moveTo>
                  <a:lnTo>
                    <a:pt x="0" y="210132"/>
                  </a:lnTo>
                  <a:lnTo>
                    <a:pt x="355" y="229345"/>
                  </a:lnTo>
                  <a:lnTo>
                    <a:pt x="1998" y="239111"/>
                  </a:lnTo>
                  <a:lnTo>
                    <a:pt x="4198" y="250043"/>
                  </a:lnTo>
                  <a:lnTo>
                    <a:pt x="9590" y="273979"/>
                  </a:lnTo>
                  <a:lnTo>
                    <a:pt x="11469" y="287657"/>
                  </a:lnTo>
                  <a:lnTo>
                    <a:pt x="12723" y="302303"/>
                  </a:lnTo>
                  <a:lnTo>
                    <a:pt x="13558" y="317593"/>
                  </a:lnTo>
                  <a:lnTo>
                    <a:pt x="16326" y="333313"/>
                  </a:lnTo>
                  <a:lnTo>
                    <a:pt x="20382" y="349319"/>
                  </a:lnTo>
                  <a:lnTo>
                    <a:pt x="33704" y="392356"/>
                  </a:lnTo>
                  <a:lnTo>
                    <a:pt x="68260" y="497293"/>
                  </a:lnTo>
                  <a:lnTo>
                    <a:pt x="77852" y="523137"/>
                  </a:lnTo>
                  <a:lnTo>
                    <a:pt x="83505" y="537766"/>
                  </a:lnTo>
                  <a:lnTo>
                    <a:pt x="89485" y="551940"/>
                  </a:lnTo>
                  <a:lnTo>
                    <a:pt x="95682" y="565810"/>
                  </a:lnTo>
                  <a:lnTo>
                    <a:pt x="102023" y="579478"/>
                  </a:lnTo>
                  <a:lnTo>
                    <a:pt x="108462" y="591906"/>
                  </a:lnTo>
                  <a:lnTo>
                    <a:pt x="114964" y="603508"/>
                  </a:lnTo>
                  <a:lnTo>
                    <a:pt x="121511" y="614558"/>
                  </a:lnTo>
                  <a:lnTo>
                    <a:pt x="128085" y="624135"/>
                  </a:lnTo>
                  <a:lnTo>
                    <a:pt x="134679" y="632731"/>
                  </a:lnTo>
                  <a:lnTo>
                    <a:pt x="141285" y="640672"/>
                  </a:lnTo>
                  <a:lnTo>
                    <a:pt x="149006" y="647071"/>
                  </a:lnTo>
                  <a:lnTo>
                    <a:pt x="157468" y="652443"/>
                  </a:lnTo>
                  <a:lnTo>
                    <a:pt x="166426" y="657129"/>
                  </a:lnTo>
                  <a:lnTo>
                    <a:pt x="175714" y="659148"/>
                  </a:lnTo>
                  <a:lnTo>
                    <a:pt x="185221" y="659388"/>
                  </a:lnTo>
                  <a:lnTo>
                    <a:pt x="194876" y="658443"/>
                  </a:lnTo>
                  <a:lnTo>
                    <a:pt x="202417" y="652287"/>
                  </a:lnTo>
                  <a:lnTo>
                    <a:pt x="208551" y="642656"/>
                  </a:lnTo>
                  <a:lnTo>
                    <a:pt x="213745" y="630709"/>
                  </a:lnTo>
                  <a:lnTo>
                    <a:pt x="217208" y="618323"/>
                  </a:lnTo>
                  <a:lnTo>
                    <a:pt x="219516" y="605644"/>
                  </a:lnTo>
                  <a:lnTo>
                    <a:pt x="221055" y="592771"/>
                  </a:lnTo>
                  <a:lnTo>
                    <a:pt x="222081" y="578662"/>
                  </a:lnTo>
                  <a:lnTo>
                    <a:pt x="222766" y="563729"/>
                  </a:lnTo>
                  <a:lnTo>
                    <a:pt x="223525" y="531295"/>
                  </a:lnTo>
                  <a:lnTo>
                    <a:pt x="224126" y="335391"/>
                  </a:lnTo>
                  <a:lnTo>
                    <a:pt x="225234" y="318651"/>
                  </a:lnTo>
                  <a:lnTo>
                    <a:pt x="227077" y="303070"/>
                  </a:lnTo>
                  <a:lnTo>
                    <a:pt x="229412" y="288261"/>
                  </a:lnTo>
                  <a:lnTo>
                    <a:pt x="230967" y="271756"/>
                  </a:lnTo>
                  <a:lnTo>
                    <a:pt x="232005" y="254121"/>
                  </a:lnTo>
                  <a:lnTo>
                    <a:pt x="232697" y="235733"/>
                  </a:lnTo>
                  <a:lnTo>
                    <a:pt x="234263" y="219052"/>
                  </a:lnTo>
                  <a:lnTo>
                    <a:pt x="236413" y="203511"/>
                  </a:lnTo>
                  <a:lnTo>
                    <a:pt x="238952" y="188729"/>
                  </a:lnTo>
                  <a:lnTo>
                    <a:pt x="240644" y="172243"/>
                  </a:lnTo>
                  <a:lnTo>
                    <a:pt x="241772" y="154620"/>
                  </a:lnTo>
                  <a:lnTo>
                    <a:pt x="243026" y="119564"/>
                  </a:lnTo>
                  <a:lnTo>
                    <a:pt x="243731" y="74972"/>
                  </a:lnTo>
                  <a:lnTo>
                    <a:pt x="24402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192999" y="3163394"/>
              <a:ext cx="266215" cy="447651"/>
            </a:xfrm>
            <a:custGeom>
              <a:avLst/>
              <a:gdLst/>
              <a:ahLst/>
              <a:cxnLst/>
              <a:rect l="0" t="0" r="0" b="0"/>
              <a:pathLst>
                <a:path w="266215" h="447651">
                  <a:moveTo>
                    <a:pt x="138515" y="0"/>
                  </a:moveTo>
                  <a:lnTo>
                    <a:pt x="122673" y="5281"/>
                  </a:lnTo>
                  <a:lnTo>
                    <a:pt x="115795" y="10152"/>
                  </a:lnTo>
                  <a:lnTo>
                    <a:pt x="109000" y="16716"/>
                  </a:lnTo>
                  <a:lnTo>
                    <a:pt x="102258" y="24408"/>
                  </a:lnTo>
                  <a:lnTo>
                    <a:pt x="95554" y="31746"/>
                  </a:lnTo>
                  <a:lnTo>
                    <a:pt x="82209" y="45795"/>
                  </a:lnTo>
                  <a:lnTo>
                    <a:pt x="75555" y="53741"/>
                  </a:lnTo>
                  <a:lnTo>
                    <a:pt x="68909" y="62355"/>
                  </a:lnTo>
                  <a:lnTo>
                    <a:pt x="62268" y="71413"/>
                  </a:lnTo>
                  <a:lnTo>
                    <a:pt x="55629" y="81873"/>
                  </a:lnTo>
                  <a:lnTo>
                    <a:pt x="48993" y="93268"/>
                  </a:lnTo>
                  <a:lnTo>
                    <a:pt x="42358" y="105286"/>
                  </a:lnTo>
                  <a:lnTo>
                    <a:pt x="35725" y="118824"/>
                  </a:lnTo>
                  <a:lnTo>
                    <a:pt x="29092" y="133376"/>
                  </a:lnTo>
                  <a:lnTo>
                    <a:pt x="22459" y="148604"/>
                  </a:lnTo>
                  <a:lnTo>
                    <a:pt x="16933" y="164283"/>
                  </a:lnTo>
                  <a:lnTo>
                    <a:pt x="12142" y="180261"/>
                  </a:lnTo>
                  <a:lnTo>
                    <a:pt x="7843" y="196441"/>
                  </a:lnTo>
                  <a:lnTo>
                    <a:pt x="4977" y="213859"/>
                  </a:lnTo>
                  <a:lnTo>
                    <a:pt x="3067" y="232102"/>
                  </a:lnTo>
                  <a:lnTo>
                    <a:pt x="1793" y="250897"/>
                  </a:lnTo>
                  <a:lnTo>
                    <a:pt x="944" y="268953"/>
                  </a:lnTo>
                  <a:lnTo>
                    <a:pt x="0" y="303753"/>
                  </a:lnTo>
                  <a:lnTo>
                    <a:pt x="854" y="318559"/>
                  </a:lnTo>
                  <a:lnTo>
                    <a:pt x="2529" y="331746"/>
                  </a:lnTo>
                  <a:lnTo>
                    <a:pt x="4751" y="343853"/>
                  </a:lnTo>
                  <a:lnTo>
                    <a:pt x="8442" y="356346"/>
                  </a:lnTo>
                  <a:lnTo>
                    <a:pt x="13114" y="369096"/>
                  </a:lnTo>
                  <a:lnTo>
                    <a:pt x="18439" y="382017"/>
                  </a:lnTo>
                  <a:lnTo>
                    <a:pt x="24200" y="393947"/>
                  </a:lnTo>
                  <a:lnTo>
                    <a:pt x="30251" y="405216"/>
                  </a:lnTo>
                  <a:lnTo>
                    <a:pt x="36496" y="416045"/>
                  </a:lnTo>
                  <a:lnTo>
                    <a:pt x="43974" y="425475"/>
                  </a:lnTo>
                  <a:lnTo>
                    <a:pt x="52276" y="433972"/>
                  </a:lnTo>
                  <a:lnTo>
                    <a:pt x="61127" y="441847"/>
                  </a:lnTo>
                  <a:lnTo>
                    <a:pt x="70343" y="445992"/>
                  </a:lnTo>
                  <a:lnTo>
                    <a:pt x="79803" y="447650"/>
                  </a:lnTo>
                  <a:lnTo>
                    <a:pt x="89426" y="447650"/>
                  </a:lnTo>
                  <a:lnTo>
                    <a:pt x="99157" y="446544"/>
                  </a:lnTo>
                  <a:lnTo>
                    <a:pt x="108960" y="444703"/>
                  </a:lnTo>
                  <a:lnTo>
                    <a:pt x="118812" y="442369"/>
                  </a:lnTo>
                  <a:lnTo>
                    <a:pt x="128695" y="438603"/>
                  </a:lnTo>
                  <a:lnTo>
                    <a:pt x="138600" y="433882"/>
                  </a:lnTo>
                  <a:lnTo>
                    <a:pt x="148520" y="428523"/>
                  </a:lnTo>
                  <a:lnTo>
                    <a:pt x="158449" y="421635"/>
                  </a:lnTo>
                  <a:lnTo>
                    <a:pt x="168384" y="413727"/>
                  </a:lnTo>
                  <a:lnTo>
                    <a:pt x="178323" y="405139"/>
                  </a:lnTo>
                  <a:lnTo>
                    <a:pt x="188265" y="396098"/>
                  </a:lnTo>
                  <a:lnTo>
                    <a:pt x="208154" y="377210"/>
                  </a:lnTo>
                  <a:lnTo>
                    <a:pt x="216995" y="366425"/>
                  </a:lnTo>
                  <a:lnTo>
                    <a:pt x="225100" y="354814"/>
                  </a:lnTo>
                  <a:lnTo>
                    <a:pt x="232714" y="342652"/>
                  </a:lnTo>
                  <a:lnTo>
                    <a:pt x="238895" y="330123"/>
                  </a:lnTo>
                  <a:lnTo>
                    <a:pt x="244120" y="317349"/>
                  </a:lnTo>
                  <a:lnTo>
                    <a:pt x="248710" y="304412"/>
                  </a:lnTo>
                  <a:lnTo>
                    <a:pt x="251769" y="290261"/>
                  </a:lnTo>
                  <a:lnTo>
                    <a:pt x="253809" y="275300"/>
                  </a:lnTo>
                  <a:lnTo>
                    <a:pt x="255168" y="259800"/>
                  </a:lnTo>
                  <a:lnTo>
                    <a:pt x="257181" y="246150"/>
                  </a:lnTo>
                  <a:lnTo>
                    <a:pt x="259627" y="233735"/>
                  </a:lnTo>
                  <a:lnTo>
                    <a:pt x="262363" y="222141"/>
                  </a:lnTo>
                  <a:lnTo>
                    <a:pt x="264187" y="209991"/>
                  </a:lnTo>
                  <a:lnTo>
                    <a:pt x="265403" y="197471"/>
                  </a:lnTo>
                  <a:lnTo>
                    <a:pt x="266214" y="184702"/>
                  </a:lnTo>
                  <a:lnTo>
                    <a:pt x="265649" y="171768"/>
                  </a:lnTo>
                  <a:lnTo>
                    <a:pt x="264167" y="158724"/>
                  </a:lnTo>
                  <a:lnTo>
                    <a:pt x="262074" y="145607"/>
                  </a:lnTo>
                  <a:lnTo>
                    <a:pt x="258468" y="134652"/>
                  </a:lnTo>
                  <a:lnTo>
                    <a:pt x="253854" y="125138"/>
                  </a:lnTo>
                  <a:lnTo>
                    <a:pt x="242832" y="107566"/>
                  </a:lnTo>
                  <a:lnTo>
                    <a:pt x="230564" y="88704"/>
                  </a:lnTo>
                  <a:lnTo>
                    <a:pt x="224197" y="80137"/>
                  </a:lnTo>
                  <a:lnTo>
                    <a:pt x="217744" y="72214"/>
                  </a:lnTo>
                  <a:lnTo>
                    <a:pt x="211230" y="64722"/>
                  </a:lnTo>
                  <a:lnTo>
                    <a:pt x="203571" y="58623"/>
                  </a:lnTo>
                  <a:lnTo>
                    <a:pt x="195149" y="53451"/>
                  </a:lnTo>
                  <a:lnTo>
                    <a:pt x="186218" y="48897"/>
                  </a:lnTo>
                  <a:lnTo>
                    <a:pt x="178054" y="43651"/>
                  </a:lnTo>
                  <a:lnTo>
                    <a:pt x="170401" y="37943"/>
                  </a:lnTo>
                  <a:lnTo>
                    <a:pt x="163088" y="31927"/>
                  </a:lnTo>
                  <a:lnTo>
                    <a:pt x="154897" y="25706"/>
                  </a:lnTo>
                  <a:lnTo>
                    <a:pt x="146121" y="19348"/>
                  </a:lnTo>
                  <a:lnTo>
                    <a:pt x="118619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7082819" y="2964438"/>
            <a:ext cx="2277953" cy="1293213"/>
            <a:chOff x="7082819" y="2964438"/>
            <a:chExt cx="2277953" cy="1293213"/>
          </a:xfrm>
        </p:grpSpPr>
        <p:sp>
          <p:nvSpPr>
            <p:cNvPr id="96" name="Freeform 95"/>
            <p:cNvSpPr/>
            <p:nvPr/>
          </p:nvSpPr>
          <p:spPr>
            <a:xfrm>
              <a:off x="8017911" y="2964438"/>
              <a:ext cx="79173" cy="716241"/>
            </a:xfrm>
            <a:custGeom>
              <a:avLst/>
              <a:gdLst/>
              <a:ahLst/>
              <a:cxnLst/>
              <a:rect l="0" t="0" r="0" b="0"/>
              <a:pathLst>
                <a:path w="79173" h="716241">
                  <a:moveTo>
                    <a:pt x="69634" y="0"/>
                  </a:moveTo>
                  <a:lnTo>
                    <a:pt x="69634" y="21124"/>
                  </a:lnTo>
                  <a:lnTo>
                    <a:pt x="70740" y="30662"/>
                  </a:lnTo>
                  <a:lnTo>
                    <a:pt x="72581" y="40337"/>
                  </a:lnTo>
                  <a:lnTo>
                    <a:pt x="74915" y="50103"/>
                  </a:lnTo>
                  <a:lnTo>
                    <a:pt x="76470" y="62140"/>
                  </a:lnTo>
                  <a:lnTo>
                    <a:pt x="77508" y="75691"/>
                  </a:lnTo>
                  <a:lnTo>
                    <a:pt x="78199" y="90252"/>
                  </a:lnTo>
                  <a:lnTo>
                    <a:pt x="78967" y="124116"/>
                  </a:lnTo>
                  <a:lnTo>
                    <a:pt x="79172" y="142431"/>
                  </a:lnTo>
                  <a:lnTo>
                    <a:pt x="78203" y="157956"/>
                  </a:lnTo>
                  <a:lnTo>
                    <a:pt x="76452" y="171623"/>
                  </a:lnTo>
                  <a:lnTo>
                    <a:pt x="74179" y="184050"/>
                  </a:lnTo>
                  <a:lnTo>
                    <a:pt x="72664" y="196756"/>
                  </a:lnTo>
                  <a:lnTo>
                    <a:pt x="71654" y="209648"/>
                  </a:lnTo>
                  <a:lnTo>
                    <a:pt x="70981" y="222663"/>
                  </a:lnTo>
                  <a:lnTo>
                    <a:pt x="69427" y="234656"/>
                  </a:lnTo>
                  <a:lnTo>
                    <a:pt x="67285" y="245967"/>
                  </a:lnTo>
                  <a:lnTo>
                    <a:pt x="49533" y="318963"/>
                  </a:lnTo>
                  <a:lnTo>
                    <a:pt x="36434" y="371509"/>
                  </a:lnTo>
                  <a:lnTo>
                    <a:pt x="34237" y="384731"/>
                  </a:lnTo>
                  <a:lnTo>
                    <a:pt x="32773" y="397967"/>
                  </a:lnTo>
                  <a:lnTo>
                    <a:pt x="31796" y="411212"/>
                  </a:lnTo>
                  <a:lnTo>
                    <a:pt x="30040" y="424464"/>
                  </a:lnTo>
                  <a:lnTo>
                    <a:pt x="27764" y="437719"/>
                  </a:lnTo>
                  <a:lnTo>
                    <a:pt x="25141" y="450977"/>
                  </a:lnTo>
                  <a:lnTo>
                    <a:pt x="23393" y="464237"/>
                  </a:lnTo>
                  <a:lnTo>
                    <a:pt x="22227" y="477499"/>
                  </a:lnTo>
                  <a:lnTo>
                    <a:pt x="21450" y="490761"/>
                  </a:lnTo>
                  <a:lnTo>
                    <a:pt x="19827" y="504023"/>
                  </a:lnTo>
                  <a:lnTo>
                    <a:pt x="17638" y="517286"/>
                  </a:lnTo>
                  <a:lnTo>
                    <a:pt x="15075" y="530550"/>
                  </a:lnTo>
                  <a:lnTo>
                    <a:pt x="13366" y="543813"/>
                  </a:lnTo>
                  <a:lnTo>
                    <a:pt x="12226" y="557076"/>
                  </a:lnTo>
                  <a:lnTo>
                    <a:pt x="11467" y="570340"/>
                  </a:lnTo>
                  <a:lnTo>
                    <a:pt x="10622" y="596867"/>
                  </a:lnTo>
                  <a:lnTo>
                    <a:pt x="10398" y="610131"/>
                  </a:lnTo>
                  <a:lnTo>
                    <a:pt x="9142" y="622289"/>
                  </a:lnTo>
                  <a:lnTo>
                    <a:pt x="7200" y="633711"/>
                  </a:lnTo>
                  <a:lnTo>
                    <a:pt x="4800" y="644641"/>
                  </a:lnTo>
                  <a:lnTo>
                    <a:pt x="3200" y="657454"/>
                  </a:lnTo>
                  <a:lnTo>
                    <a:pt x="2133" y="671523"/>
                  </a:lnTo>
                  <a:lnTo>
                    <a:pt x="0" y="7162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898538" y="3312610"/>
              <a:ext cx="318329" cy="79584"/>
            </a:xfrm>
            <a:custGeom>
              <a:avLst/>
              <a:gdLst/>
              <a:ahLst/>
              <a:cxnLst/>
              <a:rect l="0" t="0" r="0" b="0"/>
              <a:pathLst>
                <a:path w="318329" h="79584">
                  <a:moveTo>
                    <a:pt x="0" y="79583"/>
                  </a:moveTo>
                  <a:lnTo>
                    <a:pt x="21123" y="69021"/>
                  </a:lnTo>
                  <a:lnTo>
                    <a:pt x="30662" y="64804"/>
                  </a:lnTo>
                  <a:lnTo>
                    <a:pt x="40337" y="60888"/>
                  </a:lnTo>
                  <a:lnTo>
                    <a:pt x="50103" y="57172"/>
                  </a:lnTo>
                  <a:lnTo>
                    <a:pt x="62139" y="53589"/>
                  </a:lnTo>
                  <a:lnTo>
                    <a:pt x="75691" y="50095"/>
                  </a:lnTo>
                  <a:lnTo>
                    <a:pt x="90251" y="46661"/>
                  </a:lnTo>
                  <a:lnTo>
                    <a:pt x="104380" y="42160"/>
                  </a:lnTo>
                  <a:lnTo>
                    <a:pt x="118220" y="36950"/>
                  </a:lnTo>
                  <a:lnTo>
                    <a:pt x="131868" y="31265"/>
                  </a:lnTo>
                  <a:lnTo>
                    <a:pt x="146494" y="26370"/>
                  </a:lnTo>
                  <a:lnTo>
                    <a:pt x="161770" y="22001"/>
                  </a:lnTo>
                  <a:lnTo>
                    <a:pt x="220716" y="7048"/>
                  </a:lnTo>
                  <a:lnTo>
                    <a:pt x="235568" y="4699"/>
                  </a:lnTo>
                  <a:lnTo>
                    <a:pt x="250997" y="3133"/>
                  </a:lnTo>
                  <a:lnTo>
                    <a:pt x="3183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265186" y="3342314"/>
              <a:ext cx="160585" cy="278679"/>
            </a:xfrm>
            <a:custGeom>
              <a:avLst/>
              <a:gdLst/>
              <a:ahLst/>
              <a:cxnLst/>
              <a:rect l="0" t="0" r="0" b="0"/>
              <a:pathLst>
                <a:path w="160585" h="278679">
                  <a:moveTo>
                    <a:pt x="81002" y="140"/>
                  </a:moveTo>
                  <a:lnTo>
                    <a:pt x="70440" y="15982"/>
                  </a:lnTo>
                  <a:lnTo>
                    <a:pt x="67329" y="26176"/>
                  </a:lnTo>
                  <a:lnTo>
                    <a:pt x="65254" y="38498"/>
                  </a:lnTo>
                  <a:lnTo>
                    <a:pt x="63872" y="52239"/>
                  </a:lnTo>
                  <a:lnTo>
                    <a:pt x="61845" y="64716"/>
                  </a:lnTo>
                  <a:lnTo>
                    <a:pt x="59388" y="76350"/>
                  </a:lnTo>
                  <a:lnTo>
                    <a:pt x="56644" y="87422"/>
                  </a:lnTo>
                  <a:lnTo>
                    <a:pt x="53710" y="98119"/>
                  </a:lnTo>
                  <a:lnTo>
                    <a:pt x="47503" y="118847"/>
                  </a:lnTo>
                  <a:lnTo>
                    <a:pt x="45405" y="130122"/>
                  </a:lnTo>
                  <a:lnTo>
                    <a:pt x="44007" y="142060"/>
                  </a:lnTo>
                  <a:lnTo>
                    <a:pt x="43075" y="154440"/>
                  </a:lnTo>
                  <a:lnTo>
                    <a:pt x="41348" y="167115"/>
                  </a:lnTo>
                  <a:lnTo>
                    <a:pt x="39091" y="179986"/>
                  </a:lnTo>
                  <a:lnTo>
                    <a:pt x="36482" y="192988"/>
                  </a:lnTo>
                  <a:lnTo>
                    <a:pt x="32532" y="206077"/>
                  </a:lnTo>
                  <a:lnTo>
                    <a:pt x="27687" y="219224"/>
                  </a:lnTo>
                  <a:lnTo>
                    <a:pt x="22247" y="232410"/>
                  </a:lnTo>
                  <a:lnTo>
                    <a:pt x="16410" y="243412"/>
                  </a:lnTo>
                  <a:lnTo>
                    <a:pt x="10308" y="252956"/>
                  </a:lnTo>
                  <a:lnTo>
                    <a:pt x="4029" y="261530"/>
                  </a:lnTo>
                  <a:lnTo>
                    <a:pt x="948" y="263930"/>
                  </a:lnTo>
                  <a:lnTo>
                    <a:pt x="0" y="262214"/>
                  </a:lnTo>
                  <a:lnTo>
                    <a:pt x="473" y="257754"/>
                  </a:lnTo>
                  <a:lnTo>
                    <a:pt x="1894" y="249254"/>
                  </a:lnTo>
                  <a:lnTo>
                    <a:pt x="6420" y="225072"/>
                  </a:lnTo>
                  <a:lnTo>
                    <a:pt x="8069" y="211992"/>
                  </a:lnTo>
                  <a:lnTo>
                    <a:pt x="9169" y="198851"/>
                  </a:lnTo>
                  <a:lnTo>
                    <a:pt x="9901" y="185669"/>
                  </a:lnTo>
                  <a:lnTo>
                    <a:pt x="12600" y="171354"/>
                  </a:lnTo>
                  <a:lnTo>
                    <a:pt x="16611" y="156284"/>
                  </a:lnTo>
                  <a:lnTo>
                    <a:pt x="21495" y="140711"/>
                  </a:lnTo>
                  <a:lnTo>
                    <a:pt x="29869" y="111618"/>
                  </a:lnTo>
                  <a:lnTo>
                    <a:pt x="33650" y="97670"/>
                  </a:lnTo>
                  <a:lnTo>
                    <a:pt x="40797" y="73330"/>
                  </a:lnTo>
                  <a:lnTo>
                    <a:pt x="51036" y="40984"/>
                  </a:lnTo>
                  <a:lnTo>
                    <a:pt x="54393" y="30685"/>
                  </a:lnTo>
                  <a:lnTo>
                    <a:pt x="58841" y="21609"/>
                  </a:lnTo>
                  <a:lnTo>
                    <a:pt x="64017" y="13347"/>
                  </a:lnTo>
                  <a:lnTo>
                    <a:pt x="69679" y="5629"/>
                  </a:lnTo>
                  <a:lnTo>
                    <a:pt x="77875" y="1589"/>
                  </a:lnTo>
                  <a:lnTo>
                    <a:pt x="87759" y="0"/>
                  </a:lnTo>
                  <a:lnTo>
                    <a:pt x="98771" y="47"/>
                  </a:lnTo>
                  <a:lnTo>
                    <a:pt x="108323" y="4499"/>
                  </a:lnTo>
                  <a:lnTo>
                    <a:pt x="116900" y="11889"/>
                  </a:lnTo>
                  <a:lnTo>
                    <a:pt x="124829" y="21236"/>
                  </a:lnTo>
                  <a:lnTo>
                    <a:pt x="131221" y="30784"/>
                  </a:lnTo>
                  <a:lnTo>
                    <a:pt x="136587" y="40465"/>
                  </a:lnTo>
                  <a:lnTo>
                    <a:pt x="141270" y="50235"/>
                  </a:lnTo>
                  <a:lnTo>
                    <a:pt x="145498" y="61169"/>
                  </a:lnTo>
                  <a:lnTo>
                    <a:pt x="149421" y="72880"/>
                  </a:lnTo>
                  <a:lnTo>
                    <a:pt x="153142" y="85108"/>
                  </a:lnTo>
                  <a:lnTo>
                    <a:pt x="155622" y="98787"/>
                  </a:lnTo>
                  <a:lnTo>
                    <a:pt x="157276" y="113433"/>
                  </a:lnTo>
                  <a:lnTo>
                    <a:pt x="158378" y="128724"/>
                  </a:lnTo>
                  <a:lnTo>
                    <a:pt x="159113" y="143338"/>
                  </a:lnTo>
                  <a:lnTo>
                    <a:pt x="159930" y="171367"/>
                  </a:lnTo>
                  <a:lnTo>
                    <a:pt x="160584" y="2786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8276553" y="3083812"/>
              <a:ext cx="69636" cy="407859"/>
            </a:xfrm>
            <a:custGeom>
              <a:avLst/>
              <a:gdLst/>
              <a:ahLst/>
              <a:cxnLst/>
              <a:rect l="0" t="0" r="0" b="0"/>
              <a:pathLst>
                <a:path w="69636" h="407859">
                  <a:moveTo>
                    <a:pt x="0" y="407858"/>
                  </a:moveTo>
                  <a:lnTo>
                    <a:pt x="0" y="314323"/>
                  </a:lnTo>
                  <a:lnTo>
                    <a:pt x="1106" y="299078"/>
                  </a:lnTo>
                  <a:lnTo>
                    <a:pt x="2948" y="282284"/>
                  </a:lnTo>
                  <a:lnTo>
                    <a:pt x="5281" y="264455"/>
                  </a:lnTo>
                  <a:lnTo>
                    <a:pt x="7942" y="249254"/>
                  </a:lnTo>
                  <a:lnTo>
                    <a:pt x="10821" y="235803"/>
                  </a:lnTo>
                  <a:lnTo>
                    <a:pt x="13846" y="223521"/>
                  </a:lnTo>
                  <a:lnTo>
                    <a:pt x="16968" y="208700"/>
                  </a:lnTo>
                  <a:lnTo>
                    <a:pt x="23384" y="174548"/>
                  </a:lnTo>
                  <a:lnTo>
                    <a:pt x="27747" y="157262"/>
                  </a:lnTo>
                  <a:lnTo>
                    <a:pt x="32867" y="140211"/>
                  </a:lnTo>
                  <a:lnTo>
                    <a:pt x="38492" y="123317"/>
                  </a:lnTo>
                  <a:lnTo>
                    <a:pt x="43346" y="106528"/>
                  </a:lnTo>
                  <a:lnTo>
                    <a:pt x="47687" y="89809"/>
                  </a:lnTo>
                  <a:lnTo>
                    <a:pt x="51687" y="73136"/>
                  </a:lnTo>
                  <a:lnTo>
                    <a:pt x="55459" y="58705"/>
                  </a:lnTo>
                  <a:lnTo>
                    <a:pt x="59079" y="45768"/>
                  </a:lnTo>
                  <a:lnTo>
                    <a:pt x="6963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8495404" y="3420864"/>
              <a:ext cx="129323" cy="229972"/>
            </a:xfrm>
            <a:custGeom>
              <a:avLst/>
              <a:gdLst/>
              <a:ahLst/>
              <a:cxnLst/>
              <a:rect l="0" t="0" r="0" b="0"/>
              <a:pathLst>
                <a:path w="129323" h="229972">
                  <a:moveTo>
                    <a:pt x="0" y="80754"/>
                  </a:moveTo>
                  <a:lnTo>
                    <a:pt x="21124" y="80754"/>
                  </a:lnTo>
                  <a:lnTo>
                    <a:pt x="30663" y="78544"/>
                  </a:lnTo>
                  <a:lnTo>
                    <a:pt x="40337" y="74859"/>
                  </a:lnTo>
                  <a:lnTo>
                    <a:pt x="50103" y="70193"/>
                  </a:lnTo>
                  <a:lnTo>
                    <a:pt x="59929" y="65976"/>
                  </a:lnTo>
                  <a:lnTo>
                    <a:pt x="69796" y="62059"/>
                  </a:lnTo>
                  <a:lnTo>
                    <a:pt x="79690" y="58343"/>
                  </a:lnTo>
                  <a:lnTo>
                    <a:pt x="88496" y="53655"/>
                  </a:lnTo>
                  <a:lnTo>
                    <a:pt x="96578" y="48319"/>
                  </a:lnTo>
                  <a:lnTo>
                    <a:pt x="104177" y="42552"/>
                  </a:lnTo>
                  <a:lnTo>
                    <a:pt x="111453" y="36495"/>
                  </a:lnTo>
                  <a:lnTo>
                    <a:pt x="118515" y="30247"/>
                  </a:lnTo>
                  <a:lnTo>
                    <a:pt x="125433" y="23871"/>
                  </a:lnTo>
                  <a:lnTo>
                    <a:pt x="127834" y="17411"/>
                  </a:lnTo>
                  <a:lnTo>
                    <a:pt x="127224" y="10892"/>
                  </a:lnTo>
                  <a:lnTo>
                    <a:pt x="124607" y="4337"/>
                  </a:lnTo>
                  <a:lnTo>
                    <a:pt x="119547" y="1071"/>
                  </a:lnTo>
                  <a:lnTo>
                    <a:pt x="112858" y="0"/>
                  </a:lnTo>
                  <a:lnTo>
                    <a:pt x="105082" y="390"/>
                  </a:lnTo>
                  <a:lnTo>
                    <a:pt x="97687" y="3967"/>
                  </a:lnTo>
                  <a:lnTo>
                    <a:pt x="90547" y="9667"/>
                  </a:lnTo>
                  <a:lnTo>
                    <a:pt x="83576" y="16783"/>
                  </a:lnTo>
                  <a:lnTo>
                    <a:pt x="76719" y="24843"/>
                  </a:lnTo>
                  <a:lnTo>
                    <a:pt x="69936" y="33532"/>
                  </a:lnTo>
                  <a:lnTo>
                    <a:pt x="63203" y="42641"/>
                  </a:lnTo>
                  <a:lnTo>
                    <a:pt x="57610" y="53135"/>
                  </a:lnTo>
                  <a:lnTo>
                    <a:pt x="52776" y="64552"/>
                  </a:lnTo>
                  <a:lnTo>
                    <a:pt x="48448" y="76585"/>
                  </a:lnTo>
                  <a:lnTo>
                    <a:pt x="45563" y="89028"/>
                  </a:lnTo>
                  <a:lnTo>
                    <a:pt x="43639" y="101744"/>
                  </a:lnTo>
                  <a:lnTo>
                    <a:pt x="42357" y="114643"/>
                  </a:lnTo>
                  <a:lnTo>
                    <a:pt x="43712" y="127664"/>
                  </a:lnTo>
                  <a:lnTo>
                    <a:pt x="46826" y="140765"/>
                  </a:lnTo>
                  <a:lnTo>
                    <a:pt x="51113" y="153921"/>
                  </a:lnTo>
                  <a:lnTo>
                    <a:pt x="56182" y="164902"/>
                  </a:lnTo>
                  <a:lnTo>
                    <a:pt x="61772" y="174433"/>
                  </a:lnTo>
                  <a:lnTo>
                    <a:pt x="67708" y="182998"/>
                  </a:lnTo>
                  <a:lnTo>
                    <a:pt x="74982" y="190919"/>
                  </a:lnTo>
                  <a:lnTo>
                    <a:pt x="83148" y="198410"/>
                  </a:lnTo>
                  <a:lnTo>
                    <a:pt x="129322" y="2299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8785802" y="3402016"/>
              <a:ext cx="137358" cy="228096"/>
            </a:xfrm>
            <a:custGeom>
              <a:avLst/>
              <a:gdLst/>
              <a:ahLst/>
              <a:cxnLst/>
              <a:rect l="0" t="0" r="0" b="0"/>
              <a:pathLst>
                <a:path w="137358" h="228096">
                  <a:moveTo>
                    <a:pt x="27932" y="79707"/>
                  </a:moveTo>
                  <a:lnTo>
                    <a:pt x="22651" y="100831"/>
                  </a:lnTo>
                  <a:lnTo>
                    <a:pt x="22200" y="112579"/>
                  </a:lnTo>
                  <a:lnTo>
                    <a:pt x="23005" y="125939"/>
                  </a:lnTo>
                  <a:lnTo>
                    <a:pt x="24647" y="140372"/>
                  </a:lnTo>
                  <a:lnTo>
                    <a:pt x="25742" y="154414"/>
                  </a:lnTo>
                  <a:lnTo>
                    <a:pt x="26471" y="168198"/>
                  </a:lnTo>
                  <a:lnTo>
                    <a:pt x="27283" y="195302"/>
                  </a:lnTo>
                  <a:lnTo>
                    <a:pt x="27643" y="222086"/>
                  </a:lnTo>
                  <a:lnTo>
                    <a:pt x="26634" y="227681"/>
                  </a:lnTo>
                  <a:lnTo>
                    <a:pt x="24856" y="228095"/>
                  </a:lnTo>
                  <a:lnTo>
                    <a:pt x="22564" y="225056"/>
                  </a:lnTo>
                  <a:lnTo>
                    <a:pt x="19932" y="217502"/>
                  </a:lnTo>
                  <a:lnTo>
                    <a:pt x="17073" y="206940"/>
                  </a:lnTo>
                  <a:lnTo>
                    <a:pt x="14060" y="194373"/>
                  </a:lnTo>
                  <a:lnTo>
                    <a:pt x="10947" y="179362"/>
                  </a:lnTo>
                  <a:lnTo>
                    <a:pt x="4540" y="144999"/>
                  </a:lnTo>
                  <a:lnTo>
                    <a:pt x="2389" y="128761"/>
                  </a:lnTo>
                  <a:lnTo>
                    <a:pt x="956" y="113515"/>
                  </a:lnTo>
                  <a:lnTo>
                    <a:pt x="0" y="98930"/>
                  </a:lnTo>
                  <a:lnTo>
                    <a:pt x="467" y="85890"/>
                  </a:lnTo>
                  <a:lnTo>
                    <a:pt x="1885" y="73881"/>
                  </a:lnTo>
                  <a:lnTo>
                    <a:pt x="3935" y="62560"/>
                  </a:lnTo>
                  <a:lnTo>
                    <a:pt x="6407" y="51696"/>
                  </a:lnTo>
                  <a:lnTo>
                    <a:pt x="9161" y="41137"/>
                  </a:lnTo>
                  <a:lnTo>
                    <a:pt x="12102" y="30782"/>
                  </a:lnTo>
                  <a:lnTo>
                    <a:pt x="17378" y="21668"/>
                  </a:lnTo>
                  <a:lnTo>
                    <a:pt x="24212" y="13382"/>
                  </a:lnTo>
                  <a:lnTo>
                    <a:pt x="32084" y="5647"/>
                  </a:lnTo>
                  <a:lnTo>
                    <a:pt x="40648" y="1596"/>
                  </a:lnTo>
                  <a:lnTo>
                    <a:pt x="49673" y="0"/>
                  </a:lnTo>
                  <a:lnTo>
                    <a:pt x="59005" y="41"/>
                  </a:lnTo>
                  <a:lnTo>
                    <a:pt x="67438" y="2280"/>
                  </a:lnTo>
                  <a:lnTo>
                    <a:pt x="75270" y="5982"/>
                  </a:lnTo>
                  <a:lnTo>
                    <a:pt x="82702" y="10662"/>
                  </a:lnTo>
                  <a:lnTo>
                    <a:pt x="92078" y="15992"/>
                  </a:lnTo>
                  <a:lnTo>
                    <a:pt x="137357" y="399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8773942" y="3551357"/>
              <a:ext cx="19897" cy="29845"/>
            </a:xfrm>
            <a:custGeom>
              <a:avLst/>
              <a:gdLst/>
              <a:ahLst/>
              <a:cxnLst/>
              <a:rect l="0" t="0" r="0" b="0"/>
              <a:pathLst>
                <a:path w="19897" h="29845">
                  <a:moveTo>
                    <a:pt x="0" y="29844"/>
                  </a:moveTo>
                  <a:lnTo>
                    <a:pt x="2948" y="21001"/>
                  </a:lnTo>
                  <a:lnTo>
                    <a:pt x="1989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8943054" y="3567319"/>
              <a:ext cx="218852" cy="107349"/>
            </a:xfrm>
            <a:custGeom>
              <a:avLst/>
              <a:gdLst/>
              <a:ahLst/>
              <a:cxnLst/>
              <a:rect l="0" t="0" r="0" b="0"/>
              <a:pathLst>
                <a:path w="218852" h="107349">
                  <a:moveTo>
                    <a:pt x="0" y="3934"/>
                  </a:moveTo>
                  <a:lnTo>
                    <a:pt x="15843" y="9215"/>
                  </a:lnTo>
                  <a:lnTo>
                    <a:pt x="24931" y="10771"/>
                  </a:lnTo>
                  <a:lnTo>
                    <a:pt x="35411" y="11808"/>
                  </a:lnTo>
                  <a:lnTo>
                    <a:pt x="46819" y="12499"/>
                  </a:lnTo>
                  <a:lnTo>
                    <a:pt x="74232" y="13267"/>
                  </a:lnTo>
                  <a:lnTo>
                    <a:pt x="89279" y="13472"/>
                  </a:lnTo>
                  <a:lnTo>
                    <a:pt x="103732" y="12503"/>
                  </a:lnTo>
                  <a:lnTo>
                    <a:pt x="117789" y="10752"/>
                  </a:lnTo>
                  <a:lnTo>
                    <a:pt x="131581" y="8479"/>
                  </a:lnTo>
                  <a:lnTo>
                    <a:pt x="136354" y="5859"/>
                  </a:lnTo>
                  <a:lnTo>
                    <a:pt x="135115" y="3007"/>
                  </a:lnTo>
                  <a:lnTo>
                    <a:pt x="129868" y="0"/>
                  </a:lnTo>
                  <a:lnTo>
                    <a:pt x="121949" y="206"/>
                  </a:lnTo>
                  <a:lnTo>
                    <a:pt x="112248" y="2554"/>
                  </a:lnTo>
                  <a:lnTo>
                    <a:pt x="101360" y="6330"/>
                  </a:lnTo>
                  <a:lnTo>
                    <a:pt x="91890" y="12163"/>
                  </a:lnTo>
                  <a:lnTo>
                    <a:pt x="83367" y="19368"/>
                  </a:lnTo>
                  <a:lnTo>
                    <a:pt x="75473" y="27487"/>
                  </a:lnTo>
                  <a:lnTo>
                    <a:pt x="71317" y="36216"/>
                  </a:lnTo>
                  <a:lnTo>
                    <a:pt x="69651" y="45351"/>
                  </a:lnTo>
                  <a:lnTo>
                    <a:pt x="69646" y="54757"/>
                  </a:lnTo>
                  <a:lnTo>
                    <a:pt x="71853" y="63238"/>
                  </a:lnTo>
                  <a:lnTo>
                    <a:pt x="75535" y="71103"/>
                  </a:lnTo>
                  <a:lnTo>
                    <a:pt x="80199" y="78556"/>
                  </a:lnTo>
                  <a:lnTo>
                    <a:pt x="86626" y="84631"/>
                  </a:lnTo>
                  <a:lnTo>
                    <a:pt x="94226" y="89786"/>
                  </a:lnTo>
                  <a:lnTo>
                    <a:pt x="102609" y="94328"/>
                  </a:lnTo>
                  <a:lnTo>
                    <a:pt x="112618" y="98461"/>
                  </a:lnTo>
                  <a:lnTo>
                    <a:pt x="123713" y="102322"/>
                  </a:lnTo>
                  <a:lnTo>
                    <a:pt x="135530" y="106001"/>
                  </a:lnTo>
                  <a:lnTo>
                    <a:pt x="150040" y="107348"/>
                  </a:lnTo>
                  <a:lnTo>
                    <a:pt x="166346" y="107141"/>
                  </a:lnTo>
                  <a:lnTo>
                    <a:pt x="218851" y="1034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9231540" y="3511566"/>
              <a:ext cx="129232" cy="208905"/>
            </a:xfrm>
            <a:custGeom>
              <a:avLst/>
              <a:gdLst/>
              <a:ahLst/>
              <a:cxnLst/>
              <a:rect l="0" t="0" r="0" b="0"/>
              <a:pathLst>
                <a:path w="129232" h="208905">
                  <a:moveTo>
                    <a:pt x="109426" y="0"/>
                  </a:moveTo>
                  <a:lnTo>
                    <a:pt x="62657" y="46768"/>
                  </a:lnTo>
                  <a:lnTo>
                    <a:pt x="57246" y="54391"/>
                  </a:lnTo>
                  <a:lnTo>
                    <a:pt x="52533" y="62788"/>
                  </a:lnTo>
                  <a:lnTo>
                    <a:pt x="48286" y="71702"/>
                  </a:lnTo>
                  <a:lnTo>
                    <a:pt x="46560" y="82066"/>
                  </a:lnTo>
                  <a:lnTo>
                    <a:pt x="46514" y="93396"/>
                  </a:lnTo>
                  <a:lnTo>
                    <a:pt x="47589" y="105372"/>
                  </a:lnTo>
                  <a:lnTo>
                    <a:pt x="50516" y="115566"/>
                  </a:lnTo>
                  <a:lnTo>
                    <a:pt x="54679" y="124572"/>
                  </a:lnTo>
                  <a:lnTo>
                    <a:pt x="59664" y="132787"/>
                  </a:lnTo>
                  <a:lnTo>
                    <a:pt x="67409" y="139369"/>
                  </a:lnTo>
                  <a:lnTo>
                    <a:pt x="76993" y="144862"/>
                  </a:lnTo>
                  <a:lnTo>
                    <a:pt x="87804" y="149630"/>
                  </a:lnTo>
                  <a:lnTo>
                    <a:pt x="99433" y="152808"/>
                  </a:lnTo>
                  <a:lnTo>
                    <a:pt x="111606" y="154927"/>
                  </a:lnTo>
                  <a:lnTo>
                    <a:pt x="124143" y="156339"/>
                  </a:lnTo>
                  <a:lnTo>
                    <a:pt x="129185" y="159492"/>
                  </a:lnTo>
                  <a:lnTo>
                    <a:pt x="129231" y="163804"/>
                  </a:lnTo>
                  <a:lnTo>
                    <a:pt x="125945" y="168889"/>
                  </a:lnTo>
                  <a:lnTo>
                    <a:pt x="119333" y="173385"/>
                  </a:lnTo>
                  <a:lnTo>
                    <a:pt x="110504" y="177487"/>
                  </a:lnTo>
                  <a:lnTo>
                    <a:pt x="90010" y="184993"/>
                  </a:lnTo>
                  <a:lnTo>
                    <a:pt x="49833" y="198817"/>
                  </a:lnTo>
                  <a:lnTo>
                    <a:pt x="0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123705" y="3844390"/>
              <a:ext cx="138175" cy="194410"/>
            </a:xfrm>
            <a:custGeom>
              <a:avLst/>
              <a:gdLst/>
              <a:ahLst/>
              <a:cxnLst/>
              <a:rect l="0" t="0" r="0" b="0"/>
              <a:pathLst>
                <a:path w="138175" h="194410">
                  <a:moveTo>
                    <a:pt x="8854" y="55140"/>
                  </a:moveTo>
                  <a:lnTo>
                    <a:pt x="3573" y="70983"/>
                  </a:lnTo>
                  <a:lnTo>
                    <a:pt x="3122" y="78965"/>
                  </a:lnTo>
                  <a:lnTo>
                    <a:pt x="3927" y="87603"/>
                  </a:lnTo>
                  <a:lnTo>
                    <a:pt x="5569" y="96677"/>
                  </a:lnTo>
                  <a:lnTo>
                    <a:pt x="5559" y="99411"/>
                  </a:lnTo>
                  <a:lnTo>
                    <a:pt x="4446" y="97917"/>
                  </a:lnTo>
                  <a:lnTo>
                    <a:pt x="2600" y="93606"/>
                  </a:lnTo>
                  <a:lnTo>
                    <a:pt x="1368" y="86310"/>
                  </a:lnTo>
                  <a:lnTo>
                    <a:pt x="547" y="77025"/>
                  </a:lnTo>
                  <a:lnTo>
                    <a:pt x="0" y="66414"/>
                  </a:lnTo>
                  <a:lnTo>
                    <a:pt x="740" y="56024"/>
                  </a:lnTo>
                  <a:lnTo>
                    <a:pt x="2339" y="45781"/>
                  </a:lnTo>
                  <a:lnTo>
                    <a:pt x="4511" y="35637"/>
                  </a:lnTo>
                  <a:lnTo>
                    <a:pt x="8169" y="26664"/>
                  </a:lnTo>
                  <a:lnTo>
                    <a:pt x="12818" y="18471"/>
                  </a:lnTo>
                  <a:lnTo>
                    <a:pt x="18128" y="10798"/>
                  </a:lnTo>
                  <a:lnTo>
                    <a:pt x="26090" y="5683"/>
                  </a:lnTo>
                  <a:lnTo>
                    <a:pt x="35818" y="2273"/>
                  </a:lnTo>
                  <a:lnTo>
                    <a:pt x="46725" y="0"/>
                  </a:lnTo>
                  <a:lnTo>
                    <a:pt x="56207" y="695"/>
                  </a:lnTo>
                  <a:lnTo>
                    <a:pt x="64739" y="3369"/>
                  </a:lnTo>
                  <a:lnTo>
                    <a:pt x="72638" y="7362"/>
                  </a:lnTo>
                  <a:lnTo>
                    <a:pt x="80115" y="13340"/>
                  </a:lnTo>
                  <a:lnTo>
                    <a:pt x="87310" y="20641"/>
                  </a:lnTo>
                  <a:lnTo>
                    <a:pt x="94317" y="28825"/>
                  </a:lnTo>
                  <a:lnTo>
                    <a:pt x="100094" y="38702"/>
                  </a:lnTo>
                  <a:lnTo>
                    <a:pt x="105050" y="49708"/>
                  </a:lnTo>
                  <a:lnTo>
                    <a:pt x="113505" y="72621"/>
                  </a:lnTo>
                  <a:lnTo>
                    <a:pt x="120947" y="93858"/>
                  </a:lnTo>
                  <a:lnTo>
                    <a:pt x="123374" y="106374"/>
                  </a:lnTo>
                  <a:lnTo>
                    <a:pt x="124992" y="120244"/>
                  </a:lnTo>
                  <a:lnTo>
                    <a:pt x="126071" y="135018"/>
                  </a:lnTo>
                  <a:lnTo>
                    <a:pt x="127895" y="148183"/>
                  </a:lnTo>
                  <a:lnTo>
                    <a:pt x="130216" y="160276"/>
                  </a:lnTo>
                  <a:lnTo>
                    <a:pt x="138174" y="1944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082819" y="3839843"/>
              <a:ext cx="9949" cy="49740"/>
            </a:xfrm>
            <a:custGeom>
              <a:avLst/>
              <a:gdLst/>
              <a:ahLst/>
              <a:cxnLst/>
              <a:rect l="0" t="0" r="0" b="0"/>
              <a:pathLst>
                <a:path w="9949" h="49740">
                  <a:moveTo>
                    <a:pt x="9948" y="49739"/>
                  </a:moveTo>
                  <a:lnTo>
                    <a:pt x="7001" y="4089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267940" y="3810000"/>
              <a:ext cx="86998" cy="189094"/>
            </a:xfrm>
            <a:custGeom>
              <a:avLst/>
              <a:gdLst/>
              <a:ahLst/>
              <a:cxnLst/>
              <a:rect l="0" t="0" r="0" b="0"/>
              <a:pathLst>
                <a:path w="86998" h="189094">
                  <a:moveTo>
                    <a:pt x="23783" y="59686"/>
                  </a:moveTo>
                  <a:lnTo>
                    <a:pt x="13220" y="70248"/>
                  </a:lnTo>
                  <a:lnTo>
                    <a:pt x="9004" y="76675"/>
                  </a:lnTo>
                  <a:lnTo>
                    <a:pt x="5088" y="84276"/>
                  </a:lnTo>
                  <a:lnTo>
                    <a:pt x="1372" y="92659"/>
                  </a:lnTo>
                  <a:lnTo>
                    <a:pt x="0" y="102669"/>
                  </a:lnTo>
                  <a:lnTo>
                    <a:pt x="190" y="113763"/>
                  </a:lnTo>
                  <a:lnTo>
                    <a:pt x="1423" y="125581"/>
                  </a:lnTo>
                  <a:lnTo>
                    <a:pt x="3350" y="136775"/>
                  </a:lnTo>
                  <a:lnTo>
                    <a:pt x="5740" y="147554"/>
                  </a:lnTo>
                  <a:lnTo>
                    <a:pt x="8438" y="158056"/>
                  </a:lnTo>
                  <a:lnTo>
                    <a:pt x="12448" y="167268"/>
                  </a:lnTo>
                  <a:lnTo>
                    <a:pt x="17331" y="175619"/>
                  </a:lnTo>
                  <a:lnTo>
                    <a:pt x="22797" y="183398"/>
                  </a:lnTo>
                  <a:lnTo>
                    <a:pt x="30864" y="187478"/>
                  </a:lnTo>
                  <a:lnTo>
                    <a:pt x="40661" y="189093"/>
                  </a:lnTo>
                  <a:lnTo>
                    <a:pt x="51615" y="189065"/>
                  </a:lnTo>
                  <a:lnTo>
                    <a:pt x="60022" y="185730"/>
                  </a:lnTo>
                  <a:lnTo>
                    <a:pt x="66733" y="180190"/>
                  </a:lnTo>
                  <a:lnTo>
                    <a:pt x="72311" y="173182"/>
                  </a:lnTo>
                  <a:lnTo>
                    <a:pt x="77136" y="164088"/>
                  </a:lnTo>
                  <a:lnTo>
                    <a:pt x="81457" y="153604"/>
                  </a:lnTo>
                  <a:lnTo>
                    <a:pt x="85444" y="142194"/>
                  </a:lnTo>
                  <a:lnTo>
                    <a:pt x="86997" y="131271"/>
                  </a:lnTo>
                  <a:lnTo>
                    <a:pt x="86926" y="120673"/>
                  </a:lnTo>
                  <a:lnTo>
                    <a:pt x="85774" y="110292"/>
                  </a:lnTo>
                  <a:lnTo>
                    <a:pt x="83901" y="100055"/>
                  </a:lnTo>
                  <a:lnTo>
                    <a:pt x="81547" y="89915"/>
                  </a:lnTo>
                  <a:lnTo>
                    <a:pt x="72952" y="56853"/>
                  </a:lnTo>
                  <a:lnTo>
                    <a:pt x="536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645955" y="3823877"/>
              <a:ext cx="175077" cy="135340"/>
            </a:xfrm>
            <a:custGeom>
              <a:avLst/>
              <a:gdLst/>
              <a:ahLst/>
              <a:cxnLst/>
              <a:rect l="0" t="0" r="0" b="0"/>
              <a:pathLst>
                <a:path w="175077" h="135340">
                  <a:moveTo>
                    <a:pt x="23783" y="135339"/>
                  </a:moveTo>
                  <a:lnTo>
                    <a:pt x="13221" y="124778"/>
                  </a:lnTo>
                  <a:lnTo>
                    <a:pt x="9004" y="117245"/>
                  </a:lnTo>
                  <a:lnTo>
                    <a:pt x="5088" y="107802"/>
                  </a:lnTo>
                  <a:lnTo>
                    <a:pt x="1372" y="97086"/>
                  </a:lnTo>
                  <a:lnTo>
                    <a:pt x="0" y="85520"/>
                  </a:lnTo>
                  <a:lnTo>
                    <a:pt x="191" y="73388"/>
                  </a:lnTo>
                  <a:lnTo>
                    <a:pt x="1423" y="60880"/>
                  </a:lnTo>
                  <a:lnTo>
                    <a:pt x="5560" y="50329"/>
                  </a:lnTo>
                  <a:lnTo>
                    <a:pt x="11634" y="41085"/>
                  </a:lnTo>
                  <a:lnTo>
                    <a:pt x="19000" y="32712"/>
                  </a:lnTo>
                  <a:lnTo>
                    <a:pt x="27227" y="24920"/>
                  </a:lnTo>
                  <a:lnTo>
                    <a:pt x="36027" y="17514"/>
                  </a:lnTo>
                  <a:lnTo>
                    <a:pt x="45209" y="10366"/>
                  </a:lnTo>
                  <a:lnTo>
                    <a:pt x="55753" y="5601"/>
                  </a:lnTo>
                  <a:lnTo>
                    <a:pt x="67202" y="2424"/>
                  </a:lnTo>
                  <a:lnTo>
                    <a:pt x="79257" y="306"/>
                  </a:lnTo>
                  <a:lnTo>
                    <a:pt x="91715" y="0"/>
                  </a:lnTo>
                  <a:lnTo>
                    <a:pt x="104440" y="900"/>
                  </a:lnTo>
                  <a:lnTo>
                    <a:pt x="117346" y="2606"/>
                  </a:lnTo>
                  <a:lnTo>
                    <a:pt x="129265" y="5954"/>
                  </a:lnTo>
                  <a:lnTo>
                    <a:pt x="140528" y="10397"/>
                  </a:lnTo>
                  <a:lnTo>
                    <a:pt x="151352" y="15569"/>
                  </a:lnTo>
                  <a:lnTo>
                    <a:pt x="159673" y="22333"/>
                  </a:lnTo>
                  <a:lnTo>
                    <a:pt x="166327" y="30159"/>
                  </a:lnTo>
                  <a:lnTo>
                    <a:pt x="171867" y="38691"/>
                  </a:lnTo>
                  <a:lnTo>
                    <a:pt x="174456" y="47696"/>
                  </a:lnTo>
                  <a:lnTo>
                    <a:pt x="175076" y="57015"/>
                  </a:lnTo>
                  <a:lnTo>
                    <a:pt x="174384" y="66544"/>
                  </a:lnTo>
                  <a:lnTo>
                    <a:pt x="171712" y="75107"/>
                  </a:lnTo>
                  <a:lnTo>
                    <a:pt x="167721" y="83026"/>
                  </a:lnTo>
                  <a:lnTo>
                    <a:pt x="162848" y="90516"/>
                  </a:lnTo>
                  <a:lnTo>
                    <a:pt x="156285" y="97720"/>
                  </a:lnTo>
                  <a:lnTo>
                    <a:pt x="148593" y="104733"/>
                  </a:lnTo>
                  <a:lnTo>
                    <a:pt x="93418" y="1253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644111" y="3810000"/>
              <a:ext cx="55472" cy="447651"/>
            </a:xfrm>
            <a:custGeom>
              <a:avLst/>
              <a:gdLst/>
              <a:ahLst/>
              <a:cxnLst/>
              <a:rect l="0" t="0" r="0" b="0"/>
              <a:pathLst>
                <a:path w="55472" h="447651">
                  <a:moveTo>
                    <a:pt x="5732" y="0"/>
                  </a:moveTo>
                  <a:lnTo>
                    <a:pt x="451" y="15842"/>
                  </a:lnTo>
                  <a:lnTo>
                    <a:pt x="0" y="24931"/>
                  </a:lnTo>
                  <a:lnTo>
                    <a:pt x="806" y="35410"/>
                  </a:lnTo>
                  <a:lnTo>
                    <a:pt x="2447" y="46818"/>
                  </a:lnTo>
                  <a:lnTo>
                    <a:pt x="3542" y="58845"/>
                  </a:lnTo>
                  <a:lnTo>
                    <a:pt x="4272" y="71284"/>
                  </a:lnTo>
                  <a:lnTo>
                    <a:pt x="4758" y="83997"/>
                  </a:lnTo>
                  <a:lnTo>
                    <a:pt x="5443" y="128296"/>
                  </a:lnTo>
                  <a:lnTo>
                    <a:pt x="6645" y="145217"/>
                  </a:lnTo>
                  <a:lnTo>
                    <a:pt x="8551" y="163130"/>
                  </a:lnTo>
                  <a:lnTo>
                    <a:pt x="10927" y="181704"/>
                  </a:lnTo>
                  <a:lnTo>
                    <a:pt x="12512" y="200718"/>
                  </a:lnTo>
                  <a:lnTo>
                    <a:pt x="13568" y="220026"/>
                  </a:lnTo>
                  <a:lnTo>
                    <a:pt x="14741" y="259164"/>
                  </a:lnTo>
                  <a:lnTo>
                    <a:pt x="15263" y="298665"/>
                  </a:lnTo>
                  <a:lnTo>
                    <a:pt x="16507" y="315167"/>
                  </a:lnTo>
                  <a:lnTo>
                    <a:pt x="18442" y="329485"/>
                  </a:lnTo>
                  <a:lnTo>
                    <a:pt x="29489" y="386851"/>
                  </a:lnTo>
                  <a:lnTo>
                    <a:pt x="32623" y="400486"/>
                  </a:lnTo>
                  <a:lnTo>
                    <a:pt x="35818" y="412891"/>
                  </a:lnTo>
                  <a:lnTo>
                    <a:pt x="55471" y="4476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7904598" y="3844256"/>
              <a:ext cx="116214" cy="131501"/>
            </a:xfrm>
            <a:custGeom>
              <a:avLst/>
              <a:gdLst/>
              <a:ahLst/>
              <a:cxnLst/>
              <a:rect l="0" t="0" r="0" b="0"/>
              <a:pathLst>
                <a:path w="116214" h="131501">
                  <a:moveTo>
                    <a:pt x="23783" y="114960"/>
                  </a:moveTo>
                  <a:lnTo>
                    <a:pt x="13221" y="104399"/>
                  </a:lnTo>
                  <a:lnTo>
                    <a:pt x="9005" y="96866"/>
                  </a:lnTo>
                  <a:lnTo>
                    <a:pt x="5088" y="87423"/>
                  </a:lnTo>
                  <a:lnTo>
                    <a:pt x="1372" y="76707"/>
                  </a:lnTo>
                  <a:lnTo>
                    <a:pt x="0" y="65141"/>
                  </a:lnTo>
                  <a:lnTo>
                    <a:pt x="190" y="53009"/>
                  </a:lnTo>
                  <a:lnTo>
                    <a:pt x="1423" y="40501"/>
                  </a:lnTo>
                  <a:lnTo>
                    <a:pt x="4454" y="29950"/>
                  </a:lnTo>
                  <a:lnTo>
                    <a:pt x="8687" y="20706"/>
                  </a:lnTo>
                  <a:lnTo>
                    <a:pt x="13719" y="12333"/>
                  </a:lnTo>
                  <a:lnTo>
                    <a:pt x="21494" y="6751"/>
                  </a:lnTo>
                  <a:lnTo>
                    <a:pt x="31100" y="3030"/>
                  </a:lnTo>
                  <a:lnTo>
                    <a:pt x="41924" y="549"/>
                  </a:lnTo>
                  <a:lnTo>
                    <a:pt x="52457" y="0"/>
                  </a:lnTo>
                  <a:lnTo>
                    <a:pt x="62794" y="740"/>
                  </a:lnTo>
                  <a:lnTo>
                    <a:pt x="73002" y="2338"/>
                  </a:lnTo>
                  <a:lnTo>
                    <a:pt x="82018" y="5614"/>
                  </a:lnTo>
                  <a:lnTo>
                    <a:pt x="90239" y="10009"/>
                  </a:lnTo>
                  <a:lnTo>
                    <a:pt x="97930" y="15149"/>
                  </a:lnTo>
                  <a:lnTo>
                    <a:pt x="104163" y="21892"/>
                  </a:lnTo>
                  <a:lnTo>
                    <a:pt x="109423" y="29704"/>
                  </a:lnTo>
                  <a:lnTo>
                    <a:pt x="114035" y="38227"/>
                  </a:lnTo>
                  <a:lnTo>
                    <a:pt x="116005" y="48330"/>
                  </a:lnTo>
                  <a:lnTo>
                    <a:pt x="116213" y="59487"/>
                  </a:lnTo>
                  <a:lnTo>
                    <a:pt x="115246" y="71346"/>
                  </a:lnTo>
                  <a:lnTo>
                    <a:pt x="112391" y="81463"/>
                  </a:lnTo>
                  <a:lnTo>
                    <a:pt x="108278" y="90418"/>
                  </a:lnTo>
                  <a:lnTo>
                    <a:pt x="103324" y="98599"/>
                  </a:lnTo>
                  <a:lnTo>
                    <a:pt x="96706" y="106263"/>
                  </a:lnTo>
                  <a:lnTo>
                    <a:pt x="88978" y="113584"/>
                  </a:lnTo>
                  <a:lnTo>
                    <a:pt x="80510" y="120674"/>
                  </a:lnTo>
                  <a:lnTo>
                    <a:pt x="71549" y="126507"/>
                  </a:lnTo>
                  <a:lnTo>
                    <a:pt x="62259" y="131500"/>
                  </a:lnTo>
                  <a:lnTo>
                    <a:pt x="33731" y="1249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037807" y="3899530"/>
              <a:ext cx="59687" cy="179061"/>
            </a:xfrm>
            <a:custGeom>
              <a:avLst/>
              <a:gdLst/>
              <a:ahLst/>
              <a:cxnLst/>
              <a:rect l="0" t="0" r="0" b="0"/>
              <a:pathLst>
                <a:path w="59687" h="179061">
                  <a:moveTo>
                    <a:pt x="0" y="0"/>
                  </a:moveTo>
                  <a:lnTo>
                    <a:pt x="5281" y="15843"/>
                  </a:lnTo>
                  <a:lnTo>
                    <a:pt x="6836" y="24930"/>
                  </a:lnTo>
                  <a:lnTo>
                    <a:pt x="7873" y="35410"/>
                  </a:lnTo>
                  <a:lnTo>
                    <a:pt x="8565" y="46818"/>
                  </a:lnTo>
                  <a:lnTo>
                    <a:pt x="10131" y="58845"/>
                  </a:lnTo>
                  <a:lnTo>
                    <a:pt x="12280" y="71284"/>
                  </a:lnTo>
                  <a:lnTo>
                    <a:pt x="14819" y="83998"/>
                  </a:lnTo>
                  <a:lnTo>
                    <a:pt x="18722" y="95789"/>
                  </a:lnTo>
                  <a:lnTo>
                    <a:pt x="23534" y="106966"/>
                  </a:lnTo>
                  <a:lnTo>
                    <a:pt x="59686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8167127" y="3770209"/>
              <a:ext cx="69636" cy="179061"/>
            </a:xfrm>
            <a:custGeom>
              <a:avLst/>
              <a:gdLst/>
              <a:ahLst/>
              <a:cxnLst/>
              <a:rect l="0" t="0" r="0" b="0"/>
              <a:pathLst>
                <a:path w="69636" h="179061">
                  <a:moveTo>
                    <a:pt x="69635" y="0"/>
                  </a:moveTo>
                  <a:lnTo>
                    <a:pt x="53792" y="10561"/>
                  </a:lnTo>
                  <a:lnTo>
                    <a:pt x="49125" y="18094"/>
                  </a:lnTo>
                  <a:lnTo>
                    <a:pt x="46014" y="27537"/>
                  </a:lnTo>
                  <a:lnTo>
                    <a:pt x="43940" y="38253"/>
                  </a:lnTo>
                  <a:lnTo>
                    <a:pt x="40347" y="49819"/>
                  </a:lnTo>
                  <a:lnTo>
                    <a:pt x="35740" y="61950"/>
                  </a:lnTo>
                  <a:lnTo>
                    <a:pt x="30459" y="74459"/>
                  </a:lnTo>
                  <a:lnTo>
                    <a:pt x="25832" y="88325"/>
                  </a:lnTo>
                  <a:lnTo>
                    <a:pt x="21643" y="103096"/>
                  </a:lnTo>
                  <a:lnTo>
                    <a:pt x="17745" y="118469"/>
                  </a:lnTo>
                  <a:lnTo>
                    <a:pt x="14041" y="132034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8157180" y="404874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8097493" y="3899530"/>
              <a:ext cx="179061" cy="39792"/>
            </a:xfrm>
            <a:custGeom>
              <a:avLst/>
              <a:gdLst/>
              <a:ahLst/>
              <a:cxnLst/>
              <a:rect l="0" t="0" r="0" b="0"/>
              <a:pathLst>
                <a:path w="179061" h="39792">
                  <a:moveTo>
                    <a:pt x="0" y="0"/>
                  </a:moveTo>
                  <a:lnTo>
                    <a:pt x="119680" y="29920"/>
                  </a:lnTo>
                  <a:lnTo>
                    <a:pt x="179060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8376031" y="3770209"/>
              <a:ext cx="19897" cy="278538"/>
            </a:xfrm>
            <a:custGeom>
              <a:avLst/>
              <a:gdLst/>
              <a:ahLst/>
              <a:cxnLst/>
              <a:rect l="0" t="0" r="0" b="0"/>
              <a:pathLst>
                <a:path w="19897" h="278538">
                  <a:moveTo>
                    <a:pt x="0" y="0"/>
                  </a:moveTo>
                  <a:lnTo>
                    <a:pt x="0" y="55383"/>
                  </a:lnTo>
                  <a:lnTo>
                    <a:pt x="1105" y="68976"/>
                  </a:lnTo>
                  <a:lnTo>
                    <a:pt x="2948" y="83564"/>
                  </a:lnTo>
                  <a:lnTo>
                    <a:pt x="5281" y="98816"/>
                  </a:lnTo>
                  <a:lnTo>
                    <a:pt x="6837" y="113406"/>
                  </a:lnTo>
                  <a:lnTo>
                    <a:pt x="7875" y="127553"/>
                  </a:lnTo>
                  <a:lnTo>
                    <a:pt x="8566" y="141406"/>
                  </a:lnTo>
                  <a:lnTo>
                    <a:pt x="9333" y="171536"/>
                  </a:lnTo>
                  <a:lnTo>
                    <a:pt x="9767" y="219569"/>
                  </a:lnTo>
                  <a:lnTo>
                    <a:pt x="19896" y="2785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8336240" y="3989060"/>
              <a:ext cx="69635" cy="19896"/>
            </a:xfrm>
            <a:custGeom>
              <a:avLst/>
              <a:gdLst/>
              <a:ahLst/>
              <a:cxnLst/>
              <a:rect l="0" t="0" r="0" b="0"/>
              <a:pathLst>
                <a:path w="69635" h="19896">
                  <a:moveTo>
                    <a:pt x="0" y="0"/>
                  </a:moveTo>
                  <a:lnTo>
                    <a:pt x="32463" y="10821"/>
                  </a:lnTo>
                  <a:lnTo>
                    <a:pt x="69634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8525247" y="3982693"/>
              <a:ext cx="129323" cy="115793"/>
            </a:xfrm>
            <a:custGeom>
              <a:avLst/>
              <a:gdLst/>
              <a:ahLst/>
              <a:cxnLst/>
              <a:rect l="0" t="0" r="0" b="0"/>
              <a:pathLst>
                <a:path w="129323" h="115793">
                  <a:moveTo>
                    <a:pt x="0" y="46158"/>
                  </a:moveTo>
                  <a:lnTo>
                    <a:pt x="21124" y="46158"/>
                  </a:lnTo>
                  <a:lnTo>
                    <a:pt x="30663" y="45053"/>
                  </a:lnTo>
                  <a:lnTo>
                    <a:pt x="40337" y="43210"/>
                  </a:lnTo>
                  <a:lnTo>
                    <a:pt x="50103" y="40877"/>
                  </a:lnTo>
                  <a:lnTo>
                    <a:pt x="58825" y="37111"/>
                  </a:lnTo>
                  <a:lnTo>
                    <a:pt x="66849" y="32389"/>
                  </a:lnTo>
                  <a:lnTo>
                    <a:pt x="74410" y="27031"/>
                  </a:lnTo>
                  <a:lnTo>
                    <a:pt x="78344" y="20143"/>
                  </a:lnTo>
                  <a:lnTo>
                    <a:pt x="79863" y="12235"/>
                  </a:lnTo>
                  <a:lnTo>
                    <a:pt x="79770" y="3647"/>
                  </a:lnTo>
                  <a:lnTo>
                    <a:pt x="77497" y="132"/>
                  </a:lnTo>
                  <a:lnTo>
                    <a:pt x="73771" y="0"/>
                  </a:lnTo>
                  <a:lnTo>
                    <a:pt x="69076" y="2122"/>
                  </a:lnTo>
                  <a:lnTo>
                    <a:pt x="63736" y="5748"/>
                  </a:lnTo>
                  <a:lnTo>
                    <a:pt x="57965" y="10375"/>
                  </a:lnTo>
                  <a:lnTo>
                    <a:pt x="51907" y="15671"/>
                  </a:lnTo>
                  <a:lnTo>
                    <a:pt x="46763" y="23622"/>
                  </a:lnTo>
                  <a:lnTo>
                    <a:pt x="42229" y="33345"/>
                  </a:lnTo>
                  <a:lnTo>
                    <a:pt x="38100" y="44248"/>
                  </a:lnTo>
                  <a:lnTo>
                    <a:pt x="36454" y="54832"/>
                  </a:lnTo>
                  <a:lnTo>
                    <a:pt x="36461" y="65204"/>
                  </a:lnTo>
                  <a:lnTo>
                    <a:pt x="37572" y="75435"/>
                  </a:lnTo>
                  <a:lnTo>
                    <a:pt x="41627" y="84466"/>
                  </a:lnTo>
                  <a:lnTo>
                    <a:pt x="47647" y="92698"/>
                  </a:lnTo>
                  <a:lnTo>
                    <a:pt x="54976" y="100396"/>
                  </a:lnTo>
                  <a:lnTo>
                    <a:pt x="64284" y="105528"/>
                  </a:lnTo>
                  <a:lnTo>
                    <a:pt x="74910" y="108949"/>
                  </a:lnTo>
                  <a:lnTo>
                    <a:pt x="129322" y="1157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8725586" y="3976305"/>
              <a:ext cx="98096" cy="92338"/>
            </a:xfrm>
            <a:custGeom>
              <a:avLst/>
              <a:gdLst/>
              <a:ahLst/>
              <a:cxnLst/>
              <a:rect l="0" t="0" r="0" b="0"/>
              <a:pathLst>
                <a:path w="98096" h="92338">
                  <a:moveTo>
                    <a:pt x="8565" y="92337"/>
                  </a:moveTo>
                  <a:lnTo>
                    <a:pt x="3284" y="76494"/>
                  </a:lnTo>
                  <a:lnTo>
                    <a:pt x="1729" y="67406"/>
                  </a:lnTo>
                  <a:lnTo>
                    <a:pt x="692" y="56926"/>
                  </a:lnTo>
                  <a:lnTo>
                    <a:pt x="0" y="45518"/>
                  </a:lnTo>
                  <a:lnTo>
                    <a:pt x="1750" y="35702"/>
                  </a:lnTo>
                  <a:lnTo>
                    <a:pt x="5127" y="26948"/>
                  </a:lnTo>
                  <a:lnTo>
                    <a:pt x="9589" y="18901"/>
                  </a:lnTo>
                  <a:lnTo>
                    <a:pt x="15879" y="12431"/>
                  </a:lnTo>
                  <a:lnTo>
                    <a:pt x="23390" y="7012"/>
                  </a:lnTo>
                  <a:lnTo>
                    <a:pt x="31712" y="2295"/>
                  </a:lnTo>
                  <a:lnTo>
                    <a:pt x="40576" y="255"/>
                  </a:lnTo>
                  <a:lnTo>
                    <a:pt x="49801" y="0"/>
                  </a:lnTo>
                  <a:lnTo>
                    <a:pt x="59267" y="935"/>
                  </a:lnTo>
                  <a:lnTo>
                    <a:pt x="67788" y="3770"/>
                  </a:lnTo>
                  <a:lnTo>
                    <a:pt x="75680" y="7870"/>
                  </a:lnTo>
                  <a:lnTo>
                    <a:pt x="98095" y="227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8704308" y="4008955"/>
              <a:ext cx="1" cy="29845"/>
            </a:xfrm>
            <a:custGeom>
              <a:avLst/>
              <a:gdLst/>
              <a:ahLst/>
              <a:cxnLst/>
              <a:rect l="0" t="0" r="0" b="0"/>
              <a:pathLst>
                <a:path w="1" h="29845">
                  <a:moveTo>
                    <a:pt x="0" y="29844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8883368" y="4002841"/>
              <a:ext cx="189009" cy="175227"/>
            </a:xfrm>
            <a:custGeom>
              <a:avLst/>
              <a:gdLst/>
              <a:ahLst/>
              <a:cxnLst/>
              <a:rect l="0" t="0" r="0" b="0"/>
              <a:pathLst>
                <a:path w="189009" h="175227">
                  <a:moveTo>
                    <a:pt x="0" y="105592"/>
                  </a:moveTo>
                  <a:lnTo>
                    <a:pt x="5281" y="84468"/>
                  </a:lnTo>
                  <a:lnTo>
                    <a:pt x="9048" y="74930"/>
                  </a:lnTo>
                  <a:lnTo>
                    <a:pt x="13768" y="65255"/>
                  </a:lnTo>
                  <a:lnTo>
                    <a:pt x="19127" y="55489"/>
                  </a:lnTo>
                  <a:lnTo>
                    <a:pt x="26015" y="46768"/>
                  </a:lnTo>
                  <a:lnTo>
                    <a:pt x="33923" y="38743"/>
                  </a:lnTo>
                  <a:lnTo>
                    <a:pt x="42511" y="31183"/>
                  </a:lnTo>
                  <a:lnTo>
                    <a:pt x="57948" y="16888"/>
                  </a:lnTo>
                  <a:lnTo>
                    <a:pt x="65159" y="9981"/>
                  </a:lnTo>
                  <a:lnTo>
                    <a:pt x="74388" y="5376"/>
                  </a:lnTo>
                  <a:lnTo>
                    <a:pt x="84962" y="2306"/>
                  </a:lnTo>
                  <a:lnTo>
                    <a:pt x="96432" y="260"/>
                  </a:lnTo>
                  <a:lnTo>
                    <a:pt x="107395" y="0"/>
                  </a:lnTo>
                  <a:lnTo>
                    <a:pt x="118020" y="933"/>
                  </a:lnTo>
                  <a:lnTo>
                    <a:pt x="128419" y="2660"/>
                  </a:lnTo>
                  <a:lnTo>
                    <a:pt x="136456" y="7127"/>
                  </a:lnTo>
                  <a:lnTo>
                    <a:pt x="142920" y="13421"/>
                  </a:lnTo>
                  <a:lnTo>
                    <a:pt x="148334" y="20933"/>
                  </a:lnTo>
                  <a:lnTo>
                    <a:pt x="153050" y="29257"/>
                  </a:lnTo>
                  <a:lnTo>
                    <a:pt x="157298" y="38123"/>
                  </a:lnTo>
                  <a:lnTo>
                    <a:pt x="161237" y="47348"/>
                  </a:lnTo>
                  <a:lnTo>
                    <a:pt x="164967" y="56815"/>
                  </a:lnTo>
                  <a:lnTo>
                    <a:pt x="172059" y="76176"/>
                  </a:lnTo>
                  <a:lnTo>
                    <a:pt x="175498" y="87087"/>
                  </a:lnTo>
                  <a:lnTo>
                    <a:pt x="182267" y="111000"/>
                  </a:lnTo>
                  <a:lnTo>
                    <a:pt x="184514" y="123566"/>
                  </a:lnTo>
                  <a:lnTo>
                    <a:pt x="186012" y="136365"/>
                  </a:lnTo>
                  <a:lnTo>
                    <a:pt x="189008" y="1752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8923159" y="3959216"/>
              <a:ext cx="19896" cy="109427"/>
            </a:xfrm>
            <a:custGeom>
              <a:avLst/>
              <a:gdLst/>
              <a:ahLst/>
              <a:cxnLst/>
              <a:rect l="0" t="0" r="0" b="0"/>
              <a:pathLst>
                <a:path w="19896" h="109427">
                  <a:moveTo>
                    <a:pt x="19895" y="109426"/>
                  </a:moveTo>
                  <a:lnTo>
                    <a:pt x="9333" y="98864"/>
                  </a:lnTo>
                  <a:lnTo>
                    <a:pt x="6222" y="91331"/>
                  </a:lnTo>
                  <a:lnTo>
                    <a:pt x="4148" y="81888"/>
                  </a:lnTo>
                  <a:lnTo>
                    <a:pt x="2765" y="71172"/>
                  </a:lnTo>
                  <a:lnTo>
                    <a:pt x="1843" y="59606"/>
                  </a:lnTo>
                  <a:lnTo>
                    <a:pt x="1229" y="47475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6855524" y="2367571"/>
            <a:ext cx="1968158" cy="328278"/>
            <a:chOff x="6855524" y="2367571"/>
            <a:chExt cx="1968158" cy="328278"/>
          </a:xfrm>
        </p:grpSpPr>
        <p:sp>
          <p:nvSpPr>
            <p:cNvPr id="123" name="Freeform 122"/>
            <p:cNvSpPr/>
            <p:nvPr/>
          </p:nvSpPr>
          <p:spPr>
            <a:xfrm>
              <a:off x="6855524" y="2390951"/>
              <a:ext cx="187506" cy="304898"/>
            </a:xfrm>
            <a:custGeom>
              <a:avLst/>
              <a:gdLst/>
              <a:ahLst/>
              <a:cxnLst/>
              <a:rect l="0" t="0" r="0" b="0"/>
              <a:pathLst>
                <a:path w="187506" h="304898">
                  <a:moveTo>
                    <a:pt x="38287" y="155680"/>
                  </a:moveTo>
                  <a:lnTo>
                    <a:pt x="33006" y="182085"/>
                  </a:lnTo>
                  <a:lnTo>
                    <a:pt x="31451" y="194284"/>
                  </a:lnTo>
                  <a:lnTo>
                    <a:pt x="30414" y="206838"/>
                  </a:lnTo>
                  <a:lnTo>
                    <a:pt x="29723" y="219629"/>
                  </a:lnTo>
                  <a:lnTo>
                    <a:pt x="28156" y="231472"/>
                  </a:lnTo>
                  <a:lnTo>
                    <a:pt x="26007" y="242683"/>
                  </a:lnTo>
                  <a:lnTo>
                    <a:pt x="23469" y="253474"/>
                  </a:lnTo>
                  <a:lnTo>
                    <a:pt x="21777" y="266193"/>
                  </a:lnTo>
                  <a:lnTo>
                    <a:pt x="20648" y="280200"/>
                  </a:lnTo>
                  <a:lnTo>
                    <a:pt x="19896" y="295064"/>
                  </a:lnTo>
                  <a:lnTo>
                    <a:pt x="19395" y="300552"/>
                  </a:lnTo>
                  <a:lnTo>
                    <a:pt x="19061" y="299790"/>
                  </a:lnTo>
                  <a:lnTo>
                    <a:pt x="18838" y="294861"/>
                  </a:lnTo>
                  <a:lnTo>
                    <a:pt x="18481" y="247240"/>
                  </a:lnTo>
                  <a:lnTo>
                    <a:pt x="18432" y="216637"/>
                  </a:lnTo>
                  <a:lnTo>
                    <a:pt x="17313" y="201845"/>
                  </a:lnTo>
                  <a:lnTo>
                    <a:pt x="15462" y="187562"/>
                  </a:lnTo>
                  <a:lnTo>
                    <a:pt x="13123" y="173619"/>
                  </a:lnTo>
                  <a:lnTo>
                    <a:pt x="11563" y="159902"/>
                  </a:lnTo>
                  <a:lnTo>
                    <a:pt x="10523" y="146336"/>
                  </a:lnTo>
                  <a:lnTo>
                    <a:pt x="9830" y="132871"/>
                  </a:lnTo>
                  <a:lnTo>
                    <a:pt x="8263" y="120579"/>
                  </a:lnTo>
                  <a:lnTo>
                    <a:pt x="6112" y="109068"/>
                  </a:lnTo>
                  <a:lnTo>
                    <a:pt x="3574" y="98078"/>
                  </a:lnTo>
                  <a:lnTo>
                    <a:pt x="1882" y="85225"/>
                  </a:lnTo>
                  <a:lnTo>
                    <a:pt x="753" y="71130"/>
                  </a:lnTo>
                  <a:lnTo>
                    <a:pt x="0" y="56206"/>
                  </a:lnTo>
                  <a:lnTo>
                    <a:pt x="604" y="41836"/>
                  </a:lnTo>
                  <a:lnTo>
                    <a:pt x="2113" y="27835"/>
                  </a:lnTo>
                  <a:lnTo>
                    <a:pt x="4223" y="14079"/>
                  </a:lnTo>
                  <a:lnTo>
                    <a:pt x="10051" y="6014"/>
                  </a:lnTo>
                  <a:lnTo>
                    <a:pt x="18358" y="1743"/>
                  </a:lnTo>
                  <a:lnTo>
                    <a:pt x="28317" y="0"/>
                  </a:lnTo>
                  <a:lnTo>
                    <a:pt x="37167" y="1050"/>
                  </a:lnTo>
                  <a:lnTo>
                    <a:pt x="45278" y="3959"/>
                  </a:lnTo>
                  <a:lnTo>
                    <a:pt x="52896" y="8110"/>
                  </a:lnTo>
                  <a:lnTo>
                    <a:pt x="60185" y="14193"/>
                  </a:lnTo>
                  <a:lnTo>
                    <a:pt x="67255" y="21564"/>
                  </a:lnTo>
                  <a:lnTo>
                    <a:pt x="74179" y="29795"/>
                  </a:lnTo>
                  <a:lnTo>
                    <a:pt x="81006" y="38597"/>
                  </a:lnTo>
                  <a:lnTo>
                    <a:pt x="87767" y="47782"/>
                  </a:lnTo>
                  <a:lnTo>
                    <a:pt x="94485" y="57220"/>
                  </a:lnTo>
                  <a:lnTo>
                    <a:pt x="101175" y="69040"/>
                  </a:lnTo>
                  <a:lnTo>
                    <a:pt x="107845" y="82446"/>
                  </a:lnTo>
                  <a:lnTo>
                    <a:pt x="114503" y="96909"/>
                  </a:lnTo>
                  <a:lnTo>
                    <a:pt x="127795" y="127718"/>
                  </a:lnTo>
                  <a:lnTo>
                    <a:pt x="134434" y="143671"/>
                  </a:lnTo>
                  <a:lnTo>
                    <a:pt x="141071" y="158727"/>
                  </a:lnTo>
                  <a:lnTo>
                    <a:pt x="154341" y="187246"/>
                  </a:lnTo>
                  <a:lnTo>
                    <a:pt x="159868" y="201041"/>
                  </a:lnTo>
                  <a:lnTo>
                    <a:pt x="164659" y="214659"/>
                  </a:lnTo>
                  <a:lnTo>
                    <a:pt x="168958" y="228159"/>
                  </a:lnTo>
                  <a:lnTo>
                    <a:pt x="176683" y="254948"/>
                  </a:lnTo>
                  <a:lnTo>
                    <a:pt x="187505" y="3048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6903759" y="2556579"/>
              <a:ext cx="19897" cy="49740"/>
            </a:xfrm>
            <a:custGeom>
              <a:avLst/>
              <a:gdLst/>
              <a:ahLst/>
              <a:cxnLst/>
              <a:rect l="0" t="0" r="0" b="0"/>
              <a:pathLst>
                <a:path w="19897" h="49740">
                  <a:moveTo>
                    <a:pt x="19896" y="49739"/>
                  </a:moveTo>
                  <a:lnTo>
                    <a:pt x="16949" y="40897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7095284" y="2447154"/>
              <a:ext cx="197449" cy="205622"/>
            </a:xfrm>
            <a:custGeom>
              <a:avLst/>
              <a:gdLst/>
              <a:ahLst/>
              <a:cxnLst/>
              <a:rect l="0" t="0" r="0" b="0"/>
              <a:pathLst>
                <a:path w="197449" h="205622">
                  <a:moveTo>
                    <a:pt x="67118" y="9947"/>
                  </a:moveTo>
                  <a:lnTo>
                    <a:pt x="56556" y="25790"/>
                  </a:lnTo>
                  <a:lnTo>
                    <a:pt x="51234" y="32668"/>
                  </a:lnTo>
                  <a:lnTo>
                    <a:pt x="45476" y="39463"/>
                  </a:lnTo>
                  <a:lnTo>
                    <a:pt x="39426" y="46204"/>
                  </a:lnTo>
                  <a:lnTo>
                    <a:pt x="33182" y="54014"/>
                  </a:lnTo>
                  <a:lnTo>
                    <a:pt x="26809" y="62537"/>
                  </a:lnTo>
                  <a:lnTo>
                    <a:pt x="20349" y="71534"/>
                  </a:lnTo>
                  <a:lnTo>
                    <a:pt x="14938" y="81954"/>
                  </a:lnTo>
                  <a:lnTo>
                    <a:pt x="10225" y="93322"/>
                  </a:lnTo>
                  <a:lnTo>
                    <a:pt x="5978" y="105321"/>
                  </a:lnTo>
                  <a:lnTo>
                    <a:pt x="3147" y="117742"/>
                  </a:lnTo>
                  <a:lnTo>
                    <a:pt x="1259" y="130444"/>
                  </a:lnTo>
                  <a:lnTo>
                    <a:pt x="0" y="143334"/>
                  </a:lnTo>
                  <a:lnTo>
                    <a:pt x="267" y="155242"/>
                  </a:lnTo>
                  <a:lnTo>
                    <a:pt x="1550" y="166497"/>
                  </a:lnTo>
                  <a:lnTo>
                    <a:pt x="3510" y="177317"/>
                  </a:lnTo>
                  <a:lnTo>
                    <a:pt x="8133" y="185635"/>
                  </a:lnTo>
                  <a:lnTo>
                    <a:pt x="14530" y="192286"/>
                  </a:lnTo>
                  <a:lnTo>
                    <a:pt x="22112" y="197825"/>
                  </a:lnTo>
                  <a:lnTo>
                    <a:pt x="31587" y="201518"/>
                  </a:lnTo>
                  <a:lnTo>
                    <a:pt x="42326" y="203979"/>
                  </a:lnTo>
                  <a:lnTo>
                    <a:pt x="53905" y="205621"/>
                  </a:lnTo>
                  <a:lnTo>
                    <a:pt x="66047" y="204504"/>
                  </a:lnTo>
                  <a:lnTo>
                    <a:pt x="78562" y="201549"/>
                  </a:lnTo>
                  <a:lnTo>
                    <a:pt x="91327" y="197369"/>
                  </a:lnTo>
                  <a:lnTo>
                    <a:pt x="103153" y="192371"/>
                  </a:lnTo>
                  <a:lnTo>
                    <a:pt x="114352" y="186829"/>
                  </a:lnTo>
                  <a:lnTo>
                    <a:pt x="125134" y="180923"/>
                  </a:lnTo>
                  <a:lnTo>
                    <a:pt x="134534" y="174775"/>
                  </a:lnTo>
                  <a:lnTo>
                    <a:pt x="143011" y="168466"/>
                  </a:lnTo>
                  <a:lnTo>
                    <a:pt x="150872" y="162050"/>
                  </a:lnTo>
                  <a:lnTo>
                    <a:pt x="158324" y="154456"/>
                  </a:lnTo>
                  <a:lnTo>
                    <a:pt x="165503" y="146077"/>
                  </a:lnTo>
                  <a:lnTo>
                    <a:pt x="172498" y="137176"/>
                  </a:lnTo>
                  <a:lnTo>
                    <a:pt x="179373" y="127926"/>
                  </a:lnTo>
                  <a:lnTo>
                    <a:pt x="192907" y="108805"/>
                  </a:lnTo>
                  <a:lnTo>
                    <a:pt x="196295" y="99064"/>
                  </a:lnTo>
                  <a:lnTo>
                    <a:pt x="197448" y="89254"/>
                  </a:lnTo>
                  <a:lnTo>
                    <a:pt x="197111" y="79398"/>
                  </a:lnTo>
                  <a:lnTo>
                    <a:pt x="194677" y="70617"/>
                  </a:lnTo>
                  <a:lnTo>
                    <a:pt x="190843" y="62552"/>
                  </a:lnTo>
                  <a:lnTo>
                    <a:pt x="186076" y="54965"/>
                  </a:lnTo>
                  <a:lnTo>
                    <a:pt x="180688" y="47696"/>
                  </a:lnTo>
                  <a:lnTo>
                    <a:pt x="174886" y="40640"/>
                  </a:lnTo>
                  <a:lnTo>
                    <a:pt x="168806" y="33725"/>
                  </a:lnTo>
                  <a:lnTo>
                    <a:pt x="161438" y="26904"/>
                  </a:lnTo>
                  <a:lnTo>
                    <a:pt x="153209" y="20147"/>
                  </a:lnTo>
                  <a:lnTo>
                    <a:pt x="11685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365574" y="2449909"/>
              <a:ext cx="194740" cy="216097"/>
            </a:xfrm>
            <a:custGeom>
              <a:avLst/>
              <a:gdLst/>
              <a:ahLst/>
              <a:cxnLst/>
              <a:rect l="0" t="0" r="0" b="0"/>
              <a:pathLst>
                <a:path w="194740" h="216097">
                  <a:moveTo>
                    <a:pt x="5731" y="166357"/>
                  </a:moveTo>
                  <a:lnTo>
                    <a:pt x="450" y="145233"/>
                  </a:lnTo>
                  <a:lnTo>
                    <a:pt x="0" y="135695"/>
                  </a:lnTo>
                  <a:lnTo>
                    <a:pt x="805" y="126020"/>
                  </a:lnTo>
                  <a:lnTo>
                    <a:pt x="2447" y="116254"/>
                  </a:lnTo>
                  <a:lnTo>
                    <a:pt x="5752" y="105322"/>
                  </a:lnTo>
                  <a:lnTo>
                    <a:pt x="10167" y="93613"/>
                  </a:lnTo>
                  <a:lnTo>
                    <a:pt x="15320" y="81386"/>
                  </a:lnTo>
                  <a:lnTo>
                    <a:pt x="20966" y="69918"/>
                  </a:lnTo>
                  <a:lnTo>
                    <a:pt x="26941" y="58958"/>
                  </a:lnTo>
                  <a:lnTo>
                    <a:pt x="33134" y="48334"/>
                  </a:lnTo>
                  <a:lnTo>
                    <a:pt x="39474" y="39042"/>
                  </a:lnTo>
                  <a:lnTo>
                    <a:pt x="45912" y="30636"/>
                  </a:lnTo>
                  <a:lnTo>
                    <a:pt x="52414" y="22822"/>
                  </a:lnTo>
                  <a:lnTo>
                    <a:pt x="60064" y="16506"/>
                  </a:lnTo>
                  <a:lnTo>
                    <a:pt x="68480" y="11191"/>
                  </a:lnTo>
                  <a:lnTo>
                    <a:pt x="77408" y="6542"/>
                  </a:lnTo>
                  <a:lnTo>
                    <a:pt x="87780" y="3443"/>
                  </a:lnTo>
                  <a:lnTo>
                    <a:pt x="99116" y="1377"/>
                  </a:lnTo>
                  <a:lnTo>
                    <a:pt x="111095" y="0"/>
                  </a:lnTo>
                  <a:lnTo>
                    <a:pt x="121291" y="1292"/>
                  </a:lnTo>
                  <a:lnTo>
                    <a:pt x="130300" y="4364"/>
                  </a:lnTo>
                  <a:lnTo>
                    <a:pt x="138516" y="8623"/>
                  </a:lnTo>
                  <a:lnTo>
                    <a:pt x="145098" y="14778"/>
                  </a:lnTo>
                  <a:lnTo>
                    <a:pt x="150592" y="22197"/>
                  </a:lnTo>
                  <a:lnTo>
                    <a:pt x="155359" y="30459"/>
                  </a:lnTo>
                  <a:lnTo>
                    <a:pt x="159644" y="39283"/>
                  </a:lnTo>
                  <a:lnTo>
                    <a:pt x="163605" y="48482"/>
                  </a:lnTo>
                  <a:lnTo>
                    <a:pt x="167351" y="57930"/>
                  </a:lnTo>
                  <a:lnTo>
                    <a:pt x="170954" y="68650"/>
                  </a:lnTo>
                  <a:lnTo>
                    <a:pt x="174461" y="80218"/>
                  </a:lnTo>
                  <a:lnTo>
                    <a:pt x="177904" y="92351"/>
                  </a:lnTo>
                  <a:lnTo>
                    <a:pt x="180200" y="104861"/>
                  </a:lnTo>
                  <a:lnTo>
                    <a:pt x="181731" y="117623"/>
                  </a:lnTo>
                  <a:lnTo>
                    <a:pt x="182751" y="130552"/>
                  </a:lnTo>
                  <a:lnTo>
                    <a:pt x="183431" y="143592"/>
                  </a:lnTo>
                  <a:lnTo>
                    <a:pt x="183884" y="156707"/>
                  </a:lnTo>
                  <a:lnTo>
                    <a:pt x="194739" y="2160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7391201" y="2526736"/>
              <a:ext cx="19896" cy="39792"/>
            </a:xfrm>
            <a:custGeom>
              <a:avLst/>
              <a:gdLst/>
              <a:ahLst/>
              <a:cxnLst/>
              <a:rect l="0" t="0" r="0" b="0"/>
              <a:pathLst>
                <a:path w="19896" h="39792">
                  <a:moveTo>
                    <a:pt x="0" y="39791"/>
                  </a:moveTo>
                  <a:lnTo>
                    <a:pt x="2948" y="30948"/>
                  </a:lnTo>
                  <a:lnTo>
                    <a:pt x="1989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7649843" y="2556579"/>
              <a:ext cx="79583" cy="5732"/>
            </a:xfrm>
            <a:custGeom>
              <a:avLst/>
              <a:gdLst/>
              <a:ahLst/>
              <a:cxnLst/>
              <a:rect l="0" t="0" r="0" b="0"/>
              <a:pathLst>
                <a:path w="79583" h="5732">
                  <a:moveTo>
                    <a:pt x="0" y="0"/>
                  </a:moveTo>
                  <a:lnTo>
                    <a:pt x="15843" y="5281"/>
                  </a:lnTo>
                  <a:lnTo>
                    <a:pt x="24931" y="5731"/>
                  </a:lnTo>
                  <a:lnTo>
                    <a:pt x="35411" y="4926"/>
                  </a:lnTo>
                  <a:lnTo>
                    <a:pt x="7958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7918433" y="2367571"/>
              <a:ext cx="9949" cy="298435"/>
            </a:xfrm>
            <a:custGeom>
              <a:avLst/>
              <a:gdLst/>
              <a:ahLst/>
              <a:cxnLst/>
              <a:rect l="0" t="0" r="0" b="0"/>
              <a:pathLst>
                <a:path w="9949" h="298435">
                  <a:moveTo>
                    <a:pt x="9948" y="0"/>
                  </a:moveTo>
                  <a:lnTo>
                    <a:pt x="4667" y="15843"/>
                  </a:lnTo>
                  <a:lnTo>
                    <a:pt x="3111" y="24931"/>
                  </a:lnTo>
                  <a:lnTo>
                    <a:pt x="2074" y="35411"/>
                  </a:lnTo>
                  <a:lnTo>
                    <a:pt x="1382" y="46819"/>
                  </a:lnTo>
                  <a:lnTo>
                    <a:pt x="615" y="74232"/>
                  </a:lnTo>
                  <a:lnTo>
                    <a:pt x="0" y="2984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8047754" y="2616266"/>
              <a:ext cx="1" cy="69635"/>
            </a:xfrm>
            <a:custGeom>
              <a:avLst/>
              <a:gdLst/>
              <a:ahLst/>
              <a:cxnLst/>
              <a:rect l="0" t="0" r="0" b="0"/>
              <a:pathLst>
                <a:path w="1" h="69635">
                  <a:moveTo>
                    <a:pt x="0" y="0"/>
                  </a:moveTo>
                  <a:lnTo>
                    <a:pt x="0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8067650" y="2526736"/>
              <a:ext cx="1" cy="29844"/>
            </a:xfrm>
            <a:custGeom>
              <a:avLst/>
              <a:gdLst/>
              <a:ahLst/>
              <a:cxnLst/>
              <a:rect l="0" t="0" r="0" b="0"/>
              <a:pathLst>
                <a:path w="1" h="29844">
                  <a:moveTo>
                    <a:pt x="0" y="29843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8127337" y="2599955"/>
              <a:ext cx="139270" cy="85946"/>
            </a:xfrm>
            <a:custGeom>
              <a:avLst/>
              <a:gdLst/>
              <a:ahLst/>
              <a:cxnLst/>
              <a:rect l="0" t="0" r="0" b="0"/>
              <a:pathLst>
                <a:path w="139270" h="85946">
                  <a:moveTo>
                    <a:pt x="0" y="36206"/>
                  </a:moveTo>
                  <a:lnTo>
                    <a:pt x="10561" y="25645"/>
                  </a:lnTo>
                  <a:lnTo>
                    <a:pt x="16988" y="20323"/>
                  </a:lnTo>
                  <a:lnTo>
                    <a:pt x="24589" y="14564"/>
                  </a:lnTo>
                  <a:lnTo>
                    <a:pt x="32972" y="8515"/>
                  </a:lnTo>
                  <a:lnTo>
                    <a:pt x="42982" y="4481"/>
                  </a:lnTo>
                  <a:lnTo>
                    <a:pt x="54076" y="1793"/>
                  </a:lnTo>
                  <a:lnTo>
                    <a:pt x="65894" y="0"/>
                  </a:lnTo>
                  <a:lnTo>
                    <a:pt x="75983" y="1016"/>
                  </a:lnTo>
                  <a:lnTo>
                    <a:pt x="84920" y="3903"/>
                  </a:lnTo>
                  <a:lnTo>
                    <a:pt x="93088" y="8039"/>
                  </a:lnTo>
                  <a:lnTo>
                    <a:pt x="99639" y="14112"/>
                  </a:lnTo>
                  <a:lnTo>
                    <a:pt x="105112" y="21477"/>
                  </a:lnTo>
                  <a:lnTo>
                    <a:pt x="109865" y="29703"/>
                  </a:lnTo>
                  <a:lnTo>
                    <a:pt x="115245" y="38503"/>
                  </a:lnTo>
                  <a:lnTo>
                    <a:pt x="121043" y="47685"/>
                  </a:lnTo>
                  <a:lnTo>
                    <a:pt x="139269" y="859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8137284" y="2606318"/>
              <a:ext cx="9949" cy="19897"/>
            </a:xfrm>
            <a:custGeom>
              <a:avLst/>
              <a:gdLst/>
              <a:ahLst/>
              <a:cxnLst/>
              <a:rect l="0" t="0" r="0" b="0"/>
              <a:pathLst>
                <a:path w="9949" h="19897">
                  <a:moveTo>
                    <a:pt x="0" y="19896"/>
                  </a:moveTo>
                  <a:lnTo>
                    <a:pt x="994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8316345" y="2617828"/>
              <a:ext cx="79583" cy="68073"/>
            </a:xfrm>
            <a:custGeom>
              <a:avLst/>
              <a:gdLst/>
              <a:ahLst/>
              <a:cxnLst/>
              <a:rect l="0" t="0" r="0" b="0"/>
              <a:pathLst>
                <a:path w="79583" h="68073">
                  <a:moveTo>
                    <a:pt x="0" y="38229"/>
                  </a:moveTo>
                  <a:lnTo>
                    <a:pt x="15842" y="43510"/>
                  </a:lnTo>
                  <a:lnTo>
                    <a:pt x="23824" y="42855"/>
                  </a:lnTo>
                  <a:lnTo>
                    <a:pt x="32463" y="40208"/>
                  </a:lnTo>
                  <a:lnTo>
                    <a:pt x="41537" y="36232"/>
                  </a:lnTo>
                  <a:lnTo>
                    <a:pt x="47587" y="29161"/>
                  </a:lnTo>
                  <a:lnTo>
                    <a:pt x="51620" y="20025"/>
                  </a:lnTo>
                  <a:lnTo>
                    <a:pt x="54309" y="9513"/>
                  </a:lnTo>
                  <a:lnTo>
                    <a:pt x="52786" y="3611"/>
                  </a:lnTo>
                  <a:lnTo>
                    <a:pt x="48454" y="781"/>
                  </a:lnTo>
                  <a:lnTo>
                    <a:pt x="42251" y="0"/>
                  </a:lnTo>
                  <a:lnTo>
                    <a:pt x="37009" y="2795"/>
                  </a:lnTo>
                  <a:lnTo>
                    <a:pt x="32409" y="7975"/>
                  </a:lnTo>
                  <a:lnTo>
                    <a:pt x="28237" y="14744"/>
                  </a:lnTo>
                  <a:lnTo>
                    <a:pt x="26562" y="23677"/>
                  </a:lnTo>
                  <a:lnTo>
                    <a:pt x="26551" y="34054"/>
                  </a:lnTo>
                  <a:lnTo>
                    <a:pt x="27648" y="45394"/>
                  </a:lnTo>
                  <a:lnTo>
                    <a:pt x="32801" y="52953"/>
                  </a:lnTo>
                  <a:lnTo>
                    <a:pt x="40658" y="57993"/>
                  </a:lnTo>
                  <a:lnTo>
                    <a:pt x="79582" y="680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8475509" y="2609340"/>
              <a:ext cx="79482" cy="67680"/>
            </a:xfrm>
            <a:custGeom>
              <a:avLst/>
              <a:gdLst/>
              <a:ahLst/>
              <a:cxnLst/>
              <a:rect l="0" t="0" r="0" b="0"/>
              <a:pathLst>
                <a:path w="79482" h="67680">
                  <a:moveTo>
                    <a:pt x="0" y="46717"/>
                  </a:moveTo>
                  <a:lnTo>
                    <a:pt x="0" y="25593"/>
                  </a:lnTo>
                  <a:lnTo>
                    <a:pt x="3316" y="18266"/>
                  </a:lnTo>
                  <a:lnTo>
                    <a:pt x="8842" y="12275"/>
                  </a:lnTo>
                  <a:lnTo>
                    <a:pt x="15843" y="7176"/>
                  </a:lnTo>
                  <a:lnTo>
                    <a:pt x="24931" y="3777"/>
                  </a:lnTo>
                  <a:lnTo>
                    <a:pt x="35411" y="1510"/>
                  </a:lnTo>
                  <a:lnTo>
                    <a:pt x="46818" y="0"/>
                  </a:lnTo>
                  <a:lnTo>
                    <a:pt x="56634" y="1203"/>
                  </a:lnTo>
                  <a:lnTo>
                    <a:pt x="65389" y="4216"/>
                  </a:lnTo>
                  <a:lnTo>
                    <a:pt x="73435" y="8435"/>
                  </a:lnTo>
                  <a:lnTo>
                    <a:pt x="77695" y="14564"/>
                  </a:lnTo>
                  <a:lnTo>
                    <a:pt x="79430" y="21966"/>
                  </a:lnTo>
                  <a:lnTo>
                    <a:pt x="79481" y="30216"/>
                  </a:lnTo>
                  <a:lnTo>
                    <a:pt x="77304" y="37927"/>
                  </a:lnTo>
                  <a:lnTo>
                    <a:pt x="73642" y="45278"/>
                  </a:lnTo>
                  <a:lnTo>
                    <a:pt x="68990" y="52390"/>
                  </a:lnTo>
                  <a:lnTo>
                    <a:pt x="62573" y="58236"/>
                  </a:lnTo>
                  <a:lnTo>
                    <a:pt x="54979" y="63239"/>
                  </a:lnTo>
                  <a:lnTo>
                    <a:pt x="46601" y="67679"/>
                  </a:lnTo>
                  <a:lnTo>
                    <a:pt x="39909" y="67324"/>
                  </a:lnTo>
                  <a:lnTo>
                    <a:pt x="34343" y="63771"/>
                  </a:lnTo>
                  <a:lnTo>
                    <a:pt x="9948" y="367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8565039" y="2606318"/>
              <a:ext cx="9949" cy="49740"/>
            </a:xfrm>
            <a:custGeom>
              <a:avLst/>
              <a:gdLst/>
              <a:ahLst/>
              <a:cxnLst/>
              <a:rect l="0" t="0" r="0" b="0"/>
              <a:pathLst>
                <a:path w="9949" h="49740">
                  <a:moveTo>
                    <a:pt x="0" y="0"/>
                  </a:moveTo>
                  <a:lnTo>
                    <a:pt x="2948" y="11790"/>
                  </a:lnTo>
                  <a:lnTo>
                    <a:pt x="9948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8644621" y="2576475"/>
              <a:ext cx="9949" cy="69635"/>
            </a:xfrm>
            <a:custGeom>
              <a:avLst/>
              <a:gdLst/>
              <a:ahLst/>
              <a:cxnLst/>
              <a:rect l="0" t="0" r="0" b="0"/>
              <a:pathLst>
                <a:path w="9949" h="69635">
                  <a:moveTo>
                    <a:pt x="9948" y="69634"/>
                  </a:moveTo>
                  <a:lnTo>
                    <a:pt x="7000" y="5784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8634673" y="2566527"/>
              <a:ext cx="29844" cy="79583"/>
            </a:xfrm>
            <a:custGeom>
              <a:avLst/>
              <a:gdLst/>
              <a:ahLst/>
              <a:cxnLst/>
              <a:rect l="0" t="0" r="0" b="0"/>
              <a:pathLst>
                <a:path w="29844" h="79583">
                  <a:moveTo>
                    <a:pt x="0" y="79582"/>
                  </a:moveTo>
                  <a:lnTo>
                    <a:pt x="5281" y="58459"/>
                  </a:lnTo>
                  <a:lnTo>
                    <a:pt x="9048" y="48920"/>
                  </a:lnTo>
                  <a:lnTo>
                    <a:pt x="13769" y="39245"/>
                  </a:lnTo>
                  <a:lnTo>
                    <a:pt x="298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8654569" y="2569215"/>
              <a:ext cx="169113" cy="66947"/>
            </a:xfrm>
            <a:custGeom>
              <a:avLst/>
              <a:gdLst/>
              <a:ahLst/>
              <a:cxnLst/>
              <a:rect l="0" t="0" r="0" b="0"/>
              <a:pathLst>
                <a:path w="169113" h="66947">
                  <a:moveTo>
                    <a:pt x="0" y="66946"/>
                  </a:moveTo>
                  <a:lnTo>
                    <a:pt x="5281" y="45823"/>
                  </a:lnTo>
                  <a:lnTo>
                    <a:pt x="10152" y="37390"/>
                  </a:lnTo>
                  <a:lnTo>
                    <a:pt x="16716" y="29557"/>
                  </a:lnTo>
                  <a:lnTo>
                    <a:pt x="24408" y="22125"/>
                  </a:lnTo>
                  <a:lnTo>
                    <a:pt x="32851" y="16064"/>
                  </a:lnTo>
                  <a:lnTo>
                    <a:pt x="41797" y="10919"/>
                  </a:lnTo>
                  <a:lnTo>
                    <a:pt x="51076" y="6383"/>
                  </a:lnTo>
                  <a:lnTo>
                    <a:pt x="61684" y="3359"/>
                  </a:lnTo>
                  <a:lnTo>
                    <a:pt x="73176" y="1343"/>
                  </a:lnTo>
                  <a:lnTo>
                    <a:pt x="85259" y="0"/>
                  </a:lnTo>
                  <a:lnTo>
                    <a:pt x="96630" y="209"/>
                  </a:lnTo>
                  <a:lnTo>
                    <a:pt x="107527" y="1454"/>
                  </a:lnTo>
                  <a:lnTo>
                    <a:pt x="118107" y="3389"/>
                  </a:lnTo>
                  <a:lnTo>
                    <a:pt x="128477" y="5785"/>
                  </a:lnTo>
                  <a:lnTo>
                    <a:pt x="138707" y="8487"/>
                  </a:lnTo>
                  <a:lnTo>
                    <a:pt x="169112" y="172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8614778" y="2546631"/>
              <a:ext cx="1" cy="39792"/>
            </a:xfrm>
            <a:custGeom>
              <a:avLst/>
              <a:gdLst/>
              <a:ahLst/>
              <a:cxnLst/>
              <a:rect l="0" t="0" r="0" b="0"/>
              <a:pathLst>
                <a:path w="1" h="39792">
                  <a:moveTo>
                    <a:pt x="0" y="3979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6854021" y="4556083"/>
            <a:ext cx="2606319" cy="1149277"/>
            <a:chOff x="6854021" y="4556083"/>
            <a:chExt cx="2606319" cy="1149277"/>
          </a:xfrm>
        </p:grpSpPr>
        <p:sp>
          <p:nvSpPr>
            <p:cNvPr id="142" name="Freeform 141"/>
            <p:cNvSpPr/>
            <p:nvPr/>
          </p:nvSpPr>
          <p:spPr>
            <a:xfrm>
              <a:off x="6854021" y="4774934"/>
              <a:ext cx="39791" cy="338226"/>
            </a:xfrm>
            <a:custGeom>
              <a:avLst/>
              <a:gdLst/>
              <a:ahLst/>
              <a:cxnLst/>
              <a:rect l="0" t="0" r="0" b="0"/>
              <a:pathLst>
                <a:path w="39791" h="338226">
                  <a:moveTo>
                    <a:pt x="0" y="0"/>
                  </a:moveTo>
                  <a:lnTo>
                    <a:pt x="10562" y="10562"/>
                  </a:lnTo>
                  <a:lnTo>
                    <a:pt x="14778" y="19200"/>
                  </a:lnTo>
                  <a:lnTo>
                    <a:pt x="18695" y="30485"/>
                  </a:lnTo>
                  <a:lnTo>
                    <a:pt x="22411" y="43535"/>
                  </a:lnTo>
                  <a:lnTo>
                    <a:pt x="25993" y="57762"/>
                  </a:lnTo>
                  <a:lnTo>
                    <a:pt x="32922" y="88306"/>
                  </a:lnTo>
                  <a:lnTo>
                    <a:pt x="35211" y="103083"/>
                  </a:lnTo>
                  <a:lnTo>
                    <a:pt x="36737" y="117356"/>
                  </a:lnTo>
                  <a:lnTo>
                    <a:pt x="37755" y="131292"/>
                  </a:lnTo>
                  <a:lnTo>
                    <a:pt x="38433" y="148320"/>
                  </a:lnTo>
                  <a:lnTo>
                    <a:pt x="39388" y="205936"/>
                  </a:lnTo>
                  <a:lnTo>
                    <a:pt x="39790" y="3382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7062924" y="5033577"/>
              <a:ext cx="9949" cy="39792"/>
            </a:xfrm>
            <a:custGeom>
              <a:avLst/>
              <a:gdLst/>
              <a:ahLst/>
              <a:cxnLst/>
              <a:rect l="0" t="0" r="0" b="0"/>
              <a:pathLst>
                <a:path w="9949" h="39792">
                  <a:moveTo>
                    <a:pt x="9948" y="0"/>
                  </a:moveTo>
                  <a:lnTo>
                    <a:pt x="7000" y="8842"/>
                  </a:lnTo>
                  <a:lnTo>
                    <a:pt x="0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6993290" y="4745091"/>
              <a:ext cx="9948" cy="19897"/>
            </a:xfrm>
            <a:custGeom>
              <a:avLst/>
              <a:gdLst/>
              <a:ahLst/>
              <a:cxnLst/>
              <a:rect l="0" t="0" r="0" b="0"/>
              <a:pathLst>
                <a:path w="9948" h="19897">
                  <a:moveTo>
                    <a:pt x="9947" y="0"/>
                  </a:moveTo>
                  <a:lnTo>
                    <a:pt x="0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7207387" y="4815045"/>
              <a:ext cx="203710" cy="267994"/>
            </a:xfrm>
            <a:custGeom>
              <a:avLst/>
              <a:gdLst/>
              <a:ahLst/>
              <a:cxnLst/>
              <a:rect l="0" t="0" r="0" b="0"/>
              <a:pathLst>
                <a:path w="203710" h="267994">
                  <a:moveTo>
                    <a:pt x="4754" y="89211"/>
                  </a:moveTo>
                  <a:lnTo>
                    <a:pt x="10035" y="110334"/>
                  </a:lnTo>
                  <a:lnTo>
                    <a:pt x="11590" y="120978"/>
                  </a:lnTo>
                  <a:lnTo>
                    <a:pt x="12628" y="132495"/>
                  </a:lnTo>
                  <a:lnTo>
                    <a:pt x="13318" y="144594"/>
                  </a:lnTo>
                  <a:lnTo>
                    <a:pt x="14885" y="158187"/>
                  </a:lnTo>
                  <a:lnTo>
                    <a:pt x="17034" y="172775"/>
                  </a:lnTo>
                  <a:lnTo>
                    <a:pt x="19573" y="188027"/>
                  </a:lnTo>
                  <a:lnTo>
                    <a:pt x="20160" y="201511"/>
                  </a:lnTo>
                  <a:lnTo>
                    <a:pt x="19445" y="213817"/>
                  </a:lnTo>
                  <a:lnTo>
                    <a:pt x="17864" y="225336"/>
                  </a:lnTo>
                  <a:lnTo>
                    <a:pt x="16810" y="237437"/>
                  </a:lnTo>
                  <a:lnTo>
                    <a:pt x="16106" y="249925"/>
                  </a:lnTo>
                  <a:lnTo>
                    <a:pt x="15638" y="262672"/>
                  </a:lnTo>
                  <a:lnTo>
                    <a:pt x="14221" y="267854"/>
                  </a:lnTo>
                  <a:lnTo>
                    <a:pt x="12170" y="267993"/>
                  </a:lnTo>
                  <a:lnTo>
                    <a:pt x="9698" y="264770"/>
                  </a:lnTo>
                  <a:lnTo>
                    <a:pt x="6945" y="258199"/>
                  </a:lnTo>
                  <a:lnTo>
                    <a:pt x="4004" y="249398"/>
                  </a:lnTo>
                  <a:lnTo>
                    <a:pt x="938" y="239110"/>
                  </a:lnTo>
                  <a:lnTo>
                    <a:pt x="0" y="225619"/>
                  </a:lnTo>
                  <a:lnTo>
                    <a:pt x="480" y="209992"/>
                  </a:lnTo>
                  <a:lnTo>
                    <a:pt x="1904" y="192943"/>
                  </a:lnTo>
                  <a:lnTo>
                    <a:pt x="3959" y="174946"/>
                  </a:lnTo>
                  <a:lnTo>
                    <a:pt x="9190" y="137263"/>
                  </a:lnTo>
                  <a:lnTo>
                    <a:pt x="13238" y="121245"/>
                  </a:lnTo>
                  <a:lnTo>
                    <a:pt x="18147" y="107251"/>
                  </a:lnTo>
                  <a:lnTo>
                    <a:pt x="23630" y="94606"/>
                  </a:lnTo>
                  <a:lnTo>
                    <a:pt x="29496" y="82859"/>
                  </a:lnTo>
                  <a:lnTo>
                    <a:pt x="35618" y="71713"/>
                  </a:lnTo>
                  <a:lnTo>
                    <a:pt x="41910" y="60966"/>
                  </a:lnTo>
                  <a:lnTo>
                    <a:pt x="49420" y="49380"/>
                  </a:lnTo>
                  <a:lnTo>
                    <a:pt x="57742" y="37235"/>
                  </a:lnTo>
                  <a:lnTo>
                    <a:pt x="66606" y="24716"/>
                  </a:lnTo>
                  <a:lnTo>
                    <a:pt x="78043" y="15266"/>
                  </a:lnTo>
                  <a:lnTo>
                    <a:pt x="91193" y="7860"/>
                  </a:lnTo>
                  <a:lnTo>
                    <a:pt x="105487" y="1817"/>
                  </a:lnTo>
                  <a:lnTo>
                    <a:pt x="118332" y="0"/>
                  </a:lnTo>
                  <a:lnTo>
                    <a:pt x="130212" y="999"/>
                  </a:lnTo>
                  <a:lnTo>
                    <a:pt x="141448" y="3875"/>
                  </a:lnTo>
                  <a:lnTo>
                    <a:pt x="151149" y="8004"/>
                  </a:lnTo>
                  <a:lnTo>
                    <a:pt x="159826" y="12966"/>
                  </a:lnTo>
                  <a:lnTo>
                    <a:pt x="167822" y="18485"/>
                  </a:lnTo>
                  <a:lnTo>
                    <a:pt x="175363" y="27691"/>
                  </a:lnTo>
                  <a:lnTo>
                    <a:pt x="182602" y="39355"/>
                  </a:lnTo>
                  <a:lnTo>
                    <a:pt x="189637" y="52658"/>
                  </a:lnTo>
                  <a:lnTo>
                    <a:pt x="194327" y="68158"/>
                  </a:lnTo>
                  <a:lnTo>
                    <a:pt x="197454" y="85123"/>
                  </a:lnTo>
                  <a:lnTo>
                    <a:pt x="199539" y="103065"/>
                  </a:lnTo>
                  <a:lnTo>
                    <a:pt x="200929" y="119448"/>
                  </a:lnTo>
                  <a:lnTo>
                    <a:pt x="201856" y="134791"/>
                  </a:lnTo>
                  <a:lnTo>
                    <a:pt x="202473" y="149441"/>
                  </a:lnTo>
                  <a:lnTo>
                    <a:pt x="203159" y="180456"/>
                  </a:lnTo>
                  <a:lnTo>
                    <a:pt x="203709" y="2483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7508012" y="4798133"/>
              <a:ext cx="201573" cy="265288"/>
            </a:xfrm>
            <a:custGeom>
              <a:avLst/>
              <a:gdLst/>
              <a:ahLst/>
              <a:cxnLst/>
              <a:rect l="0" t="0" r="0" b="0"/>
              <a:pathLst>
                <a:path w="201573" h="265288">
                  <a:moveTo>
                    <a:pt x="52301" y="86227"/>
                  </a:moveTo>
                  <a:lnTo>
                    <a:pt x="73425" y="86227"/>
                  </a:lnTo>
                  <a:lnTo>
                    <a:pt x="82963" y="85122"/>
                  </a:lnTo>
                  <a:lnTo>
                    <a:pt x="92638" y="83279"/>
                  </a:lnTo>
                  <a:lnTo>
                    <a:pt x="102404" y="80946"/>
                  </a:lnTo>
                  <a:lnTo>
                    <a:pt x="113335" y="79390"/>
                  </a:lnTo>
                  <a:lnTo>
                    <a:pt x="125044" y="78353"/>
                  </a:lnTo>
                  <a:lnTo>
                    <a:pt x="137272" y="77662"/>
                  </a:lnTo>
                  <a:lnTo>
                    <a:pt x="148740" y="76095"/>
                  </a:lnTo>
                  <a:lnTo>
                    <a:pt x="159701" y="73946"/>
                  </a:lnTo>
                  <a:lnTo>
                    <a:pt x="170324" y="71408"/>
                  </a:lnTo>
                  <a:lnTo>
                    <a:pt x="179617" y="67505"/>
                  </a:lnTo>
                  <a:lnTo>
                    <a:pt x="188022" y="62693"/>
                  </a:lnTo>
                  <a:lnTo>
                    <a:pt x="195837" y="57274"/>
                  </a:lnTo>
                  <a:lnTo>
                    <a:pt x="199941" y="49240"/>
                  </a:lnTo>
                  <a:lnTo>
                    <a:pt x="201572" y="39463"/>
                  </a:lnTo>
                  <a:lnTo>
                    <a:pt x="201554" y="28523"/>
                  </a:lnTo>
                  <a:lnTo>
                    <a:pt x="197120" y="20125"/>
                  </a:lnTo>
                  <a:lnTo>
                    <a:pt x="189744" y="13421"/>
                  </a:lnTo>
                  <a:lnTo>
                    <a:pt x="180405" y="7846"/>
                  </a:lnTo>
                  <a:lnTo>
                    <a:pt x="169758" y="4130"/>
                  </a:lnTo>
                  <a:lnTo>
                    <a:pt x="158238" y="1652"/>
                  </a:lnTo>
                  <a:lnTo>
                    <a:pt x="146137" y="0"/>
                  </a:lnTo>
                  <a:lnTo>
                    <a:pt x="131438" y="4"/>
                  </a:lnTo>
                  <a:lnTo>
                    <a:pt x="115007" y="1113"/>
                  </a:lnTo>
                  <a:lnTo>
                    <a:pt x="97421" y="2957"/>
                  </a:lnTo>
                  <a:lnTo>
                    <a:pt x="81275" y="7502"/>
                  </a:lnTo>
                  <a:lnTo>
                    <a:pt x="66090" y="13848"/>
                  </a:lnTo>
                  <a:lnTo>
                    <a:pt x="51546" y="21395"/>
                  </a:lnTo>
                  <a:lnTo>
                    <a:pt x="39639" y="29742"/>
                  </a:lnTo>
                  <a:lnTo>
                    <a:pt x="29490" y="38622"/>
                  </a:lnTo>
                  <a:lnTo>
                    <a:pt x="20515" y="47859"/>
                  </a:lnTo>
                  <a:lnTo>
                    <a:pt x="13425" y="59543"/>
                  </a:lnTo>
                  <a:lnTo>
                    <a:pt x="7594" y="72859"/>
                  </a:lnTo>
                  <a:lnTo>
                    <a:pt x="2600" y="87263"/>
                  </a:lnTo>
                  <a:lnTo>
                    <a:pt x="377" y="104603"/>
                  </a:lnTo>
                  <a:lnTo>
                    <a:pt x="0" y="123899"/>
                  </a:lnTo>
                  <a:lnTo>
                    <a:pt x="854" y="144501"/>
                  </a:lnTo>
                  <a:lnTo>
                    <a:pt x="3634" y="160446"/>
                  </a:lnTo>
                  <a:lnTo>
                    <a:pt x="7698" y="173287"/>
                  </a:lnTo>
                  <a:lnTo>
                    <a:pt x="12618" y="184058"/>
                  </a:lnTo>
                  <a:lnTo>
                    <a:pt x="18108" y="194555"/>
                  </a:lnTo>
                  <a:lnTo>
                    <a:pt x="23979" y="204868"/>
                  </a:lnTo>
                  <a:lnTo>
                    <a:pt x="30104" y="215061"/>
                  </a:lnTo>
                  <a:lnTo>
                    <a:pt x="38608" y="225171"/>
                  </a:lnTo>
                  <a:lnTo>
                    <a:pt x="48699" y="235227"/>
                  </a:lnTo>
                  <a:lnTo>
                    <a:pt x="82144" y="2652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7886563" y="4789549"/>
              <a:ext cx="300461" cy="164446"/>
            </a:xfrm>
            <a:custGeom>
              <a:avLst/>
              <a:gdLst/>
              <a:ahLst/>
              <a:cxnLst/>
              <a:rect l="0" t="0" r="0" b="0"/>
              <a:pathLst>
                <a:path w="300461" h="164446">
                  <a:moveTo>
                    <a:pt x="161191" y="5281"/>
                  </a:moveTo>
                  <a:lnTo>
                    <a:pt x="140067" y="0"/>
                  </a:lnTo>
                  <a:lnTo>
                    <a:pt x="128319" y="655"/>
                  </a:lnTo>
                  <a:lnTo>
                    <a:pt x="114960" y="3303"/>
                  </a:lnTo>
                  <a:lnTo>
                    <a:pt x="100526" y="7278"/>
                  </a:lnTo>
                  <a:lnTo>
                    <a:pt x="86483" y="13244"/>
                  </a:lnTo>
                  <a:lnTo>
                    <a:pt x="72700" y="20538"/>
                  </a:lnTo>
                  <a:lnTo>
                    <a:pt x="59090" y="28716"/>
                  </a:lnTo>
                  <a:lnTo>
                    <a:pt x="45596" y="37484"/>
                  </a:lnTo>
                  <a:lnTo>
                    <a:pt x="32178" y="46645"/>
                  </a:lnTo>
                  <a:lnTo>
                    <a:pt x="18811" y="56069"/>
                  </a:lnTo>
                  <a:lnTo>
                    <a:pt x="9901" y="66772"/>
                  </a:lnTo>
                  <a:lnTo>
                    <a:pt x="3960" y="78329"/>
                  </a:lnTo>
                  <a:lnTo>
                    <a:pt x="0" y="90455"/>
                  </a:lnTo>
                  <a:lnTo>
                    <a:pt x="676" y="101855"/>
                  </a:lnTo>
                  <a:lnTo>
                    <a:pt x="4442" y="112770"/>
                  </a:lnTo>
                  <a:lnTo>
                    <a:pt x="10268" y="123363"/>
                  </a:lnTo>
                  <a:lnTo>
                    <a:pt x="18574" y="129320"/>
                  </a:lnTo>
                  <a:lnTo>
                    <a:pt x="28533" y="132186"/>
                  </a:lnTo>
                  <a:lnTo>
                    <a:pt x="39593" y="132992"/>
                  </a:lnTo>
                  <a:lnTo>
                    <a:pt x="50282" y="132423"/>
                  </a:lnTo>
                  <a:lnTo>
                    <a:pt x="60725" y="130939"/>
                  </a:lnTo>
                  <a:lnTo>
                    <a:pt x="71002" y="128844"/>
                  </a:lnTo>
                  <a:lnTo>
                    <a:pt x="81170" y="126342"/>
                  </a:lnTo>
                  <a:lnTo>
                    <a:pt x="91263" y="123569"/>
                  </a:lnTo>
                  <a:lnTo>
                    <a:pt x="111322" y="117540"/>
                  </a:lnTo>
                  <a:lnTo>
                    <a:pt x="131291" y="111176"/>
                  </a:lnTo>
                  <a:lnTo>
                    <a:pt x="140152" y="106826"/>
                  </a:lnTo>
                  <a:lnTo>
                    <a:pt x="148271" y="101716"/>
                  </a:lnTo>
                  <a:lnTo>
                    <a:pt x="155894" y="96098"/>
                  </a:lnTo>
                  <a:lnTo>
                    <a:pt x="164292" y="89037"/>
                  </a:lnTo>
                  <a:lnTo>
                    <a:pt x="173206" y="81014"/>
                  </a:lnTo>
                  <a:lnTo>
                    <a:pt x="182464" y="72349"/>
                  </a:lnTo>
                  <a:lnTo>
                    <a:pt x="190847" y="68783"/>
                  </a:lnTo>
                  <a:lnTo>
                    <a:pt x="198647" y="68617"/>
                  </a:lnTo>
                  <a:lnTo>
                    <a:pt x="206057" y="70717"/>
                  </a:lnTo>
                  <a:lnTo>
                    <a:pt x="212103" y="75432"/>
                  </a:lnTo>
                  <a:lnTo>
                    <a:pt x="217239" y="81892"/>
                  </a:lnTo>
                  <a:lnTo>
                    <a:pt x="221768" y="89514"/>
                  </a:lnTo>
                  <a:lnTo>
                    <a:pt x="226998" y="96806"/>
                  </a:lnTo>
                  <a:lnTo>
                    <a:pt x="232695" y="103878"/>
                  </a:lnTo>
                  <a:lnTo>
                    <a:pt x="238703" y="110804"/>
                  </a:lnTo>
                  <a:lnTo>
                    <a:pt x="246025" y="118737"/>
                  </a:lnTo>
                  <a:lnTo>
                    <a:pt x="254223" y="127341"/>
                  </a:lnTo>
                  <a:lnTo>
                    <a:pt x="300460" y="1644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8296449" y="4701004"/>
              <a:ext cx="358121" cy="322626"/>
            </a:xfrm>
            <a:custGeom>
              <a:avLst/>
              <a:gdLst/>
              <a:ahLst/>
              <a:cxnLst/>
              <a:rect l="0" t="0" r="0" b="0"/>
              <a:pathLst>
                <a:path w="358121" h="322626">
                  <a:moveTo>
                    <a:pt x="0" y="322625"/>
                  </a:moveTo>
                  <a:lnTo>
                    <a:pt x="13846" y="267241"/>
                  </a:lnTo>
                  <a:lnTo>
                    <a:pt x="16968" y="252543"/>
                  </a:lnTo>
                  <a:lnTo>
                    <a:pt x="23384" y="218527"/>
                  </a:lnTo>
                  <a:lnTo>
                    <a:pt x="27748" y="203487"/>
                  </a:lnTo>
                  <a:lnTo>
                    <a:pt x="32868" y="190145"/>
                  </a:lnTo>
                  <a:lnTo>
                    <a:pt x="38491" y="177934"/>
                  </a:lnTo>
                  <a:lnTo>
                    <a:pt x="43345" y="166478"/>
                  </a:lnTo>
                  <a:lnTo>
                    <a:pt x="47688" y="155524"/>
                  </a:lnTo>
                  <a:lnTo>
                    <a:pt x="51687" y="144906"/>
                  </a:lnTo>
                  <a:lnTo>
                    <a:pt x="56564" y="134511"/>
                  </a:lnTo>
                  <a:lnTo>
                    <a:pt x="62026" y="124265"/>
                  </a:lnTo>
                  <a:lnTo>
                    <a:pt x="67878" y="114119"/>
                  </a:lnTo>
                  <a:lnTo>
                    <a:pt x="73990" y="104038"/>
                  </a:lnTo>
                  <a:lnTo>
                    <a:pt x="86676" y="83996"/>
                  </a:lnTo>
                  <a:lnTo>
                    <a:pt x="94259" y="75114"/>
                  </a:lnTo>
                  <a:lnTo>
                    <a:pt x="102631" y="66982"/>
                  </a:lnTo>
                  <a:lnTo>
                    <a:pt x="111527" y="59350"/>
                  </a:lnTo>
                  <a:lnTo>
                    <a:pt x="120774" y="52052"/>
                  </a:lnTo>
                  <a:lnTo>
                    <a:pt x="130255" y="44976"/>
                  </a:lnTo>
                  <a:lnTo>
                    <a:pt x="139891" y="38048"/>
                  </a:lnTo>
                  <a:lnTo>
                    <a:pt x="149632" y="32324"/>
                  </a:lnTo>
                  <a:lnTo>
                    <a:pt x="159441" y="27402"/>
                  </a:lnTo>
                  <a:lnTo>
                    <a:pt x="169297" y="23016"/>
                  </a:lnTo>
                  <a:lnTo>
                    <a:pt x="179183" y="18986"/>
                  </a:lnTo>
                  <a:lnTo>
                    <a:pt x="189090" y="15195"/>
                  </a:lnTo>
                  <a:lnTo>
                    <a:pt x="208940" y="8034"/>
                  </a:lnTo>
                  <a:lnTo>
                    <a:pt x="228815" y="1168"/>
                  </a:lnTo>
                  <a:lnTo>
                    <a:pt x="242073" y="0"/>
                  </a:lnTo>
                  <a:lnTo>
                    <a:pt x="257543" y="326"/>
                  </a:lnTo>
                  <a:lnTo>
                    <a:pt x="274489" y="1650"/>
                  </a:lnTo>
                  <a:lnTo>
                    <a:pt x="290208" y="3637"/>
                  </a:lnTo>
                  <a:lnTo>
                    <a:pt x="358120" y="142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8843577" y="4556083"/>
              <a:ext cx="39792" cy="427756"/>
            </a:xfrm>
            <a:custGeom>
              <a:avLst/>
              <a:gdLst/>
              <a:ahLst/>
              <a:cxnLst/>
              <a:rect l="0" t="0" r="0" b="0"/>
              <a:pathLst>
                <a:path w="39792" h="427756">
                  <a:moveTo>
                    <a:pt x="0" y="0"/>
                  </a:moveTo>
                  <a:lnTo>
                    <a:pt x="10562" y="10562"/>
                  </a:lnTo>
                  <a:lnTo>
                    <a:pt x="14778" y="18094"/>
                  </a:lnTo>
                  <a:lnTo>
                    <a:pt x="18694" y="27537"/>
                  </a:lnTo>
                  <a:lnTo>
                    <a:pt x="32922" y="69179"/>
                  </a:lnTo>
                  <a:lnTo>
                    <a:pt x="35212" y="80384"/>
                  </a:lnTo>
                  <a:lnTo>
                    <a:pt x="36739" y="92275"/>
                  </a:lnTo>
                  <a:lnTo>
                    <a:pt x="37756" y="104624"/>
                  </a:lnTo>
                  <a:lnTo>
                    <a:pt x="38435" y="117278"/>
                  </a:lnTo>
                  <a:lnTo>
                    <a:pt x="39188" y="143127"/>
                  </a:lnTo>
                  <a:lnTo>
                    <a:pt x="39738" y="227496"/>
                  </a:lnTo>
                  <a:lnTo>
                    <a:pt x="38651" y="242299"/>
                  </a:lnTo>
                  <a:lnTo>
                    <a:pt x="36820" y="256589"/>
                  </a:lnTo>
                  <a:lnTo>
                    <a:pt x="34495" y="270537"/>
                  </a:lnTo>
                  <a:lnTo>
                    <a:pt x="32943" y="284257"/>
                  </a:lnTo>
                  <a:lnTo>
                    <a:pt x="31910" y="297825"/>
                  </a:lnTo>
                  <a:lnTo>
                    <a:pt x="31221" y="311292"/>
                  </a:lnTo>
                  <a:lnTo>
                    <a:pt x="30455" y="338044"/>
                  </a:lnTo>
                  <a:lnTo>
                    <a:pt x="30251" y="351368"/>
                  </a:lnTo>
                  <a:lnTo>
                    <a:pt x="31220" y="364672"/>
                  </a:lnTo>
                  <a:lnTo>
                    <a:pt x="39791" y="4277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9072376" y="4585927"/>
              <a:ext cx="99479" cy="308382"/>
            </a:xfrm>
            <a:custGeom>
              <a:avLst/>
              <a:gdLst/>
              <a:ahLst/>
              <a:cxnLst/>
              <a:rect l="0" t="0" r="0" b="0"/>
              <a:pathLst>
                <a:path w="99479" h="308382">
                  <a:moveTo>
                    <a:pt x="0" y="0"/>
                  </a:moveTo>
                  <a:lnTo>
                    <a:pt x="15842" y="5281"/>
                  </a:lnTo>
                  <a:lnTo>
                    <a:pt x="21614" y="10152"/>
                  </a:lnTo>
                  <a:lnTo>
                    <a:pt x="26568" y="16716"/>
                  </a:lnTo>
                  <a:lnTo>
                    <a:pt x="30976" y="24407"/>
                  </a:lnTo>
                  <a:lnTo>
                    <a:pt x="35020" y="32851"/>
                  </a:lnTo>
                  <a:lnTo>
                    <a:pt x="38821" y="41796"/>
                  </a:lnTo>
                  <a:lnTo>
                    <a:pt x="42460" y="51075"/>
                  </a:lnTo>
                  <a:lnTo>
                    <a:pt x="49451" y="70228"/>
                  </a:lnTo>
                  <a:lnTo>
                    <a:pt x="52863" y="79978"/>
                  </a:lnTo>
                  <a:lnTo>
                    <a:pt x="56243" y="90899"/>
                  </a:lnTo>
                  <a:lnTo>
                    <a:pt x="62946" y="114824"/>
                  </a:lnTo>
                  <a:lnTo>
                    <a:pt x="82893" y="192506"/>
                  </a:lnTo>
                  <a:lnTo>
                    <a:pt x="85105" y="205709"/>
                  </a:lnTo>
                  <a:lnTo>
                    <a:pt x="86580" y="218932"/>
                  </a:lnTo>
                  <a:lnTo>
                    <a:pt x="87564" y="232169"/>
                  </a:lnTo>
                  <a:lnTo>
                    <a:pt x="89324" y="244309"/>
                  </a:lnTo>
                  <a:lnTo>
                    <a:pt x="91603" y="255718"/>
                  </a:lnTo>
                  <a:lnTo>
                    <a:pt x="99478" y="308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8525247" y="5053472"/>
              <a:ext cx="935093" cy="651888"/>
            </a:xfrm>
            <a:custGeom>
              <a:avLst/>
              <a:gdLst/>
              <a:ahLst/>
              <a:cxnLst/>
              <a:rect l="0" t="0" r="0" b="0"/>
              <a:pathLst>
                <a:path w="935093" h="651888">
                  <a:moveTo>
                    <a:pt x="935092" y="0"/>
                  </a:moveTo>
                  <a:lnTo>
                    <a:pt x="935092" y="65946"/>
                  </a:lnTo>
                  <a:lnTo>
                    <a:pt x="933987" y="82650"/>
                  </a:lnTo>
                  <a:lnTo>
                    <a:pt x="932144" y="99312"/>
                  </a:lnTo>
                  <a:lnTo>
                    <a:pt x="927151" y="133669"/>
                  </a:lnTo>
                  <a:lnTo>
                    <a:pt x="921246" y="171045"/>
                  </a:lnTo>
                  <a:lnTo>
                    <a:pt x="917019" y="190296"/>
                  </a:lnTo>
                  <a:lnTo>
                    <a:pt x="911990" y="209762"/>
                  </a:lnTo>
                  <a:lnTo>
                    <a:pt x="906427" y="229372"/>
                  </a:lnTo>
                  <a:lnTo>
                    <a:pt x="899402" y="249076"/>
                  </a:lnTo>
                  <a:lnTo>
                    <a:pt x="891403" y="268845"/>
                  </a:lnTo>
                  <a:lnTo>
                    <a:pt x="882755" y="288656"/>
                  </a:lnTo>
                  <a:lnTo>
                    <a:pt x="872568" y="309600"/>
                  </a:lnTo>
                  <a:lnTo>
                    <a:pt x="861356" y="331300"/>
                  </a:lnTo>
                  <a:lnTo>
                    <a:pt x="849459" y="353504"/>
                  </a:lnTo>
                  <a:lnTo>
                    <a:pt x="836001" y="374938"/>
                  </a:lnTo>
                  <a:lnTo>
                    <a:pt x="821503" y="395860"/>
                  </a:lnTo>
                  <a:lnTo>
                    <a:pt x="806312" y="416439"/>
                  </a:lnTo>
                  <a:lnTo>
                    <a:pt x="789551" y="436791"/>
                  </a:lnTo>
                  <a:lnTo>
                    <a:pt x="771746" y="456990"/>
                  </a:lnTo>
                  <a:lnTo>
                    <a:pt x="753244" y="477088"/>
                  </a:lnTo>
                  <a:lnTo>
                    <a:pt x="733173" y="497119"/>
                  </a:lnTo>
                  <a:lnTo>
                    <a:pt x="712055" y="517105"/>
                  </a:lnTo>
                  <a:lnTo>
                    <a:pt x="690239" y="537060"/>
                  </a:lnTo>
                  <a:lnTo>
                    <a:pt x="667957" y="553680"/>
                  </a:lnTo>
                  <a:lnTo>
                    <a:pt x="645366" y="568075"/>
                  </a:lnTo>
                  <a:lnTo>
                    <a:pt x="622568" y="580989"/>
                  </a:lnTo>
                  <a:lnTo>
                    <a:pt x="599632" y="592913"/>
                  </a:lnTo>
                  <a:lnTo>
                    <a:pt x="576605" y="604179"/>
                  </a:lnTo>
                  <a:lnTo>
                    <a:pt x="553515" y="615006"/>
                  </a:lnTo>
                  <a:lnTo>
                    <a:pt x="529280" y="624434"/>
                  </a:lnTo>
                  <a:lnTo>
                    <a:pt x="504281" y="632930"/>
                  </a:lnTo>
                  <a:lnTo>
                    <a:pt x="478773" y="640804"/>
                  </a:lnTo>
                  <a:lnTo>
                    <a:pt x="455135" y="646054"/>
                  </a:lnTo>
                  <a:lnTo>
                    <a:pt x="432745" y="649554"/>
                  </a:lnTo>
                  <a:lnTo>
                    <a:pt x="411186" y="651887"/>
                  </a:lnTo>
                  <a:lnTo>
                    <a:pt x="389077" y="651232"/>
                  </a:lnTo>
                  <a:lnTo>
                    <a:pt x="366600" y="648584"/>
                  </a:lnTo>
                  <a:lnTo>
                    <a:pt x="343878" y="644609"/>
                  </a:lnTo>
                  <a:lnTo>
                    <a:pt x="322099" y="638643"/>
                  </a:lnTo>
                  <a:lnTo>
                    <a:pt x="300946" y="631349"/>
                  </a:lnTo>
                  <a:lnTo>
                    <a:pt x="280213" y="623171"/>
                  </a:lnTo>
                  <a:lnTo>
                    <a:pt x="260865" y="613298"/>
                  </a:lnTo>
                  <a:lnTo>
                    <a:pt x="242439" y="602295"/>
                  </a:lnTo>
                  <a:lnTo>
                    <a:pt x="224629" y="590538"/>
                  </a:lnTo>
                  <a:lnTo>
                    <a:pt x="208334" y="577173"/>
                  </a:lnTo>
                  <a:lnTo>
                    <a:pt x="193050" y="562737"/>
                  </a:lnTo>
                  <a:lnTo>
                    <a:pt x="178439" y="547586"/>
                  </a:lnTo>
                  <a:lnTo>
                    <a:pt x="164277" y="530854"/>
                  </a:lnTo>
                  <a:lnTo>
                    <a:pt x="150414" y="513067"/>
                  </a:lnTo>
                  <a:lnTo>
                    <a:pt x="136752" y="494578"/>
                  </a:lnTo>
                  <a:lnTo>
                    <a:pt x="124328" y="473409"/>
                  </a:lnTo>
                  <a:lnTo>
                    <a:pt x="112728" y="450454"/>
                  </a:lnTo>
                  <a:lnTo>
                    <a:pt x="80562" y="378846"/>
                  </a:lnTo>
                  <a:lnTo>
                    <a:pt x="70288" y="355358"/>
                  </a:lnTo>
                  <a:lnTo>
                    <a:pt x="61228" y="331962"/>
                  </a:lnTo>
                  <a:lnTo>
                    <a:pt x="52978" y="308627"/>
                  </a:lnTo>
                  <a:lnTo>
                    <a:pt x="37915" y="262068"/>
                  </a:lnTo>
                  <a:lnTo>
                    <a:pt x="23852" y="215584"/>
                  </a:lnTo>
                  <a:lnTo>
                    <a:pt x="18112" y="191251"/>
                  </a:lnTo>
                  <a:lnTo>
                    <a:pt x="13180" y="166186"/>
                  </a:lnTo>
                  <a:lnTo>
                    <a:pt x="0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215900"/>
            <a:ext cx="17018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Arial - 13"/>
              </a:rPr>
              <a:t>Review Homework:</a:t>
            </a:r>
            <a:endParaRPr lang="en-US" sz="1000">
              <a:solidFill>
                <a:srgbClr val="000000"/>
              </a:solidFill>
              <a:latin typeface="Arial - 13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805770" y="734910"/>
            <a:ext cx="5560810" cy="1203545"/>
            <a:chOff x="805770" y="734910"/>
            <a:chExt cx="5560810" cy="1203545"/>
          </a:xfrm>
        </p:grpSpPr>
        <p:sp>
          <p:nvSpPr>
            <p:cNvPr id="3" name="Freeform 2"/>
            <p:cNvSpPr/>
            <p:nvPr/>
          </p:nvSpPr>
          <p:spPr>
            <a:xfrm>
              <a:off x="805770" y="734910"/>
              <a:ext cx="1952116" cy="492363"/>
            </a:xfrm>
            <a:custGeom>
              <a:avLst/>
              <a:gdLst/>
              <a:ahLst/>
              <a:cxnLst/>
              <a:rect l="0" t="0" r="0" b="0"/>
              <a:pathLst>
                <a:path w="1952116" h="492363">
                  <a:moveTo>
                    <a:pt x="0" y="259868"/>
                  </a:moveTo>
                  <a:lnTo>
                    <a:pt x="55383" y="246022"/>
                  </a:lnTo>
                  <a:lnTo>
                    <a:pt x="80617" y="233818"/>
                  </a:lnTo>
                  <a:lnTo>
                    <a:pt x="104359" y="218447"/>
                  </a:lnTo>
                  <a:lnTo>
                    <a:pt x="122279" y="204246"/>
                  </a:lnTo>
                  <a:lnTo>
                    <a:pt x="131258" y="196259"/>
                  </a:lnTo>
                  <a:lnTo>
                    <a:pt x="150078" y="178542"/>
                  </a:lnTo>
                  <a:lnTo>
                    <a:pt x="157528" y="168070"/>
                  </a:lnTo>
                  <a:lnTo>
                    <a:pt x="163600" y="156668"/>
                  </a:lnTo>
                  <a:lnTo>
                    <a:pt x="168753" y="144645"/>
                  </a:lnTo>
                  <a:lnTo>
                    <a:pt x="172189" y="132208"/>
                  </a:lnTo>
                  <a:lnTo>
                    <a:pt x="174479" y="119496"/>
                  </a:lnTo>
                  <a:lnTo>
                    <a:pt x="176006" y="106600"/>
                  </a:lnTo>
                  <a:lnTo>
                    <a:pt x="174813" y="95792"/>
                  </a:lnTo>
                  <a:lnTo>
                    <a:pt x="171808" y="86376"/>
                  </a:lnTo>
                  <a:lnTo>
                    <a:pt x="167593" y="77888"/>
                  </a:lnTo>
                  <a:lnTo>
                    <a:pt x="160362" y="73334"/>
                  </a:lnTo>
                  <a:lnTo>
                    <a:pt x="151120" y="71404"/>
                  </a:lnTo>
                  <a:lnTo>
                    <a:pt x="140538" y="71223"/>
                  </a:lnTo>
                  <a:lnTo>
                    <a:pt x="130167" y="74418"/>
                  </a:lnTo>
                  <a:lnTo>
                    <a:pt x="109801" y="86810"/>
                  </a:lnTo>
                  <a:lnTo>
                    <a:pt x="100834" y="95862"/>
                  </a:lnTo>
                  <a:lnTo>
                    <a:pt x="92644" y="106318"/>
                  </a:lnTo>
                  <a:lnTo>
                    <a:pt x="84974" y="117710"/>
                  </a:lnTo>
                  <a:lnTo>
                    <a:pt x="78756" y="129726"/>
                  </a:lnTo>
                  <a:lnTo>
                    <a:pt x="73505" y="142158"/>
                  </a:lnTo>
                  <a:lnTo>
                    <a:pt x="68899" y="154867"/>
                  </a:lnTo>
                  <a:lnTo>
                    <a:pt x="68038" y="167761"/>
                  </a:lnTo>
                  <a:lnTo>
                    <a:pt x="69676" y="180778"/>
                  </a:lnTo>
                  <a:lnTo>
                    <a:pt x="72978" y="193878"/>
                  </a:lnTo>
                  <a:lnTo>
                    <a:pt x="77390" y="205927"/>
                  </a:lnTo>
                  <a:lnTo>
                    <a:pt x="82542" y="217275"/>
                  </a:lnTo>
                  <a:lnTo>
                    <a:pt x="88187" y="228157"/>
                  </a:lnTo>
                  <a:lnTo>
                    <a:pt x="97477" y="234306"/>
                  </a:lnTo>
                  <a:lnTo>
                    <a:pt x="109197" y="237300"/>
                  </a:lnTo>
                  <a:lnTo>
                    <a:pt x="122537" y="238191"/>
                  </a:lnTo>
                  <a:lnTo>
                    <a:pt x="149149" y="233285"/>
                  </a:lnTo>
                  <a:lnTo>
                    <a:pt x="173503" y="223736"/>
                  </a:lnTo>
                  <a:lnTo>
                    <a:pt x="191696" y="212124"/>
                  </a:lnTo>
                  <a:lnTo>
                    <a:pt x="207151" y="199594"/>
                  </a:lnTo>
                  <a:lnTo>
                    <a:pt x="221388" y="186656"/>
                  </a:lnTo>
                  <a:lnTo>
                    <a:pt x="235084" y="173538"/>
                  </a:lnTo>
                  <a:lnTo>
                    <a:pt x="255224" y="153724"/>
                  </a:lnTo>
                  <a:lnTo>
                    <a:pt x="261890" y="145998"/>
                  </a:lnTo>
                  <a:lnTo>
                    <a:pt x="268544" y="137531"/>
                  </a:lnTo>
                  <a:lnTo>
                    <a:pt x="275191" y="128571"/>
                  </a:lnTo>
                  <a:lnTo>
                    <a:pt x="288472" y="109773"/>
                  </a:lnTo>
                  <a:lnTo>
                    <a:pt x="295108" y="100118"/>
                  </a:lnTo>
                  <a:lnTo>
                    <a:pt x="311324" y="86442"/>
                  </a:lnTo>
                  <a:lnTo>
                    <a:pt x="320291" y="81248"/>
                  </a:lnTo>
                  <a:lnTo>
                    <a:pt x="328479" y="81101"/>
                  </a:lnTo>
                  <a:lnTo>
                    <a:pt x="336149" y="84319"/>
                  </a:lnTo>
                  <a:lnTo>
                    <a:pt x="350566" y="95632"/>
                  </a:lnTo>
                  <a:lnTo>
                    <a:pt x="364342" y="108029"/>
                  </a:lnTo>
                  <a:lnTo>
                    <a:pt x="370005" y="115534"/>
                  </a:lnTo>
                  <a:lnTo>
                    <a:pt x="374886" y="123854"/>
                  </a:lnTo>
                  <a:lnTo>
                    <a:pt x="379245" y="132717"/>
                  </a:lnTo>
                  <a:lnTo>
                    <a:pt x="383256" y="135309"/>
                  </a:lnTo>
                  <a:lnTo>
                    <a:pt x="387036" y="133722"/>
                  </a:lnTo>
                  <a:lnTo>
                    <a:pt x="390661" y="129347"/>
                  </a:lnTo>
                  <a:lnTo>
                    <a:pt x="390867" y="123115"/>
                  </a:lnTo>
                  <a:lnTo>
                    <a:pt x="388794" y="115644"/>
                  </a:lnTo>
                  <a:lnTo>
                    <a:pt x="385201" y="107348"/>
                  </a:lnTo>
                  <a:lnTo>
                    <a:pt x="375314" y="92235"/>
                  </a:lnTo>
                  <a:lnTo>
                    <a:pt x="369583" y="85110"/>
                  </a:lnTo>
                  <a:lnTo>
                    <a:pt x="361340" y="81465"/>
                  </a:lnTo>
                  <a:lnTo>
                    <a:pt x="351424" y="80141"/>
                  </a:lnTo>
                  <a:lnTo>
                    <a:pt x="316345" y="83557"/>
                  </a:lnTo>
                  <a:lnTo>
                    <a:pt x="303742" y="85957"/>
                  </a:lnTo>
                  <a:lnTo>
                    <a:pt x="283845" y="94518"/>
                  </a:lnTo>
                  <a:lnTo>
                    <a:pt x="275444" y="99895"/>
                  </a:lnTo>
                  <a:lnTo>
                    <a:pt x="267633" y="107902"/>
                  </a:lnTo>
                  <a:lnTo>
                    <a:pt x="260215" y="117661"/>
                  </a:lnTo>
                  <a:lnTo>
                    <a:pt x="253059" y="128588"/>
                  </a:lnTo>
                  <a:lnTo>
                    <a:pt x="247183" y="140294"/>
                  </a:lnTo>
                  <a:lnTo>
                    <a:pt x="242160" y="152519"/>
                  </a:lnTo>
                  <a:lnTo>
                    <a:pt x="237706" y="165090"/>
                  </a:lnTo>
                  <a:lnTo>
                    <a:pt x="235842" y="177893"/>
                  </a:lnTo>
                  <a:lnTo>
                    <a:pt x="235705" y="190848"/>
                  </a:lnTo>
                  <a:lnTo>
                    <a:pt x="236719" y="203907"/>
                  </a:lnTo>
                  <a:lnTo>
                    <a:pt x="241816" y="212613"/>
                  </a:lnTo>
                  <a:lnTo>
                    <a:pt x="249635" y="218417"/>
                  </a:lnTo>
                  <a:lnTo>
                    <a:pt x="259269" y="222286"/>
                  </a:lnTo>
                  <a:lnTo>
                    <a:pt x="269008" y="221549"/>
                  </a:lnTo>
                  <a:lnTo>
                    <a:pt x="278816" y="217742"/>
                  </a:lnTo>
                  <a:lnTo>
                    <a:pt x="288671" y="211889"/>
                  </a:lnTo>
                  <a:lnTo>
                    <a:pt x="297452" y="203565"/>
                  </a:lnTo>
                  <a:lnTo>
                    <a:pt x="305516" y="193594"/>
                  </a:lnTo>
                  <a:lnTo>
                    <a:pt x="334342" y="151106"/>
                  </a:lnTo>
                  <a:lnTo>
                    <a:pt x="338952" y="148674"/>
                  </a:lnTo>
                  <a:lnTo>
                    <a:pt x="342026" y="151474"/>
                  </a:lnTo>
                  <a:lnTo>
                    <a:pt x="344074" y="157762"/>
                  </a:lnTo>
                  <a:lnTo>
                    <a:pt x="345440" y="167480"/>
                  </a:lnTo>
                  <a:lnTo>
                    <a:pt x="346351" y="179486"/>
                  </a:lnTo>
                  <a:lnTo>
                    <a:pt x="346958" y="193016"/>
                  </a:lnTo>
                  <a:lnTo>
                    <a:pt x="348468" y="206457"/>
                  </a:lnTo>
                  <a:lnTo>
                    <a:pt x="350580" y="219839"/>
                  </a:lnTo>
                  <a:lnTo>
                    <a:pt x="353093" y="233182"/>
                  </a:lnTo>
                  <a:lnTo>
                    <a:pt x="353663" y="245393"/>
                  </a:lnTo>
                  <a:lnTo>
                    <a:pt x="352938" y="256850"/>
                  </a:lnTo>
                  <a:lnTo>
                    <a:pt x="351350" y="267804"/>
                  </a:lnTo>
                  <a:lnTo>
                    <a:pt x="351396" y="279527"/>
                  </a:lnTo>
                  <a:lnTo>
                    <a:pt x="352532" y="291764"/>
                  </a:lnTo>
                  <a:lnTo>
                    <a:pt x="354395" y="304344"/>
                  </a:lnTo>
                  <a:lnTo>
                    <a:pt x="355636" y="320467"/>
                  </a:lnTo>
                  <a:lnTo>
                    <a:pt x="356464" y="338953"/>
                  </a:lnTo>
                  <a:lnTo>
                    <a:pt x="357016" y="359014"/>
                  </a:lnTo>
                  <a:lnTo>
                    <a:pt x="358489" y="375704"/>
                  </a:lnTo>
                  <a:lnTo>
                    <a:pt x="360577" y="390147"/>
                  </a:lnTo>
                  <a:lnTo>
                    <a:pt x="371869" y="447714"/>
                  </a:lnTo>
                  <a:lnTo>
                    <a:pt x="377234" y="461365"/>
                  </a:lnTo>
                  <a:lnTo>
                    <a:pt x="384126" y="473781"/>
                  </a:lnTo>
                  <a:lnTo>
                    <a:pt x="392037" y="485375"/>
                  </a:lnTo>
                  <a:lnTo>
                    <a:pt x="399522" y="490893"/>
                  </a:lnTo>
                  <a:lnTo>
                    <a:pt x="406722" y="492362"/>
                  </a:lnTo>
                  <a:lnTo>
                    <a:pt x="413733" y="491130"/>
                  </a:lnTo>
                  <a:lnTo>
                    <a:pt x="427417" y="483866"/>
                  </a:lnTo>
                  <a:lnTo>
                    <a:pt x="434162" y="478835"/>
                  </a:lnTo>
                  <a:lnTo>
                    <a:pt x="441974" y="469954"/>
                  </a:lnTo>
                  <a:lnTo>
                    <a:pt x="450497" y="458506"/>
                  </a:lnTo>
                  <a:lnTo>
                    <a:pt x="459496" y="445348"/>
                  </a:lnTo>
                  <a:lnTo>
                    <a:pt x="466600" y="433260"/>
                  </a:lnTo>
                  <a:lnTo>
                    <a:pt x="472442" y="421886"/>
                  </a:lnTo>
                  <a:lnTo>
                    <a:pt x="477442" y="410987"/>
                  </a:lnTo>
                  <a:lnTo>
                    <a:pt x="481880" y="398194"/>
                  </a:lnTo>
                  <a:lnTo>
                    <a:pt x="485944" y="384139"/>
                  </a:lnTo>
                  <a:lnTo>
                    <a:pt x="489759" y="369243"/>
                  </a:lnTo>
                  <a:lnTo>
                    <a:pt x="490092" y="354891"/>
                  </a:lnTo>
                  <a:lnTo>
                    <a:pt x="488103" y="340901"/>
                  </a:lnTo>
                  <a:lnTo>
                    <a:pt x="484566" y="327154"/>
                  </a:lnTo>
                  <a:lnTo>
                    <a:pt x="478893" y="314673"/>
                  </a:lnTo>
                  <a:lnTo>
                    <a:pt x="471794" y="303036"/>
                  </a:lnTo>
                  <a:lnTo>
                    <a:pt x="463746" y="291963"/>
                  </a:lnTo>
                  <a:lnTo>
                    <a:pt x="453959" y="282370"/>
                  </a:lnTo>
                  <a:lnTo>
                    <a:pt x="443014" y="273764"/>
                  </a:lnTo>
                  <a:lnTo>
                    <a:pt x="431295" y="265816"/>
                  </a:lnTo>
                  <a:lnTo>
                    <a:pt x="406485" y="256985"/>
                  </a:lnTo>
                  <a:lnTo>
                    <a:pt x="393679" y="254630"/>
                  </a:lnTo>
                  <a:lnTo>
                    <a:pt x="390669" y="251954"/>
                  </a:lnTo>
                  <a:lnTo>
                    <a:pt x="394188" y="249066"/>
                  </a:lnTo>
                  <a:lnTo>
                    <a:pt x="419651" y="236771"/>
                  </a:lnTo>
                  <a:lnTo>
                    <a:pt x="438522" y="225286"/>
                  </a:lnTo>
                  <a:lnTo>
                    <a:pt x="457962" y="212812"/>
                  </a:lnTo>
                  <a:lnTo>
                    <a:pt x="467788" y="205286"/>
                  </a:lnTo>
                  <a:lnTo>
                    <a:pt x="477655" y="196952"/>
                  </a:lnTo>
                  <a:lnTo>
                    <a:pt x="487549" y="188081"/>
                  </a:lnTo>
                  <a:lnTo>
                    <a:pt x="504437" y="172328"/>
                  </a:lnTo>
                  <a:lnTo>
                    <a:pt x="512035" y="165033"/>
                  </a:lnTo>
                  <a:lnTo>
                    <a:pt x="518206" y="156853"/>
                  </a:lnTo>
                  <a:lnTo>
                    <a:pt x="523425" y="148084"/>
                  </a:lnTo>
                  <a:lnTo>
                    <a:pt x="528010" y="138922"/>
                  </a:lnTo>
                  <a:lnTo>
                    <a:pt x="532172" y="136130"/>
                  </a:lnTo>
                  <a:lnTo>
                    <a:pt x="536052" y="137585"/>
                  </a:lnTo>
                  <a:lnTo>
                    <a:pt x="539744" y="141871"/>
                  </a:lnTo>
                  <a:lnTo>
                    <a:pt x="542205" y="150254"/>
                  </a:lnTo>
                  <a:lnTo>
                    <a:pt x="543846" y="161370"/>
                  </a:lnTo>
                  <a:lnTo>
                    <a:pt x="544940" y="174307"/>
                  </a:lnTo>
                  <a:lnTo>
                    <a:pt x="547880" y="186248"/>
                  </a:lnTo>
                  <a:lnTo>
                    <a:pt x="552050" y="197524"/>
                  </a:lnTo>
                  <a:lnTo>
                    <a:pt x="557041" y="208357"/>
                  </a:lnTo>
                  <a:lnTo>
                    <a:pt x="561474" y="218896"/>
                  </a:lnTo>
                  <a:lnTo>
                    <a:pt x="565534" y="229237"/>
                  </a:lnTo>
                  <a:lnTo>
                    <a:pt x="569347" y="239447"/>
                  </a:lnTo>
                  <a:lnTo>
                    <a:pt x="577415" y="245149"/>
                  </a:lnTo>
                  <a:lnTo>
                    <a:pt x="588320" y="247844"/>
                  </a:lnTo>
                  <a:lnTo>
                    <a:pt x="601117" y="248536"/>
                  </a:lnTo>
                  <a:lnTo>
                    <a:pt x="624178" y="243410"/>
                  </a:lnTo>
                  <a:lnTo>
                    <a:pt x="644375" y="233763"/>
                  </a:lnTo>
                  <a:lnTo>
                    <a:pt x="660720" y="222106"/>
                  </a:lnTo>
                  <a:lnTo>
                    <a:pt x="668174" y="214798"/>
                  </a:lnTo>
                  <a:lnTo>
                    <a:pt x="675353" y="206610"/>
                  </a:lnTo>
                  <a:lnTo>
                    <a:pt x="682350" y="197835"/>
                  </a:lnTo>
                  <a:lnTo>
                    <a:pt x="688120" y="188669"/>
                  </a:lnTo>
                  <a:lnTo>
                    <a:pt x="693072" y="179243"/>
                  </a:lnTo>
                  <a:lnTo>
                    <a:pt x="697479" y="169642"/>
                  </a:lnTo>
                  <a:lnTo>
                    <a:pt x="698206" y="161032"/>
                  </a:lnTo>
                  <a:lnTo>
                    <a:pt x="696480" y="153081"/>
                  </a:lnTo>
                  <a:lnTo>
                    <a:pt x="693119" y="145569"/>
                  </a:lnTo>
                  <a:lnTo>
                    <a:pt x="691984" y="144983"/>
                  </a:lnTo>
                  <a:lnTo>
                    <a:pt x="694561" y="165281"/>
                  </a:lnTo>
                  <a:lnTo>
                    <a:pt x="695155" y="175809"/>
                  </a:lnTo>
                  <a:lnTo>
                    <a:pt x="695552" y="187249"/>
                  </a:lnTo>
                  <a:lnTo>
                    <a:pt x="698027" y="198192"/>
                  </a:lnTo>
                  <a:lnTo>
                    <a:pt x="701887" y="208802"/>
                  </a:lnTo>
                  <a:lnTo>
                    <a:pt x="706671" y="219192"/>
                  </a:lnTo>
                  <a:lnTo>
                    <a:pt x="712071" y="229435"/>
                  </a:lnTo>
                  <a:lnTo>
                    <a:pt x="717882" y="239579"/>
                  </a:lnTo>
                  <a:lnTo>
                    <a:pt x="723967" y="249658"/>
                  </a:lnTo>
                  <a:lnTo>
                    <a:pt x="731339" y="257482"/>
                  </a:lnTo>
                  <a:lnTo>
                    <a:pt x="748373" y="269124"/>
                  </a:lnTo>
                  <a:lnTo>
                    <a:pt x="757557" y="271565"/>
                  </a:lnTo>
                  <a:lnTo>
                    <a:pt x="776605" y="271330"/>
                  </a:lnTo>
                  <a:lnTo>
                    <a:pt x="785221" y="267509"/>
                  </a:lnTo>
                  <a:lnTo>
                    <a:pt x="800690" y="254421"/>
                  </a:lnTo>
                  <a:lnTo>
                    <a:pt x="807910" y="246289"/>
                  </a:lnTo>
                  <a:lnTo>
                    <a:pt x="814934" y="237551"/>
                  </a:lnTo>
                  <a:lnTo>
                    <a:pt x="821827" y="228411"/>
                  </a:lnTo>
                  <a:lnTo>
                    <a:pt x="827528" y="216790"/>
                  </a:lnTo>
                  <a:lnTo>
                    <a:pt x="832434" y="203517"/>
                  </a:lnTo>
                  <a:lnTo>
                    <a:pt x="844619" y="164326"/>
                  </a:lnTo>
                  <a:lnTo>
                    <a:pt x="858639" y="121376"/>
                  </a:lnTo>
                  <a:lnTo>
                    <a:pt x="864227" y="115590"/>
                  </a:lnTo>
                  <a:lnTo>
                    <a:pt x="871269" y="112839"/>
                  </a:lnTo>
                  <a:lnTo>
                    <a:pt x="879279" y="112109"/>
                  </a:lnTo>
                  <a:lnTo>
                    <a:pt x="886830" y="113834"/>
                  </a:lnTo>
                  <a:lnTo>
                    <a:pt x="901115" y="121645"/>
                  </a:lnTo>
                  <a:lnTo>
                    <a:pt x="914832" y="132485"/>
                  </a:lnTo>
                  <a:lnTo>
                    <a:pt x="928298" y="144672"/>
                  </a:lnTo>
                  <a:lnTo>
                    <a:pt x="941651" y="157457"/>
                  </a:lnTo>
                  <a:lnTo>
                    <a:pt x="943886" y="158434"/>
                  </a:lnTo>
                  <a:lnTo>
                    <a:pt x="943165" y="155770"/>
                  </a:lnTo>
                  <a:lnTo>
                    <a:pt x="936469" y="145073"/>
                  </a:lnTo>
                  <a:lnTo>
                    <a:pt x="926124" y="132950"/>
                  </a:lnTo>
                  <a:lnTo>
                    <a:pt x="918060" y="128833"/>
                  </a:lnTo>
                  <a:lnTo>
                    <a:pt x="897310" y="124258"/>
                  </a:lnTo>
                  <a:lnTo>
                    <a:pt x="873350" y="128120"/>
                  </a:lnTo>
                  <a:lnTo>
                    <a:pt x="850175" y="137205"/>
                  </a:lnTo>
                  <a:lnTo>
                    <a:pt x="832506" y="148612"/>
                  </a:lnTo>
                  <a:lnTo>
                    <a:pt x="820232" y="163998"/>
                  </a:lnTo>
                  <a:lnTo>
                    <a:pt x="815411" y="172743"/>
                  </a:lnTo>
                  <a:lnTo>
                    <a:pt x="812197" y="184099"/>
                  </a:lnTo>
                  <a:lnTo>
                    <a:pt x="810055" y="197197"/>
                  </a:lnTo>
                  <a:lnTo>
                    <a:pt x="808627" y="211455"/>
                  </a:lnTo>
                  <a:lnTo>
                    <a:pt x="808780" y="224277"/>
                  </a:lnTo>
                  <a:lnTo>
                    <a:pt x="809987" y="236140"/>
                  </a:lnTo>
                  <a:lnTo>
                    <a:pt x="811897" y="247365"/>
                  </a:lnTo>
                  <a:lnTo>
                    <a:pt x="816487" y="255954"/>
                  </a:lnTo>
                  <a:lnTo>
                    <a:pt x="822862" y="262785"/>
                  </a:lnTo>
                  <a:lnTo>
                    <a:pt x="830428" y="268444"/>
                  </a:lnTo>
                  <a:lnTo>
                    <a:pt x="838789" y="271112"/>
                  </a:lnTo>
                  <a:lnTo>
                    <a:pt x="856920" y="271129"/>
                  </a:lnTo>
                  <a:lnTo>
                    <a:pt x="866397" y="267375"/>
                  </a:lnTo>
                  <a:lnTo>
                    <a:pt x="885770" y="254362"/>
                  </a:lnTo>
                  <a:lnTo>
                    <a:pt x="894473" y="246249"/>
                  </a:lnTo>
                  <a:lnTo>
                    <a:pt x="902486" y="237525"/>
                  </a:lnTo>
                  <a:lnTo>
                    <a:pt x="910039" y="228393"/>
                  </a:lnTo>
                  <a:lnTo>
                    <a:pt x="916179" y="217884"/>
                  </a:lnTo>
                  <a:lnTo>
                    <a:pt x="921378" y="206456"/>
                  </a:lnTo>
                  <a:lnTo>
                    <a:pt x="925949" y="194417"/>
                  </a:lnTo>
                  <a:lnTo>
                    <a:pt x="928996" y="181969"/>
                  </a:lnTo>
                  <a:lnTo>
                    <a:pt x="931028" y="169249"/>
                  </a:lnTo>
                  <a:lnTo>
                    <a:pt x="932382" y="156348"/>
                  </a:lnTo>
                  <a:lnTo>
                    <a:pt x="932180" y="151064"/>
                  </a:lnTo>
                  <a:lnTo>
                    <a:pt x="930940" y="150856"/>
                  </a:lnTo>
                  <a:lnTo>
                    <a:pt x="929008" y="154034"/>
                  </a:lnTo>
                  <a:lnTo>
                    <a:pt x="929808" y="169355"/>
                  </a:lnTo>
                  <a:lnTo>
                    <a:pt x="931569" y="179630"/>
                  </a:lnTo>
                  <a:lnTo>
                    <a:pt x="933849" y="190902"/>
                  </a:lnTo>
                  <a:lnTo>
                    <a:pt x="939329" y="215216"/>
                  </a:lnTo>
                  <a:lnTo>
                    <a:pt x="943443" y="226784"/>
                  </a:lnTo>
                  <a:lnTo>
                    <a:pt x="948396" y="237812"/>
                  </a:lnTo>
                  <a:lnTo>
                    <a:pt x="953909" y="248480"/>
                  </a:lnTo>
                  <a:lnTo>
                    <a:pt x="960900" y="256697"/>
                  </a:lnTo>
                  <a:lnTo>
                    <a:pt x="977511" y="268775"/>
                  </a:lnTo>
                  <a:lnTo>
                    <a:pt x="987687" y="271332"/>
                  </a:lnTo>
                  <a:lnTo>
                    <a:pt x="1010785" y="271226"/>
                  </a:lnTo>
                  <a:lnTo>
                    <a:pt x="1035788" y="261600"/>
                  </a:lnTo>
                  <a:lnTo>
                    <a:pt x="1059428" y="247374"/>
                  </a:lnTo>
                  <a:lnTo>
                    <a:pt x="1077303" y="233682"/>
                  </a:lnTo>
                  <a:lnTo>
                    <a:pt x="1086270" y="224726"/>
                  </a:lnTo>
                  <a:lnTo>
                    <a:pt x="1095564" y="214333"/>
                  </a:lnTo>
                  <a:lnTo>
                    <a:pt x="1105075" y="202984"/>
                  </a:lnTo>
                  <a:lnTo>
                    <a:pt x="1112522" y="192102"/>
                  </a:lnTo>
                  <a:lnTo>
                    <a:pt x="1118591" y="181531"/>
                  </a:lnTo>
                  <a:lnTo>
                    <a:pt x="1123743" y="171168"/>
                  </a:lnTo>
                  <a:lnTo>
                    <a:pt x="1128283" y="157628"/>
                  </a:lnTo>
                  <a:lnTo>
                    <a:pt x="1132415" y="141969"/>
                  </a:lnTo>
                  <a:lnTo>
                    <a:pt x="1136275" y="124897"/>
                  </a:lnTo>
                  <a:lnTo>
                    <a:pt x="1137743" y="110201"/>
                  </a:lnTo>
                  <a:lnTo>
                    <a:pt x="1137616" y="97087"/>
                  </a:lnTo>
                  <a:lnTo>
                    <a:pt x="1136426" y="85029"/>
                  </a:lnTo>
                  <a:lnTo>
                    <a:pt x="1135633" y="71463"/>
                  </a:lnTo>
                  <a:lnTo>
                    <a:pt x="1134752" y="41653"/>
                  </a:lnTo>
                  <a:lnTo>
                    <a:pt x="1133412" y="28177"/>
                  </a:lnTo>
                  <a:lnTo>
                    <a:pt x="1131413" y="15877"/>
                  </a:lnTo>
                  <a:lnTo>
                    <a:pt x="1128975" y="4361"/>
                  </a:lnTo>
                  <a:lnTo>
                    <a:pt x="1125139" y="0"/>
                  </a:lnTo>
                  <a:lnTo>
                    <a:pt x="1120371" y="409"/>
                  </a:lnTo>
                  <a:lnTo>
                    <a:pt x="1114982" y="3997"/>
                  </a:lnTo>
                  <a:lnTo>
                    <a:pt x="1111389" y="13021"/>
                  </a:lnTo>
                  <a:lnTo>
                    <a:pt x="1108994" y="25669"/>
                  </a:lnTo>
                  <a:lnTo>
                    <a:pt x="1107397" y="40732"/>
                  </a:lnTo>
                  <a:lnTo>
                    <a:pt x="1106332" y="57407"/>
                  </a:lnTo>
                  <a:lnTo>
                    <a:pt x="1105623" y="75155"/>
                  </a:lnTo>
                  <a:lnTo>
                    <a:pt x="1105150" y="93619"/>
                  </a:lnTo>
                  <a:lnTo>
                    <a:pt x="1105940" y="113665"/>
                  </a:lnTo>
                  <a:lnTo>
                    <a:pt x="1107571" y="134767"/>
                  </a:lnTo>
                  <a:lnTo>
                    <a:pt x="1109765" y="156571"/>
                  </a:lnTo>
                  <a:lnTo>
                    <a:pt x="1112332" y="175529"/>
                  </a:lnTo>
                  <a:lnTo>
                    <a:pt x="1115149" y="192589"/>
                  </a:lnTo>
                  <a:lnTo>
                    <a:pt x="1118132" y="208383"/>
                  </a:lnTo>
                  <a:lnTo>
                    <a:pt x="1121227" y="222229"/>
                  </a:lnTo>
                  <a:lnTo>
                    <a:pt x="1124395" y="234775"/>
                  </a:lnTo>
                  <a:lnTo>
                    <a:pt x="1127612" y="246455"/>
                  </a:lnTo>
                  <a:lnTo>
                    <a:pt x="1133073" y="255347"/>
                  </a:lnTo>
                  <a:lnTo>
                    <a:pt x="1140029" y="262381"/>
                  </a:lnTo>
                  <a:lnTo>
                    <a:pt x="1147983" y="268175"/>
                  </a:lnTo>
                  <a:lnTo>
                    <a:pt x="1156601" y="269827"/>
                  </a:lnTo>
                  <a:lnTo>
                    <a:pt x="1165663" y="268718"/>
                  </a:lnTo>
                  <a:lnTo>
                    <a:pt x="1175020" y="265768"/>
                  </a:lnTo>
                  <a:lnTo>
                    <a:pt x="1194259" y="253647"/>
                  </a:lnTo>
                  <a:lnTo>
                    <a:pt x="1204031" y="245773"/>
                  </a:lnTo>
                  <a:lnTo>
                    <a:pt x="1211652" y="236102"/>
                  </a:lnTo>
                  <a:lnTo>
                    <a:pt x="1217837" y="225234"/>
                  </a:lnTo>
                  <a:lnTo>
                    <a:pt x="1223067" y="213567"/>
                  </a:lnTo>
                  <a:lnTo>
                    <a:pt x="1227658" y="201368"/>
                  </a:lnTo>
                  <a:lnTo>
                    <a:pt x="1231824" y="188814"/>
                  </a:lnTo>
                  <a:lnTo>
                    <a:pt x="1235707" y="176023"/>
                  </a:lnTo>
                  <a:lnTo>
                    <a:pt x="1237190" y="164180"/>
                  </a:lnTo>
                  <a:lnTo>
                    <a:pt x="1237073" y="152969"/>
                  </a:lnTo>
                  <a:lnTo>
                    <a:pt x="1235891" y="142179"/>
                  </a:lnTo>
                  <a:lnTo>
                    <a:pt x="1235102" y="140512"/>
                  </a:lnTo>
                  <a:lnTo>
                    <a:pt x="1234226" y="153397"/>
                  </a:lnTo>
                  <a:lnTo>
                    <a:pt x="1235097" y="163465"/>
                  </a:lnTo>
                  <a:lnTo>
                    <a:pt x="1236784" y="174599"/>
                  </a:lnTo>
                  <a:lnTo>
                    <a:pt x="1239013" y="186442"/>
                  </a:lnTo>
                  <a:lnTo>
                    <a:pt x="1242710" y="198759"/>
                  </a:lnTo>
                  <a:lnTo>
                    <a:pt x="1247386" y="211391"/>
                  </a:lnTo>
                  <a:lnTo>
                    <a:pt x="1252713" y="224234"/>
                  </a:lnTo>
                  <a:lnTo>
                    <a:pt x="1258475" y="236112"/>
                  </a:lnTo>
                  <a:lnTo>
                    <a:pt x="1264527" y="247346"/>
                  </a:lnTo>
                  <a:lnTo>
                    <a:pt x="1270773" y="258152"/>
                  </a:lnTo>
                  <a:lnTo>
                    <a:pt x="1279357" y="266461"/>
                  </a:lnTo>
                  <a:lnTo>
                    <a:pt x="1300686" y="278641"/>
                  </a:lnTo>
                  <a:lnTo>
                    <a:pt x="1312564" y="280120"/>
                  </a:lnTo>
                  <a:lnTo>
                    <a:pt x="1337551" y="275869"/>
                  </a:lnTo>
                  <a:lnTo>
                    <a:pt x="1360446" y="263663"/>
                  </a:lnTo>
                  <a:lnTo>
                    <a:pt x="1371194" y="255766"/>
                  </a:lnTo>
                  <a:lnTo>
                    <a:pt x="1381675" y="247186"/>
                  </a:lnTo>
                  <a:lnTo>
                    <a:pt x="1391978" y="238149"/>
                  </a:lnTo>
                  <a:lnTo>
                    <a:pt x="1402163" y="228809"/>
                  </a:lnTo>
                  <a:lnTo>
                    <a:pt x="1408953" y="218161"/>
                  </a:lnTo>
                  <a:lnTo>
                    <a:pt x="1413479" y="206641"/>
                  </a:lnTo>
                  <a:lnTo>
                    <a:pt x="1416497" y="194540"/>
                  </a:lnTo>
                  <a:lnTo>
                    <a:pt x="1417403" y="183157"/>
                  </a:lnTo>
                  <a:lnTo>
                    <a:pt x="1416902" y="172252"/>
                  </a:lnTo>
                  <a:lnTo>
                    <a:pt x="1415463" y="161666"/>
                  </a:lnTo>
                  <a:lnTo>
                    <a:pt x="1412293" y="156819"/>
                  </a:lnTo>
                  <a:lnTo>
                    <a:pt x="1407969" y="155799"/>
                  </a:lnTo>
                  <a:lnTo>
                    <a:pt x="1402876" y="157329"/>
                  </a:lnTo>
                  <a:lnTo>
                    <a:pt x="1397269" y="161665"/>
                  </a:lnTo>
                  <a:lnTo>
                    <a:pt x="1385145" y="175326"/>
                  </a:lnTo>
                  <a:lnTo>
                    <a:pt x="1381028" y="185821"/>
                  </a:lnTo>
                  <a:lnTo>
                    <a:pt x="1378283" y="198345"/>
                  </a:lnTo>
                  <a:lnTo>
                    <a:pt x="1376453" y="212221"/>
                  </a:lnTo>
                  <a:lnTo>
                    <a:pt x="1376339" y="226998"/>
                  </a:lnTo>
                  <a:lnTo>
                    <a:pt x="1377368" y="242376"/>
                  </a:lnTo>
                  <a:lnTo>
                    <a:pt x="1379159" y="258154"/>
                  </a:lnTo>
                  <a:lnTo>
                    <a:pt x="1383669" y="269778"/>
                  </a:lnTo>
                  <a:lnTo>
                    <a:pt x="1389991" y="278633"/>
                  </a:lnTo>
                  <a:lnTo>
                    <a:pt x="1397523" y="285642"/>
                  </a:lnTo>
                  <a:lnTo>
                    <a:pt x="1406964" y="290314"/>
                  </a:lnTo>
                  <a:lnTo>
                    <a:pt x="1429245" y="295506"/>
                  </a:lnTo>
                  <a:lnTo>
                    <a:pt x="1439166" y="294679"/>
                  </a:lnTo>
                  <a:lnTo>
                    <a:pt x="1447991" y="291918"/>
                  </a:lnTo>
                  <a:lnTo>
                    <a:pt x="1456084" y="287866"/>
                  </a:lnTo>
                  <a:lnTo>
                    <a:pt x="1461480" y="279639"/>
                  </a:lnTo>
                  <a:lnTo>
                    <a:pt x="1465077" y="268627"/>
                  </a:lnTo>
                  <a:lnTo>
                    <a:pt x="1467475" y="255759"/>
                  </a:lnTo>
                  <a:lnTo>
                    <a:pt x="1467969" y="242760"/>
                  </a:lnTo>
                  <a:lnTo>
                    <a:pt x="1467192" y="229672"/>
                  </a:lnTo>
                  <a:lnTo>
                    <a:pt x="1465569" y="216526"/>
                  </a:lnTo>
                  <a:lnTo>
                    <a:pt x="1462277" y="204446"/>
                  </a:lnTo>
                  <a:lnTo>
                    <a:pt x="1457871" y="193076"/>
                  </a:lnTo>
                  <a:lnTo>
                    <a:pt x="1452723" y="182181"/>
                  </a:lnTo>
                  <a:lnTo>
                    <a:pt x="1445976" y="173812"/>
                  </a:lnTo>
                  <a:lnTo>
                    <a:pt x="1429636" y="161565"/>
                  </a:lnTo>
                  <a:lnTo>
                    <a:pt x="1408373" y="155386"/>
                  </a:lnTo>
                  <a:lnTo>
                    <a:pt x="1396513" y="153738"/>
                  </a:lnTo>
                  <a:lnTo>
                    <a:pt x="1389712" y="155955"/>
                  </a:lnTo>
                  <a:lnTo>
                    <a:pt x="1386283" y="160749"/>
                  </a:lnTo>
                  <a:lnTo>
                    <a:pt x="1385102" y="167261"/>
                  </a:lnTo>
                  <a:lnTo>
                    <a:pt x="1389842" y="171603"/>
                  </a:lnTo>
                  <a:lnTo>
                    <a:pt x="1398528" y="174497"/>
                  </a:lnTo>
                  <a:lnTo>
                    <a:pt x="1409846" y="176426"/>
                  </a:lnTo>
                  <a:lnTo>
                    <a:pt x="1434210" y="175623"/>
                  </a:lnTo>
                  <a:lnTo>
                    <a:pt x="1459777" y="170476"/>
                  </a:lnTo>
                  <a:lnTo>
                    <a:pt x="1497921" y="156255"/>
                  </a:lnTo>
                  <a:lnTo>
                    <a:pt x="1544025" y="140987"/>
                  </a:lnTo>
                  <a:lnTo>
                    <a:pt x="1556582" y="137507"/>
                  </a:lnTo>
                  <a:lnTo>
                    <a:pt x="1582325" y="136588"/>
                  </a:lnTo>
                  <a:lnTo>
                    <a:pt x="1595379" y="137890"/>
                  </a:lnTo>
                  <a:lnTo>
                    <a:pt x="1605187" y="142074"/>
                  </a:lnTo>
                  <a:lnTo>
                    <a:pt x="1612831" y="148179"/>
                  </a:lnTo>
                  <a:lnTo>
                    <a:pt x="1619033" y="155565"/>
                  </a:lnTo>
                  <a:lnTo>
                    <a:pt x="1623167" y="166016"/>
                  </a:lnTo>
                  <a:lnTo>
                    <a:pt x="1625924" y="178510"/>
                  </a:lnTo>
                  <a:lnTo>
                    <a:pt x="1627761" y="192365"/>
                  </a:lnTo>
                  <a:lnTo>
                    <a:pt x="1627881" y="204918"/>
                  </a:lnTo>
                  <a:lnTo>
                    <a:pt x="1626855" y="216603"/>
                  </a:lnTo>
                  <a:lnTo>
                    <a:pt x="1624979" y="230691"/>
                  </a:lnTo>
                  <a:lnTo>
                    <a:pt x="1627829" y="222215"/>
                  </a:lnTo>
                  <a:lnTo>
                    <a:pt x="1638665" y="188691"/>
                  </a:lnTo>
                  <a:lnTo>
                    <a:pt x="1644965" y="169652"/>
                  </a:lnTo>
                  <a:lnTo>
                    <a:pt x="1650403" y="164354"/>
                  </a:lnTo>
                  <a:lnTo>
                    <a:pt x="1657345" y="161927"/>
                  </a:lnTo>
                  <a:lnTo>
                    <a:pt x="1665288" y="161415"/>
                  </a:lnTo>
                  <a:lnTo>
                    <a:pt x="1672794" y="163284"/>
                  </a:lnTo>
                  <a:lnTo>
                    <a:pt x="1687029" y="171255"/>
                  </a:lnTo>
                  <a:lnTo>
                    <a:pt x="1700725" y="185114"/>
                  </a:lnTo>
                  <a:lnTo>
                    <a:pt x="1707472" y="193453"/>
                  </a:lnTo>
                  <a:lnTo>
                    <a:pt x="1714181" y="202327"/>
                  </a:lnTo>
                  <a:lnTo>
                    <a:pt x="1727530" y="221030"/>
                  </a:lnTo>
                  <a:lnTo>
                    <a:pt x="1734184" y="229555"/>
                  </a:lnTo>
                  <a:lnTo>
                    <a:pt x="1747473" y="244922"/>
                  </a:lnTo>
                  <a:lnTo>
                    <a:pt x="1756322" y="249904"/>
                  </a:lnTo>
                  <a:lnTo>
                    <a:pt x="1777945" y="255439"/>
                  </a:lnTo>
                  <a:lnTo>
                    <a:pt x="1788795" y="253599"/>
                  </a:lnTo>
                  <a:lnTo>
                    <a:pt x="1809693" y="242713"/>
                  </a:lnTo>
                  <a:lnTo>
                    <a:pt x="1817698" y="235167"/>
                  </a:lnTo>
                  <a:lnTo>
                    <a:pt x="1824140" y="226821"/>
                  </a:lnTo>
                  <a:lnTo>
                    <a:pt x="1829540" y="217941"/>
                  </a:lnTo>
                  <a:lnTo>
                    <a:pt x="1834245" y="206494"/>
                  </a:lnTo>
                  <a:lnTo>
                    <a:pt x="1838487" y="193337"/>
                  </a:lnTo>
                  <a:lnTo>
                    <a:pt x="1849738" y="151362"/>
                  </a:lnTo>
                  <a:lnTo>
                    <a:pt x="1853237" y="137791"/>
                  </a:lnTo>
                  <a:lnTo>
                    <a:pt x="1858885" y="129850"/>
                  </a:lnTo>
                  <a:lnTo>
                    <a:pt x="1865967" y="125661"/>
                  </a:lnTo>
                  <a:lnTo>
                    <a:pt x="1874004" y="123973"/>
                  </a:lnTo>
                  <a:lnTo>
                    <a:pt x="1882678" y="126164"/>
                  </a:lnTo>
                  <a:lnTo>
                    <a:pt x="1901158" y="137441"/>
                  </a:lnTo>
                  <a:lnTo>
                    <a:pt x="1930205" y="157152"/>
                  </a:lnTo>
                  <a:lnTo>
                    <a:pt x="1937830" y="164863"/>
                  </a:lnTo>
                  <a:lnTo>
                    <a:pt x="1944019" y="173320"/>
                  </a:lnTo>
                  <a:lnTo>
                    <a:pt x="1949250" y="182273"/>
                  </a:lnTo>
                  <a:lnTo>
                    <a:pt x="1951632" y="191559"/>
                  </a:lnTo>
                  <a:lnTo>
                    <a:pt x="1952115" y="201065"/>
                  </a:lnTo>
                  <a:lnTo>
                    <a:pt x="1951332" y="210718"/>
                  </a:lnTo>
                  <a:lnTo>
                    <a:pt x="1947494" y="219364"/>
                  </a:lnTo>
                  <a:lnTo>
                    <a:pt x="1941619" y="227339"/>
                  </a:lnTo>
                  <a:lnTo>
                    <a:pt x="1934386" y="234866"/>
                  </a:lnTo>
                  <a:lnTo>
                    <a:pt x="1925143" y="239884"/>
                  </a:lnTo>
                  <a:lnTo>
                    <a:pt x="1903084" y="245459"/>
                  </a:lnTo>
                  <a:lnTo>
                    <a:pt x="1878542" y="244990"/>
                  </a:lnTo>
                  <a:lnTo>
                    <a:pt x="1832043" y="235682"/>
                  </a:lnTo>
                  <a:lnTo>
                    <a:pt x="1801037" y="221139"/>
                  </a:lnTo>
                  <a:lnTo>
                    <a:pt x="1783817" y="209127"/>
                  </a:lnTo>
                  <a:lnTo>
                    <a:pt x="1760757" y="1902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208407" y="736135"/>
              <a:ext cx="29844" cy="29845"/>
            </a:xfrm>
            <a:custGeom>
              <a:avLst/>
              <a:gdLst/>
              <a:ahLst/>
              <a:cxnLst/>
              <a:rect l="0" t="0" r="0" b="0"/>
              <a:pathLst>
                <a:path w="29844" h="29845">
                  <a:moveTo>
                    <a:pt x="0" y="0"/>
                  </a:moveTo>
                  <a:lnTo>
                    <a:pt x="5895" y="8843"/>
                  </a:lnTo>
                  <a:lnTo>
                    <a:pt x="29843" y="298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780652" y="775926"/>
              <a:ext cx="218852" cy="39793"/>
            </a:xfrm>
            <a:custGeom>
              <a:avLst/>
              <a:gdLst/>
              <a:ahLst/>
              <a:cxnLst/>
              <a:rect l="0" t="0" r="0" b="0"/>
              <a:pathLst>
                <a:path w="218852" h="39793">
                  <a:moveTo>
                    <a:pt x="0" y="39792"/>
                  </a:moveTo>
                  <a:lnTo>
                    <a:pt x="15843" y="34511"/>
                  </a:lnTo>
                  <a:lnTo>
                    <a:pt x="26036" y="31850"/>
                  </a:lnTo>
                  <a:lnTo>
                    <a:pt x="92563" y="16408"/>
                  </a:lnTo>
                  <a:lnTo>
                    <a:pt x="105921" y="14254"/>
                  </a:lnTo>
                  <a:lnTo>
                    <a:pt x="119248" y="12819"/>
                  </a:lnTo>
                  <a:lnTo>
                    <a:pt x="132553" y="11862"/>
                  </a:lnTo>
                  <a:lnTo>
                    <a:pt x="145845" y="10119"/>
                  </a:lnTo>
                  <a:lnTo>
                    <a:pt x="159128" y="7851"/>
                  </a:lnTo>
                  <a:lnTo>
                    <a:pt x="21885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994281" y="785874"/>
              <a:ext cx="9949" cy="9949"/>
            </a:xfrm>
            <a:custGeom>
              <a:avLst/>
              <a:gdLst/>
              <a:ahLst/>
              <a:cxnLst/>
              <a:rect l="0" t="0" r="0" b="0"/>
              <a:pathLst>
                <a:path w="9949" h="9949">
                  <a:moveTo>
                    <a:pt x="0" y="0"/>
                  </a:moveTo>
                  <a:lnTo>
                    <a:pt x="9948" y="9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924647" y="905248"/>
              <a:ext cx="9949" cy="9948"/>
            </a:xfrm>
            <a:custGeom>
              <a:avLst/>
              <a:gdLst/>
              <a:ahLst/>
              <a:cxnLst/>
              <a:rect l="0" t="0" r="0" b="0"/>
              <a:pathLst>
                <a:path w="9949" h="9948">
                  <a:moveTo>
                    <a:pt x="9948" y="0"/>
                  </a:moveTo>
                  <a:lnTo>
                    <a:pt x="0" y="99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233028" y="855520"/>
              <a:ext cx="527234" cy="208893"/>
            </a:xfrm>
            <a:custGeom>
              <a:avLst/>
              <a:gdLst/>
              <a:ahLst/>
              <a:cxnLst/>
              <a:rect l="0" t="0" r="0" b="0"/>
              <a:pathLst>
                <a:path w="527234" h="208893">
                  <a:moveTo>
                    <a:pt x="0" y="208892"/>
                  </a:moveTo>
                  <a:lnTo>
                    <a:pt x="55384" y="208892"/>
                  </a:lnTo>
                  <a:lnTo>
                    <a:pt x="68977" y="206681"/>
                  </a:lnTo>
                  <a:lnTo>
                    <a:pt x="83565" y="202997"/>
                  </a:lnTo>
                  <a:lnTo>
                    <a:pt x="98817" y="198330"/>
                  </a:lnTo>
                  <a:lnTo>
                    <a:pt x="113406" y="191903"/>
                  </a:lnTo>
                  <a:lnTo>
                    <a:pt x="127554" y="184302"/>
                  </a:lnTo>
                  <a:lnTo>
                    <a:pt x="141407" y="175919"/>
                  </a:lnTo>
                  <a:lnTo>
                    <a:pt x="153958" y="165909"/>
                  </a:lnTo>
                  <a:lnTo>
                    <a:pt x="165642" y="154815"/>
                  </a:lnTo>
                  <a:lnTo>
                    <a:pt x="176746" y="142997"/>
                  </a:lnTo>
                  <a:lnTo>
                    <a:pt x="185255" y="130698"/>
                  </a:lnTo>
                  <a:lnTo>
                    <a:pt x="192032" y="118077"/>
                  </a:lnTo>
                  <a:lnTo>
                    <a:pt x="197656" y="105241"/>
                  </a:lnTo>
                  <a:lnTo>
                    <a:pt x="200300" y="92263"/>
                  </a:lnTo>
                  <a:lnTo>
                    <a:pt x="200957" y="79190"/>
                  </a:lnTo>
                  <a:lnTo>
                    <a:pt x="200290" y="66053"/>
                  </a:lnTo>
                  <a:lnTo>
                    <a:pt x="197635" y="53980"/>
                  </a:lnTo>
                  <a:lnTo>
                    <a:pt x="193654" y="42614"/>
                  </a:lnTo>
                  <a:lnTo>
                    <a:pt x="188789" y="31722"/>
                  </a:lnTo>
                  <a:lnTo>
                    <a:pt x="183336" y="22249"/>
                  </a:lnTo>
                  <a:lnTo>
                    <a:pt x="177490" y="13724"/>
                  </a:lnTo>
                  <a:lnTo>
                    <a:pt x="171381" y="5830"/>
                  </a:lnTo>
                  <a:lnTo>
                    <a:pt x="162888" y="1672"/>
                  </a:lnTo>
                  <a:lnTo>
                    <a:pt x="152804" y="6"/>
                  </a:lnTo>
                  <a:lnTo>
                    <a:pt x="141661" y="0"/>
                  </a:lnTo>
                  <a:lnTo>
                    <a:pt x="132021" y="3312"/>
                  </a:lnTo>
                  <a:lnTo>
                    <a:pt x="123384" y="8836"/>
                  </a:lnTo>
                  <a:lnTo>
                    <a:pt x="115416" y="15835"/>
                  </a:lnTo>
                  <a:lnTo>
                    <a:pt x="107892" y="24922"/>
                  </a:lnTo>
                  <a:lnTo>
                    <a:pt x="100666" y="35401"/>
                  </a:lnTo>
                  <a:lnTo>
                    <a:pt x="93638" y="46808"/>
                  </a:lnTo>
                  <a:lnTo>
                    <a:pt x="88953" y="58834"/>
                  </a:lnTo>
                  <a:lnTo>
                    <a:pt x="85829" y="71273"/>
                  </a:lnTo>
                  <a:lnTo>
                    <a:pt x="83747" y="83987"/>
                  </a:lnTo>
                  <a:lnTo>
                    <a:pt x="83464" y="95779"/>
                  </a:lnTo>
                  <a:lnTo>
                    <a:pt x="84381" y="106956"/>
                  </a:lnTo>
                  <a:lnTo>
                    <a:pt x="86098" y="117723"/>
                  </a:lnTo>
                  <a:lnTo>
                    <a:pt x="90558" y="126006"/>
                  </a:lnTo>
                  <a:lnTo>
                    <a:pt x="96847" y="132634"/>
                  </a:lnTo>
                  <a:lnTo>
                    <a:pt x="104356" y="138158"/>
                  </a:lnTo>
                  <a:lnTo>
                    <a:pt x="113783" y="141840"/>
                  </a:lnTo>
                  <a:lnTo>
                    <a:pt x="124489" y="144295"/>
                  </a:lnTo>
                  <a:lnTo>
                    <a:pt x="136048" y="145932"/>
                  </a:lnTo>
                  <a:lnTo>
                    <a:pt x="149280" y="144813"/>
                  </a:lnTo>
                  <a:lnTo>
                    <a:pt x="163628" y="141856"/>
                  </a:lnTo>
                  <a:lnTo>
                    <a:pt x="178720" y="137674"/>
                  </a:lnTo>
                  <a:lnTo>
                    <a:pt x="193202" y="132675"/>
                  </a:lnTo>
                  <a:lnTo>
                    <a:pt x="207279" y="127132"/>
                  </a:lnTo>
                  <a:lnTo>
                    <a:pt x="221084" y="121226"/>
                  </a:lnTo>
                  <a:lnTo>
                    <a:pt x="233603" y="113973"/>
                  </a:lnTo>
                  <a:lnTo>
                    <a:pt x="245266" y="105821"/>
                  </a:lnTo>
                  <a:lnTo>
                    <a:pt x="256357" y="97071"/>
                  </a:lnTo>
                  <a:lnTo>
                    <a:pt x="265961" y="87922"/>
                  </a:lnTo>
                  <a:lnTo>
                    <a:pt x="274574" y="78506"/>
                  </a:lnTo>
                  <a:lnTo>
                    <a:pt x="282527" y="68913"/>
                  </a:lnTo>
                  <a:lnTo>
                    <a:pt x="286724" y="66939"/>
                  </a:lnTo>
                  <a:lnTo>
                    <a:pt x="288417" y="70045"/>
                  </a:lnTo>
                  <a:lnTo>
                    <a:pt x="288440" y="76536"/>
                  </a:lnTo>
                  <a:lnTo>
                    <a:pt x="289561" y="86390"/>
                  </a:lnTo>
                  <a:lnTo>
                    <a:pt x="291413" y="98486"/>
                  </a:lnTo>
                  <a:lnTo>
                    <a:pt x="293753" y="112077"/>
                  </a:lnTo>
                  <a:lnTo>
                    <a:pt x="297524" y="123347"/>
                  </a:lnTo>
                  <a:lnTo>
                    <a:pt x="302249" y="133072"/>
                  </a:lnTo>
                  <a:lnTo>
                    <a:pt x="307609" y="141766"/>
                  </a:lnTo>
                  <a:lnTo>
                    <a:pt x="315603" y="149772"/>
                  </a:lnTo>
                  <a:lnTo>
                    <a:pt x="325354" y="157320"/>
                  </a:lnTo>
                  <a:lnTo>
                    <a:pt x="336277" y="164563"/>
                  </a:lnTo>
                  <a:lnTo>
                    <a:pt x="347979" y="169392"/>
                  </a:lnTo>
                  <a:lnTo>
                    <a:pt x="360202" y="172611"/>
                  </a:lnTo>
                  <a:lnTo>
                    <a:pt x="372772" y="174757"/>
                  </a:lnTo>
                  <a:lnTo>
                    <a:pt x="384468" y="177293"/>
                  </a:lnTo>
                  <a:lnTo>
                    <a:pt x="395581" y="180089"/>
                  </a:lnTo>
                  <a:lnTo>
                    <a:pt x="406306" y="183058"/>
                  </a:lnTo>
                  <a:lnTo>
                    <a:pt x="417877" y="183932"/>
                  </a:lnTo>
                  <a:lnTo>
                    <a:pt x="430012" y="183410"/>
                  </a:lnTo>
                  <a:lnTo>
                    <a:pt x="442524" y="181956"/>
                  </a:lnTo>
                  <a:lnTo>
                    <a:pt x="456391" y="180987"/>
                  </a:lnTo>
                  <a:lnTo>
                    <a:pt x="471162" y="180341"/>
                  </a:lnTo>
                  <a:lnTo>
                    <a:pt x="527233" y="1691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561305" y="905248"/>
              <a:ext cx="109426" cy="189008"/>
            </a:xfrm>
            <a:custGeom>
              <a:avLst/>
              <a:gdLst/>
              <a:ahLst/>
              <a:cxnLst/>
              <a:rect l="0" t="0" r="0" b="0"/>
              <a:pathLst>
                <a:path w="109426" h="189008">
                  <a:moveTo>
                    <a:pt x="109425" y="0"/>
                  </a:moveTo>
                  <a:lnTo>
                    <a:pt x="62657" y="70152"/>
                  </a:lnTo>
                  <a:lnTo>
                    <a:pt x="56141" y="82137"/>
                  </a:lnTo>
                  <a:lnTo>
                    <a:pt x="49586" y="95655"/>
                  </a:lnTo>
                  <a:lnTo>
                    <a:pt x="43005" y="110193"/>
                  </a:lnTo>
                  <a:lnTo>
                    <a:pt x="36407" y="123200"/>
                  </a:lnTo>
                  <a:lnTo>
                    <a:pt x="0" y="1890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734667" y="937903"/>
              <a:ext cx="164386" cy="188004"/>
            </a:xfrm>
            <a:custGeom>
              <a:avLst/>
              <a:gdLst/>
              <a:ahLst/>
              <a:cxnLst/>
              <a:rect l="0" t="0" r="0" b="0"/>
              <a:pathLst>
                <a:path w="164386" h="188004">
                  <a:moveTo>
                    <a:pt x="35542" y="7136"/>
                  </a:moveTo>
                  <a:lnTo>
                    <a:pt x="21695" y="62519"/>
                  </a:lnTo>
                  <a:lnTo>
                    <a:pt x="18574" y="73902"/>
                  </a:lnTo>
                  <a:lnTo>
                    <a:pt x="12158" y="95391"/>
                  </a:lnTo>
                  <a:lnTo>
                    <a:pt x="10004" y="107974"/>
                  </a:lnTo>
                  <a:lnTo>
                    <a:pt x="8569" y="121890"/>
                  </a:lnTo>
                  <a:lnTo>
                    <a:pt x="7612" y="136693"/>
                  </a:lnTo>
                  <a:lnTo>
                    <a:pt x="6974" y="152089"/>
                  </a:lnTo>
                  <a:lnTo>
                    <a:pt x="6265" y="183932"/>
                  </a:lnTo>
                  <a:lnTo>
                    <a:pt x="6076" y="188003"/>
                  </a:lnTo>
                  <a:lnTo>
                    <a:pt x="5950" y="184084"/>
                  </a:lnTo>
                  <a:lnTo>
                    <a:pt x="5866" y="174840"/>
                  </a:lnTo>
                  <a:lnTo>
                    <a:pt x="4705" y="163151"/>
                  </a:lnTo>
                  <a:lnTo>
                    <a:pt x="2825" y="149832"/>
                  </a:lnTo>
                  <a:lnTo>
                    <a:pt x="467" y="135426"/>
                  </a:lnTo>
                  <a:lnTo>
                    <a:pt x="0" y="120295"/>
                  </a:lnTo>
                  <a:lnTo>
                    <a:pt x="794" y="104681"/>
                  </a:lnTo>
                  <a:lnTo>
                    <a:pt x="2429" y="88746"/>
                  </a:lnTo>
                  <a:lnTo>
                    <a:pt x="4624" y="74806"/>
                  </a:lnTo>
                  <a:lnTo>
                    <a:pt x="7192" y="62197"/>
                  </a:lnTo>
                  <a:lnTo>
                    <a:pt x="10011" y="50475"/>
                  </a:lnTo>
                  <a:lnTo>
                    <a:pt x="14099" y="40450"/>
                  </a:lnTo>
                  <a:lnTo>
                    <a:pt x="19036" y="31556"/>
                  </a:lnTo>
                  <a:lnTo>
                    <a:pt x="24538" y="23416"/>
                  </a:lnTo>
                  <a:lnTo>
                    <a:pt x="31522" y="16884"/>
                  </a:lnTo>
                  <a:lnTo>
                    <a:pt x="39494" y="11424"/>
                  </a:lnTo>
                  <a:lnTo>
                    <a:pt x="48124" y="6678"/>
                  </a:lnTo>
                  <a:lnTo>
                    <a:pt x="59404" y="3515"/>
                  </a:lnTo>
                  <a:lnTo>
                    <a:pt x="72451" y="1406"/>
                  </a:lnTo>
                  <a:lnTo>
                    <a:pt x="86675" y="0"/>
                  </a:lnTo>
                  <a:lnTo>
                    <a:pt x="100579" y="1273"/>
                  </a:lnTo>
                  <a:lnTo>
                    <a:pt x="114270" y="4333"/>
                  </a:lnTo>
                  <a:lnTo>
                    <a:pt x="127818" y="8583"/>
                  </a:lnTo>
                  <a:lnTo>
                    <a:pt x="139061" y="13627"/>
                  </a:lnTo>
                  <a:lnTo>
                    <a:pt x="148767" y="19200"/>
                  </a:lnTo>
                  <a:lnTo>
                    <a:pt x="157448" y="25127"/>
                  </a:lnTo>
                  <a:lnTo>
                    <a:pt x="162130" y="34604"/>
                  </a:lnTo>
                  <a:lnTo>
                    <a:pt x="164146" y="46449"/>
                  </a:lnTo>
                  <a:lnTo>
                    <a:pt x="164385" y="59872"/>
                  </a:lnTo>
                  <a:lnTo>
                    <a:pt x="162334" y="71031"/>
                  </a:lnTo>
                  <a:lnTo>
                    <a:pt x="158755" y="80681"/>
                  </a:lnTo>
                  <a:lnTo>
                    <a:pt x="154159" y="89325"/>
                  </a:lnTo>
                  <a:lnTo>
                    <a:pt x="146674" y="97299"/>
                  </a:lnTo>
                  <a:lnTo>
                    <a:pt x="137262" y="104825"/>
                  </a:lnTo>
                  <a:lnTo>
                    <a:pt x="85280" y="1265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966928" y="945039"/>
              <a:ext cx="129368" cy="119728"/>
            </a:xfrm>
            <a:custGeom>
              <a:avLst/>
              <a:gdLst/>
              <a:ahLst/>
              <a:cxnLst/>
              <a:rect l="0" t="0" r="0" b="0"/>
              <a:pathLst>
                <a:path w="129368" h="119728">
                  <a:moveTo>
                    <a:pt x="42027" y="29843"/>
                  </a:moveTo>
                  <a:lnTo>
                    <a:pt x="31465" y="40405"/>
                  </a:lnTo>
                  <a:lnTo>
                    <a:pt x="26143" y="46832"/>
                  </a:lnTo>
                  <a:lnTo>
                    <a:pt x="20385" y="54433"/>
                  </a:lnTo>
                  <a:lnTo>
                    <a:pt x="14335" y="62816"/>
                  </a:lnTo>
                  <a:lnTo>
                    <a:pt x="9197" y="71720"/>
                  </a:lnTo>
                  <a:lnTo>
                    <a:pt x="4666" y="80973"/>
                  </a:lnTo>
                  <a:lnTo>
                    <a:pt x="540" y="90457"/>
                  </a:lnTo>
                  <a:lnTo>
                    <a:pt x="0" y="98990"/>
                  </a:lnTo>
                  <a:lnTo>
                    <a:pt x="1851" y="106890"/>
                  </a:lnTo>
                  <a:lnTo>
                    <a:pt x="5295" y="114367"/>
                  </a:lnTo>
                  <a:lnTo>
                    <a:pt x="13118" y="118246"/>
                  </a:lnTo>
                  <a:lnTo>
                    <a:pt x="23860" y="119727"/>
                  </a:lnTo>
                  <a:lnTo>
                    <a:pt x="36548" y="119609"/>
                  </a:lnTo>
                  <a:lnTo>
                    <a:pt x="50532" y="117320"/>
                  </a:lnTo>
                  <a:lnTo>
                    <a:pt x="65382" y="113583"/>
                  </a:lnTo>
                  <a:lnTo>
                    <a:pt x="80809" y="108881"/>
                  </a:lnTo>
                  <a:lnTo>
                    <a:pt x="94409" y="103536"/>
                  </a:lnTo>
                  <a:lnTo>
                    <a:pt x="106792" y="97762"/>
                  </a:lnTo>
                  <a:lnTo>
                    <a:pt x="118363" y="91702"/>
                  </a:lnTo>
                  <a:lnTo>
                    <a:pt x="124972" y="83241"/>
                  </a:lnTo>
                  <a:lnTo>
                    <a:pt x="128272" y="73179"/>
                  </a:lnTo>
                  <a:lnTo>
                    <a:pt x="129367" y="62049"/>
                  </a:lnTo>
                  <a:lnTo>
                    <a:pt x="126781" y="52419"/>
                  </a:lnTo>
                  <a:lnTo>
                    <a:pt x="121741" y="43789"/>
                  </a:lnTo>
                  <a:lnTo>
                    <a:pt x="115066" y="35824"/>
                  </a:lnTo>
                  <a:lnTo>
                    <a:pt x="106194" y="29409"/>
                  </a:lnTo>
                  <a:lnTo>
                    <a:pt x="95858" y="24027"/>
                  </a:lnTo>
                  <a:lnTo>
                    <a:pt x="5197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173258" y="945036"/>
              <a:ext cx="84393" cy="103040"/>
            </a:xfrm>
            <a:custGeom>
              <a:avLst/>
              <a:gdLst/>
              <a:ahLst/>
              <a:cxnLst/>
              <a:rect l="0" t="0" r="0" b="0"/>
              <a:pathLst>
                <a:path w="84393" h="103040">
                  <a:moveTo>
                    <a:pt x="14757" y="49742"/>
                  </a:moveTo>
                  <a:lnTo>
                    <a:pt x="14757" y="70865"/>
                  </a:lnTo>
                  <a:lnTo>
                    <a:pt x="13652" y="80404"/>
                  </a:lnTo>
                  <a:lnTo>
                    <a:pt x="11810" y="90079"/>
                  </a:lnTo>
                  <a:lnTo>
                    <a:pt x="9476" y="99844"/>
                  </a:lnTo>
                  <a:lnTo>
                    <a:pt x="6815" y="103039"/>
                  </a:lnTo>
                  <a:lnTo>
                    <a:pt x="3936" y="101853"/>
                  </a:lnTo>
                  <a:lnTo>
                    <a:pt x="911" y="97746"/>
                  </a:lnTo>
                  <a:lnTo>
                    <a:pt x="0" y="89482"/>
                  </a:lnTo>
                  <a:lnTo>
                    <a:pt x="498" y="78446"/>
                  </a:lnTo>
                  <a:lnTo>
                    <a:pt x="1935" y="65562"/>
                  </a:lnTo>
                  <a:lnTo>
                    <a:pt x="3999" y="53657"/>
                  </a:lnTo>
                  <a:lnTo>
                    <a:pt x="6479" y="42404"/>
                  </a:lnTo>
                  <a:lnTo>
                    <a:pt x="9239" y="31586"/>
                  </a:lnTo>
                  <a:lnTo>
                    <a:pt x="13289" y="22163"/>
                  </a:lnTo>
                  <a:lnTo>
                    <a:pt x="18200" y="13671"/>
                  </a:lnTo>
                  <a:lnTo>
                    <a:pt x="23684" y="5799"/>
                  </a:lnTo>
                  <a:lnTo>
                    <a:pt x="31762" y="1656"/>
                  </a:lnTo>
                  <a:lnTo>
                    <a:pt x="41568" y="0"/>
                  </a:lnTo>
                  <a:lnTo>
                    <a:pt x="52527" y="1"/>
                  </a:lnTo>
                  <a:lnTo>
                    <a:pt x="60938" y="5528"/>
                  </a:lnTo>
                  <a:lnTo>
                    <a:pt x="67650" y="14739"/>
                  </a:lnTo>
                  <a:lnTo>
                    <a:pt x="84392" y="79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347180" y="925733"/>
              <a:ext cx="115930" cy="88941"/>
            </a:xfrm>
            <a:custGeom>
              <a:avLst/>
              <a:gdLst/>
              <a:ahLst/>
              <a:cxnLst/>
              <a:rect l="0" t="0" r="0" b="0"/>
              <a:pathLst>
                <a:path w="115930" h="88941">
                  <a:moveTo>
                    <a:pt x="0" y="78992"/>
                  </a:moveTo>
                  <a:lnTo>
                    <a:pt x="15843" y="73711"/>
                  </a:lnTo>
                  <a:lnTo>
                    <a:pt x="24931" y="71051"/>
                  </a:lnTo>
                  <a:lnTo>
                    <a:pt x="46818" y="65146"/>
                  </a:lnTo>
                  <a:lnTo>
                    <a:pt x="58845" y="60919"/>
                  </a:lnTo>
                  <a:lnTo>
                    <a:pt x="71284" y="55891"/>
                  </a:lnTo>
                  <a:lnTo>
                    <a:pt x="83998" y="50327"/>
                  </a:lnTo>
                  <a:lnTo>
                    <a:pt x="94684" y="44408"/>
                  </a:lnTo>
                  <a:lnTo>
                    <a:pt x="104019" y="38251"/>
                  </a:lnTo>
                  <a:lnTo>
                    <a:pt x="112453" y="31936"/>
                  </a:lnTo>
                  <a:lnTo>
                    <a:pt x="115865" y="24410"/>
                  </a:lnTo>
                  <a:lnTo>
                    <a:pt x="115929" y="16077"/>
                  </a:lnTo>
                  <a:lnTo>
                    <a:pt x="113761" y="7205"/>
                  </a:lnTo>
                  <a:lnTo>
                    <a:pt x="109000" y="2396"/>
                  </a:lnTo>
                  <a:lnTo>
                    <a:pt x="102510" y="296"/>
                  </a:lnTo>
                  <a:lnTo>
                    <a:pt x="94867" y="0"/>
                  </a:lnTo>
                  <a:lnTo>
                    <a:pt x="85351" y="2014"/>
                  </a:lnTo>
                  <a:lnTo>
                    <a:pt x="74585" y="5567"/>
                  </a:lnTo>
                  <a:lnTo>
                    <a:pt x="62987" y="10147"/>
                  </a:lnTo>
                  <a:lnTo>
                    <a:pt x="53045" y="16516"/>
                  </a:lnTo>
                  <a:lnTo>
                    <a:pt x="44206" y="24078"/>
                  </a:lnTo>
                  <a:lnTo>
                    <a:pt x="36102" y="32435"/>
                  </a:lnTo>
                  <a:lnTo>
                    <a:pt x="29595" y="41322"/>
                  </a:lnTo>
                  <a:lnTo>
                    <a:pt x="24151" y="50563"/>
                  </a:lnTo>
                  <a:lnTo>
                    <a:pt x="19417" y="60039"/>
                  </a:lnTo>
                  <a:lnTo>
                    <a:pt x="20682" y="67462"/>
                  </a:lnTo>
                  <a:lnTo>
                    <a:pt x="25946" y="73516"/>
                  </a:lnTo>
                  <a:lnTo>
                    <a:pt x="69634" y="88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531378" y="923486"/>
              <a:ext cx="163975" cy="111084"/>
            </a:xfrm>
            <a:custGeom>
              <a:avLst/>
              <a:gdLst/>
              <a:ahLst/>
              <a:cxnLst/>
              <a:rect l="0" t="0" r="0" b="0"/>
              <a:pathLst>
                <a:path w="163975" h="111084">
                  <a:moveTo>
                    <a:pt x="14757" y="1657"/>
                  </a:moveTo>
                  <a:lnTo>
                    <a:pt x="14757" y="65606"/>
                  </a:lnTo>
                  <a:lnTo>
                    <a:pt x="13652" y="77449"/>
                  </a:lnTo>
                  <a:lnTo>
                    <a:pt x="11810" y="88660"/>
                  </a:lnTo>
                  <a:lnTo>
                    <a:pt x="9477" y="99450"/>
                  </a:lnTo>
                  <a:lnTo>
                    <a:pt x="6815" y="102222"/>
                  </a:lnTo>
                  <a:lnTo>
                    <a:pt x="3937" y="99649"/>
                  </a:lnTo>
                  <a:lnTo>
                    <a:pt x="912" y="93513"/>
                  </a:lnTo>
                  <a:lnTo>
                    <a:pt x="0" y="86106"/>
                  </a:lnTo>
                  <a:lnTo>
                    <a:pt x="498" y="77852"/>
                  </a:lnTo>
                  <a:lnTo>
                    <a:pt x="1935" y="69033"/>
                  </a:lnTo>
                  <a:lnTo>
                    <a:pt x="5104" y="59838"/>
                  </a:lnTo>
                  <a:lnTo>
                    <a:pt x="9427" y="50392"/>
                  </a:lnTo>
                  <a:lnTo>
                    <a:pt x="14520" y="40779"/>
                  </a:lnTo>
                  <a:lnTo>
                    <a:pt x="21231" y="32160"/>
                  </a:lnTo>
                  <a:lnTo>
                    <a:pt x="29021" y="24203"/>
                  </a:lnTo>
                  <a:lnTo>
                    <a:pt x="37530" y="16688"/>
                  </a:lnTo>
                  <a:lnTo>
                    <a:pt x="47624" y="10572"/>
                  </a:lnTo>
                  <a:lnTo>
                    <a:pt x="58775" y="5390"/>
                  </a:lnTo>
                  <a:lnTo>
                    <a:pt x="70630" y="830"/>
                  </a:lnTo>
                  <a:lnTo>
                    <a:pt x="81849" y="0"/>
                  </a:lnTo>
                  <a:lnTo>
                    <a:pt x="92644" y="1658"/>
                  </a:lnTo>
                  <a:lnTo>
                    <a:pt x="103157" y="4973"/>
                  </a:lnTo>
                  <a:lnTo>
                    <a:pt x="113482" y="10500"/>
                  </a:lnTo>
                  <a:lnTo>
                    <a:pt x="123681" y="17500"/>
                  </a:lnTo>
                  <a:lnTo>
                    <a:pt x="133796" y="25483"/>
                  </a:lnTo>
                  <a:lnTo>
                    <a:pt x="141645" y="34121"/>
                  </a:lnTo>
                  <a:lnTo>
                    <a:pt x="147982" y="43195"/>
                  </a:lnTo>
                  <a:lnTo>
                    <a:pt x="153313" y="52561"/>
                  </a:lnTo>
                  <a:lnTo>
                    <a:pt x="156867" y="63225"/>
                  </a:lnTo>
                  <a:lnTo>
                    <a:pt x="159236" y="74757"/>
                  </a:lnTo>
                  <a:lnTo>
                    <a:pt x="163974" y="111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794830" y="885352"/>
              <a:ext cx="1" cy="159165"/>
            </a:xfrm>
            <a:custGeom>
              <a:avLst/>
              <a:gdLst/>
              <a:ahLst/>
              <a:cxnLst/>
              <a:rect l="0" t="0" r="0" b="0"/>
              <a:pathLst>
                <a:path w="1" h="159165">
                  <a:moveTo>
                    <a:pt x="0" y="0"/>
                  </a:moveTo>
                  <a:lnTo>
                    <a:pt x="0" y="1591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784882" y="954986"/>
              <a:ext cx="49740" cy="19897"/>
            </a:xfrm>
            <a:custGeom>
              <a:avLst/>
              <a:gdLst/>
              <a:ahLst/>
              <a:cxnLst/>
              <a:rect l="0" t="0" r="0" b="0"/>
              <a:pathLst>
                <a:path w="49740" h="19897">
                  <a:moveTo>
                    <a:pt x="0" y="19896"/>
                  </a:moveTo>
                  <a:lnTo>
                    <a:pt x="8843" y="14001"/>
                  </a:lnTo>
                  <a:lnTo>
                    <a:pt x="4973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933962" y="935091"/>
              <a:ext cx="189218" cy="119374"/>
            </a:xfrm>
            <a:custGeom>
              <a:avLst/>
              <a:gdLst/>
              <a:ahLst/>
              <a:cxnLst/>
              <a:rect l="0" t="0" r="0" b="0"/>
              <a:pathLst>
                <a:path w="189218" h="119374">
                  <a:moveTo>
                    <a:pt x="169249" y="0"/>
                  </a:moveTo>
                  <a:lnTo>
                    <a:pt x="137564" y="0"/>
                  </a:lnTo>
                  <a:lnTo>
                    <a:pt x="123809" y="1105"/>
                  </a:lnTo>
                  <a:lnTo>
                    <a:pt x="110218" y="2947"/>
                  </a:lnTo>
                  <a:lnTo>
                    <a:pt x="46075" y="13846"/>
                  </a:lnTo>
                  <a:lnTo>
                    <a:pt x="30762" y="16968"/>
                  </a:lnTo>
                  <a:lnTo>
                    <a:pt x="17238" y="20154"/>
                  </a:lnTo>
                  <a:lnTo>
                    <a:pt x="4906" y="23384"/>
                  </a:lnTo>
                  <a:lnTo>
                    <a:pt x="0" y="26642"/>
                  </a:lnTo>
                  <a:lnTo>
                    <a:pt x="46" y="29920"/>
                  </a:lnTo>
                  <a:lnTo>
                    <a:pt x="3392" y="33210"/>
                  </a:lnTo>
                  <a:lnTo>
                    <a:pt x="12255" y="36509"/>
                  </a:lnTo>
                  <a:lnTo>
                    <a:pt x="24795" y="39814"/>
                  </a:lnTo>
                  <a:lnTo>
                    <a:pt x="54203" y="46433"/>
                  </a:lnTo>
                  <a:lnTo>
                    <a:pt x="82011" y="53059"/>
                  </a:lnTo>
                  <a:lnTo>
                    <a:pt x="94510" y="56374"/>
                  </a:lnTo>
                  <a:lnTo>
                    <a:pt x="117242" y="63004"/>
                  </a:lnTo>
                  <a:lnTo>
                    <a:pt x="148682" y="72951"/>
                  </a:lnTo>
                  <a:lnTo>
                    <a:pt x="159959" y="77372"/>
                  </a:lnTo>
                  <a:lnTo>
                    <a:pt x="171898" y="82530"/>
                  </a:lnTo>
                  <a:lnTo>
                    <a:pt x="184279" y="88179"/>
                  </a:lnTo>
                  <a:lnTo>
                    <a:pt x="189217" y="94156"/>
                  </a:lnTo>
                  <a:lnTo>
                    <a:pt x="189193" y="100351"/>
                  </a:lnTo>
                  <a:lnTo>
                    <a:pt x="185861" y="106692"/>
                  </a:lnTo>
                  <a:lnTo>
                    <a:pt x="179218" y="110919"/>
                  </a:lnTo>
                  <a:lnTo>
                    <a:pt x="170369" y="113737"/>
                  </a:lnTo>
                  <a:lnTo>
                    <a:pt x="109563" y="1193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411592" y="905248"/>
              <a:ext cx="194438" cy="189008"/>
            </a:xfrm>
            <a:custGeom>
              <a:avLst/>
              <a:gdLst/>
              <a:ahLst/>
              <a:cxnLst/>
              <a:rect l="0" t="0" r="0" b="0"/>
              <a:pathLst>
                <a:path w="194438" h="189008">
                  <a:moveTo>
                    <a:pt x="0" y="0"/>
                  </a:moveTo>
                  <a:lnTo>
                    <a:pt x="10562" y="15842"/>
                  </a:lnTo>
                  <a:lnTo>
                    <a:pt x="16989" y="23825"/>
                  </a:lnTo>
                  <a:lnTo>
                    <a:pt x="24590" y="32463"/>
                  </a:lnTo>
                  <a:lnTo>
                    <a:pt x="32973" y="41537"/>
                  </a:lnTo>
                  <a:lnTo>
                    <a:pt x="41878" y="48692"/>
                  </a:lnTo>
                  <a:lnTo>
                    <a:pt x="51130" y="54568"/>
                  </a:lnTo>
                  <a:lnTo>
                    <a:pt x="60614" y="59590"/>
                  </a:lnTo>
                  <a:lnTo>
                    <a:pt x="71358" y="64043"/>
                  </a:lnTo>
                  <a:lnTo>
                    <a:pt x="82942" y="68117"/>
                  </a:lnTo>
                  <a:lnTo>
                    <a:pt x="128020" y="82598"/>
                  </a:lnTo>
                  <a:lnTo>
                    <a:pt x="139507" y="86014"/>
                  </a:lnTo>
                  <a:lnTo>
                    <a:pt x="164060" y="92757"/>
                  </a:lnTo>
                  <a:lnTo>
                    <a:pt x="174587" y="97208"/>
                  </a:lnTo>
                  <a:lnTo>
                    <a:pt x="183815" y="102385"/>
                  </a:lnTo>
                  <a:lnTo>
                    <a:pt x="192178" y="108048"/>
                  </a:lnTo>
                  <a:lnTo>
                    <a:pt x="194437" y="114034"/>
                  </a:lnTo>
                  <a:lnTo>
                    <a:pt x="192628" y="120235"/>
                  </a:lnTo>
                  <a:lnTo>
                    <a:pt x="188105" y="126579"/>
                  </a:lnTo>
                  <a:lnTo>
                    <a:pt x="180669" y="133020"/>
                  </a:lnTo>
                  <a:lnTo>
                    <a:pt x="171290" y="139524"/>
                  </a:lnTo>
                  <a:lnTo>
                    <a:pt x="160617" y="146070"/>
                  </a:lnTo>
                  <a:lnTo>
                    <a:pt x="149080" y="152646"/>
                  </a:lnTo>
                  <a:lnTo>
                    <a:pt x="124471" y="165846"/>
                  </a:lnTo>
                  <a:lnTo>
                    <a:pt x="112824" y="171356"/>
                  </a:lnTo>
                  <a:lnTo>
                    <a:pt x="101744" y="176135"/>
                  </a:lnTo>
                  <a:lnTo>
                    <a:pt x="59687" y="1890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814100" y="942187"/>
              <a:ext cx="187369" cy="181913"/>
            </a:xfrm>
            <a:custGeom>
              <a:avLst/>
              <a:gdLst/>
              <a:ahLst/>
              <a:cxnLst/>
              <a:rect l="0" t="0" r="0" b="0"/>
              <a:pathLst>
                <a:path w="187369" h="181913">
                  <a:moveTo>
                    <a:pt x="84934" y="12799"/>
                  </a:moveTo>
                  <a:lnTo>
                    <a:pt x="95496" y="2238"/>
                  </a:lnTo>
                  <a:lnTo>
                    <a:pt x="101923" y="232"/>
                  </a:lnTo>
                  <a:lnTo>
                    <a:pt x="109524" y="0"/>
                  </a:lnTo>
                  <a:lnTo>
                    <a:pt x="117906" y="950"/>
                  </a:lnTo>
                  <a:lnTo>
                    <a:pt x="126811" y="3795"/>
                  </a:lnTo>
                  <a:lnTo>
                    <a:pt x="136064" y="7902"/>
                  </a:lnTo>
                  <a:lnTo>
                    <a:pt x="145548" y="12850"/>
                  </a:lnTo>
                  <a:lnTo>
                    <a:pt x="154081" y="18360"/>
                  </a:lnTo>
                  <a:lnTo>
                    <a:pt x="161980" y="24244"/>
                  </a:lnTo>
                  <a:lnTo>
                    <a:pt x="169458" y="30377"/>
                  </a:lnTo>
                  <a:lnTo>
                    <a:pt x="175547" y="37781"/>
                  </a:lnTo>
                  <a:lnTo>
                    <a:pt x="180713" y="46034"/>
                  </a:lnTo>
                  <a:lnTo>
                    <a:pt x="185262" y="54851"/>
                  </a:lnTo>
                  <a:lnTo>
                    <a:pt x="187189" y="65151"/>
                  </a:lnTo>
                  <a:lnTo>
                    <a:pt x="187368" y="76438"/>
                  </a:lnTo>
                  <a:lnTo>
                    <a:pt x="186382" y="88385"/>
                  </a:lnTo>
                  <a:lnTo>
                    <a:pt x="182410" y="100770"/>
                  </a:lnTo>
                  <a:lnTo>
                    <a:pt x="176445" y="113448"/>
                  </a:lnTo>
                  <a:lnTo>
                    <a:pt x="169153" y="126322"/>
                  </a:lnTo>
                  <a:lnTo>
                    <a:pt x="160975" y="136009"/>
                  </a:lnTo>
                  <a:lnTo>
                    <a:pt x="152207" y="143573"/>
                  </a:lnTo>
                  <a:lnTo>
                    <a:pt x="143046" y="149721"/>
                  </a:lnTo>
                  <a:lnTo>
                    <a:pt x="131413" y="154925"/>
                  </a:lnTo>
                  <a:lnTo>
                    <a:pt x="118130" y="159499"/>
                  </a:lnTo>
                  <a:lnTo>
                    <a:pt x="90845" y="167529"/>
                  </a:lnTo>
                  <a:lnTo>
                    <a:pt x="67665" y="174783"/>
                  </a:lnTo>
                  <a:lnTo>
                    <a:pt x="55737" y="177159"/>
                  </a:lnTo>
                  <a:lnTo>
                    <a:pt x="43363" y="178743"/>
                  </a:lnTo>
                  <a:lnTo>
                    <a:pt x="30692" y="179799"/>
                  </a:lnTo>
                  <a:lnTo>
                    <a:pt x="20034" y="178293"/>
                  </a:lnTo>
                  <a:lnTo>
                    <a:pt x="10719" y="175078"/>
                  </a:lnTo>
                  <a:lnTo>
                    <a:pt x="2298" y="170724"/>
                  </a:lnTo>
                  <a:lnTo>
                    <a:pt x="0" y="166716"/>
                  </a:lnTo>
                  <a:lnTo>
                    <a:pt x="1784" y="162939"/>
                  </a:lnTo>
                  <a:lnTo>
                    <a:pt x="6289" y="159315"/>
                  </a:lnTo>
                  <a:lnTo>
                    <a:pt x="13714" y="155794"/>
                  </a:lnTo>
                  <a:lnTo>
                    <a:pt x="23085" y="152342"/>
                  </a:lnTo>
                  <a:lnTo>
                    <a:pt x="33753" y="148935"/>
                  </a:lnTo>
                  <a:lnTo>
                    <a:pt x="46392" y="147769"/>
                  </a:lnTo>
                  <a:lnTo>
                    <a:pt x="60345" y="148097"/>
                  </a:lnTo>
                  <a:lnTo>
                    <a:pt x="75173" y="149420"/>
                  </a:lnTo>
                  <a:lnTo>
                    <a:pt x="89479" y="151408"/>
                  </a:lnTo>
                  <a:lnTo>
                    <a:pt x="103439" y="153839"/>
                  </a:lnTo>
                  <a:lnTo>
                    <a:pt x="117166" y="156565"/>
                  </a:lnTo>
                  <a:lnTo>
                    <a:pt x="129633" y="159487"/>
                  </a:lnTo>
                  <a:lnTo>
                    <a:pt x="141260" y="162541"/>
                  </a:lnTo>
                  <a:lnTo>
                    <a:pt x="184411" y="181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293274" y="1243472"/>
              <a:ext cx="182067" cy="225164"/>
            </a:xfrm>
            <a:custGeom>
              <a:avLst/>
              <a:gdLst/>
              <a:ahLst/>
              <a:cxnLst/>
              <a:rect l="0" t="0" r="0" b="0"/>
              <a:pathLst>
                <a:path w="182067" h="225164">
                  <a:moveTo>
                    <a:pt x="128762" y="0"/>
                  </a:moveTo>
                  <a:lnTo>
                    <a:pt x="102357" y="5281"/>
                  </a:lnTo>
                  <a:lnTo>
                    <a:pt x="90158" y="9047"/>
                  </a:lnTo>
                  <a:lnTo>
                    <a:pt x="77604" y="13769"/>
                  </a:lnTo>
                  <a:lnTo>
                    <a:pt x="64814" y="19127"/>
                  </a:lnTo>
                  <a:lnTo>
                    <a:pt x="51865" y="24910"/>
                  </a:lnTo>
                  <a:lnTo>
                    <a:pt x="25688" y="37230"/>
                  </a:lnTo>
                  <a:lnTo>
                    <a:pt x="15834" y="44716"/>
                  </a:lnTo>
                  <a:lnTo>
                    <a:pt x="8159" y="53022"/>
                  </a:lnTo>
                  <a:lnTo>
                    <a:pt x="1937" y="61875"/>
                  </a:lnTo>
                  <a:lnTo>
                    <a:pt x="0" y="71094"/>
                  </a:lnTo>
                  <a:lnTo>
                    <a:pt x="919" y="80555"/>
                  </a:lnTo>
                  <a:lnTo>
                    <a:pt x="3742" y="90179"/>
                  </a:lnTo>
                  <a:lnTo>
                    <a:pt x="10046" y="99910"/>
                  </a:lnTo>
                  <a:lnTo>
                    <a:pt x="18669" y="109714"/>
                  </a:lnTo>
                  <a:lnTo>
                    <a:pt x="28839" y="119566"/>
                  </a:lnTo>
                  <a:lnTo>
                    <a:pt x="40041" y="127239"/>
                  </a:lnTo>
                  <a:lnTo>
                    <a:pt x="51930" y="133459"/>
                  </a:lnTo>
                  <a:lnTo>
                    <a:pt x="64277" y="138712"/>
                  </a:lnTo>
                  <a:lnTo>
                    <a:pt x="75824" y="143319"/>
                  </a:lnTo>
                  <a:lnTo>
                    <a:pt x="97497" y="151385"/>
                  </a:lnTo>
                  <a:lnTo>
                    <a:pt x="106813" y="156189"/>
                  </a:lnTo>
                  <a:lnTo>
                    <a:pt x="115235" y="161602"/>
                  </a:lnTo>
                  <a:lnTo>
                    <a:pt x="123060" y="167421"/>
                  </a:lnTo>
                  <a:lnTo>
                    <a:pt x="131592" y="172406"/>
                  </a:lnTo>
                  <a:lnTo>
                    <a:pt x="140597" y="176835"/>
                  </a:lnTo>
                  <a:lnTo>
                    <a:pt x="149916" y="180893"/>
                  </a:lnTo>
                  <a:lnTo>
                    <a:pt x="159444" y="185808"/>
                  </a:lnTo>
                  <a:lnTo>
                    <a:pt x="169113" y="191296"/>
                  </a:lnTo>
                  <a:lnTo>
                    <a:pt x="178874" y="197165"/>
                  </a:lnTo>
                  <a:lnTo>
                    <a:pt x="182066" y="203289"/>
                  </a:lnTo>
                  <a:lnTo>
                    <a:pt x="180878" y="209581"/>
                  </a:lnTo>
                  <a:lnTo>
                    <a:pt x="176770" y="215987"/>
                  </a:lnTo>
                  <a:lnTo>
                    <a:pt x="168505" y="220258"/>
                  </a:lnTo>
                  <a:lnTo>
                    <a:pt x="157468" y="223105"/>
                  </a:lnTo>
                  <a:lnTo>
                    <a:pt x="144583" y="225003"/>
                  </a:lnTo>
                  <a:lnTo>
                    <a:pt x="130467" y="225163"/>
                  </a:lnTo>
                  <a:lnTo>
                    <a:pt x="115530" y="224165"/>
                  </a:lnTo>
                  <a:lnTo>
                    <a:pt x="59127" y="2188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518030" y="1273315"/>
              <a:ext cx="122858" cy="228800"/>
            </a:xfrm>
            <a:custGeom>
              <a:avLst/>
              <a:gdLst/>
              <a:ahLst/>
              <a:cxnLst/>
              <a:rect l="0" t="0" r="0" b="0"/>
              <a:pathLst>
                <a:path w="122858" h="228800">
                  <a:moveTo>
                    <a:pt x="93014" y="0"/>
                  </a:moveTo>
                  <a:lnTo>
                    <a:pt x="87733" y="15843"/>
                  </a:lnTo>
                  <a:lnTo>
                    <a:pt x="82862" y="23826"/>
                  </a:lnTo>
                  <a:lnTo>
                    <a:pt x="76298" y="32464"/>
                  </a:lnTo>
                  <a:lnTo>
                    <a:pt x="68606" y="41538"/>
                  </a:lnTo>
                  <a:lnTo>
                    <a:pt x="61268" y="49799"/>
                  </a:lnTo>
                  <a:lnTo>
                    <a:pt x="47219" y="64872"/>
                  </a:lnTo>
                  <a:lnTo>
                    <a:pt x="40378" y="73091"/>
                  </a:lnTo>
                  <a:lnTo>
                    <a:pt x="33606" y="81887"/>
                  </a:lnTo>
                  <a:lnTo>
                    <a:pt x="26881" y="91067"/>
                  </a:lnTo>
                  <a:lnTo>
                    <a:pt x="19082" y="100502"/>
                  </a:lnTo>
                  <a:lnTo>
                    <a:pt x="10567" y="110109"/>
                  </a:lnTo>
                  <a:lnTo>
                    <a:pt x="1574" y="119829"/>
                  </a:lnTo>
                  <a:lnTo>
                    <a:pt x="0" y="125204"/>
                  </a:lnTo>
                  <a:lnTo>
                    <a:pt x="3372" y="127682"/>
                  </a:lnTo>
                  <a:lnTo>
                    <a:pt x="10041" y="128228"/>
                  </a:lnTo>
                  <a:lnTo>
                    <a:pt x="20014" y="126382"/>
                  </a:lnTo>
                  <a:lnTo>
                    <a:pt x="32188" y="122941"/>
                  </a:lnTo>
                  <a:lnTo>
                    <a:pt x="45832" y="118436"/>
                  </a:lnTo>
                  <a:lnTo>
                    <a:pt x="57138" y="113222"/>
                  </a:lnTo>
                  <a:lnTo>
                    <a:pt x="66886" y="107535"/>
                  </a:lnTo>
                  <a:lnTo>
                    <a:pt x="75595" y="101534"/>
                  </a:lnTo>
                  <a:lnTo>
                    <a:pt x="83612" y="95322"/>
                  </a:lnTo>
                  <a:lnTo>
                    <a:pt x="91167" y="88970"/>
                  </a:lnTo>
                  <a:lnTo>
                    <a:pt x="98415" y="82525"/>
                  </a:lnTo>
                  <a:lnTo>
                    <a:pt x="105457" y="74912"/>
                  </a:lnTo>
                  <a:lnTo>
                    <a:pt x="112363" y="66522"/>
                  </a:lnTo>
                  <a:lnTo>
                    <a:pt x="119177" y="57611"/>
                  </a:lnTo>
                  <a:lnTo>
                    <a:pt x="121509" y="53882"/>
                  </a:lnTo>
                  <a:lnTo>
                    <a:pt x="120853" y="53607"/>
                  </a:lnTo>
                  <a:lnTo>
                    <a:pt x="118205" y="55633"/>
                  </a:lnTo>
                  <a:lnTo>
                    <a:pt x="115335" y="62511"/>
                  </a:lnTo>
                  <a:lnTo>
                    <a:pt x="112316" y="72623"/>
                  </a:lnTo>
                  <a:lnTo>
                    <a:pt x="109198" y="84891"/>
                  </a:lnTo>
                  <a:lnTo>
                    <a:pt x="107119" y="97490"/>
                  </a:lnTo>
                  <a:lnTo>
                    <a:pt x="105733" y="110311"/>
                  </a:lnTo>
                  <a:lnTo>
                    <a:pt x="104809" y="123280"/>
                  </a:lnTo>
                  <a:lnTo>
                    <a:pt x="105299" y="136347"/>
                  </a:lnTo>
                  <a:lnTo>
                    <a:pt x="106730" y="149479"/>
                  </a:lnTo>
                  <a:lnTo>
                    <a:pt x="108790" y="162656"/>
                  </a:lnTo>
                  <a:lnTo>
                    <a:pt x="110164" y="175861"/>
                  </a:lnTo>
                  <a:lnTo>
                    <a:pt x="111079" y="189086"/>
                  </a:lnTo>
                  <a:lnTo>
                    <a:pt x="122857" y="228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780687" y="1303159"/>
              <a:ext cx="118844" cy="136259"/>
            </a:xfrm>
            <a:custGeom>
              <a:avLst/>
              <a:gdLst/>
              <a:ahLst/>
              <a:cxnLst/>
              <a:rect l="0" t="0" r="0" b="0"/>
              <a:pathLst>
                <a:path w="118844" h="136259">
                  <a:moveTo>
                    <a:pt x="19365" y="0"/>
                  </a:moveTo>
                  <a:lnTo>
                    <a:pt x="14084" y="21124"/>
                  </a:lnTo>
                  <a:lnTo>
                    <a:pt x="11423" y="30662"/>
                  </a:lnTo>
                  <a:lnTo>
                    <a:pt x="5519" y="50103"/>
                  </a:lnTo>
                  <a:lnTo>
                    <a:pt x="3502" y="61034"/>
                  </a:lnTo>
                  <a:lnTo>
                    <a:pt x="2158" y="72743"/>
                  </a:lnTo>
                  <a:lnTo>
                    <a:pt x="1262" y="84971"/>
                  </a:lnTo>
                  <a:lnTo>
                    <a:pt x="664" y="97544"/>
                  </a:lnTo>
                  <a:lnTo>
                    <a:pt x="0" y="123303"/>
                  </a:lnTo>
                  <a:lnTo>
                    <a:pt x="4245" y="130836"/>
                  </a:lnTo>
                  <a:lnTo>
                    <a:pt x="11495" y="134752"/>
                  </a:lnTo>
                  <a:lnTo>
                    <a:pt x="20750" y="136258"/>
                  </a:lnTo>
                  <a:lnTo>
                    <a:pt x="29131" y="135051"/>
                  </a:lnTo>
                  <a:lnTo>
                    <a:pt x="36929" y="132035"/>
                  </a:lnTo>
                  <a:lnTo>
                    <a:pt x="44338" y="127815"/>
                  </a:lnTo>
                  <a:lnTo>
                    <a:pt x="52593" y="120580"/>
                  </a:lnTo>
                  <a:lnTo>
                    <a:pt x="61412" y="111335"/>
                  </a:lnTo>
                  <a:lnTo>
                    <a:pt x="70608" y="100751"/>
                  </a:lnTo>
                  <a:lnTo>
                    <a:pt x="78949" y="89273"/>
                  </a:lnTo>
                  <a:lnTo>
                    <a:pt x="86720" y="77200"/>
                  </a:lnTo>
                  <a:lnTo>
                    <a:pt x="94112" y="64731"/>
                  </a:lnTo>
                  <a:lnTo>
                    <a:pt x="100145" y="53101"/>
                  </a:lnTo>
                  <a:lnTo>
                    <a:pt x="105272" y="42033"/>
                  </a:lnTo>
                  <a:lnTo>
                    <a:pt x="109796" y="31338"/>
                  </a:lnTo>
                  <a:lnTo>
                    <a:pt x="110601" y="28629"/>
                  </a:lnTo>
                  <a:lnTo>
                    <a:pt x="108927" y="31244"/>
                  </a:lnTo>
                  <a:lnTo>
                    <a:pt x="105600" y="37409"/>
                  </a:lnTo>
                  <a:lnTo>
                    <a:pt x="104488" y="45940"/>
                  </a:lnTo>
                  <a:lnTo>
                    <a:pt x="104851" y="56049"/>
                  </a:lnTo>
                  <a:lnTo>
                    <a:pt x="106199" y="67209"/>
                  </a:lnTo>
                  <a:lnTo>
                    <a:pt x="108203" y="77965"/>
                  </a:lnTo>
                  <a:lnTo>
                    <a:pt x="110644" y="88452"/>
                  </a:lnTo>
                  <a:lnTo>
                    <a:pt x="118843" y="1193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993096" y="1337219"/>
              <a:ext cx="175025" cy="101146"/>
            </a:xfrm>
            <a:custGeom>
              <a:avLst/>
              <a:gdLst/>
              <a:ahLst/>
              <a:cxnLst/>
              <a:rect l="0" t="0" r="0" b="0"/>
              <a:pathLst>
                <a:path w="175025" h="101146">
                  <a:moveTo>
                    <a:pt x="145180" y="5731"/>
                  </a:moveTo>
                  <a:lnTo>
                    <a:pt x="129338" y="450"/>
                  </a:lnTo>
                  <a:lnTo>
                    <a:pt x="121355" y="0"/>
                  </a:lnTo>
                  <a:lnTo>
                    <a:pt x="112717" y="805"/>
                  </a:lnTo>
                  <a:lnTo>
                    <a:pt x="103643" y="2447"/>
                  </a:lnTo>
                  <a:lnTo>
                    <a:pt x="92067" y="5752"/>
                  </a:lnTo>
                  <a:lnTo>
                    <a:pt x="78822" y="10166"/>
                  </a:lnTo>
                  <a:lnTo>
                    <a:pt x="64467" y="15320"/>
                  </a:lnTo>
                  <a:lnTo>
                    <a:pt x="51580" y="22071"/>
                  </a:lnTo>
                  <a:lnTo>
                    <a:pt x="39673" y="29888"/>
                  </a:lnTo>
                  <a:lnTo>
                    <a:pt x="28419" y="38415"/>
                  </a:lnTo>
                  <a:lnTo>
                    <a:pt x="18706" y="47416"/>
                  </a:lnTo>
                  <a:lnTo>
                    <a:pt x="10020" y="56733"/>
                  </a:lnTo>
                  <a:lnTo>
                    <a:pt x="2018" y="66259"/>
                  </a:lnTo>
                  <a:lnTo>
                    <a:pt x="0" y="74821"/>
                  </a:lnTo>
                  <a:lnTo>
                    <a:pt x="1970" y="82740"/>
                  </a:lnTo>
                  <a:lnTo>
                    <a:pt x="6600" y="90229"/>
                  </a:lnTo>
                  <a:lnTo>
                    <a:pt x="14108" y="95223"/>
                  </a:lnTo>
                  <a:lnTo>
                    <a:pt x="23534" y="98551"/>
                  </a:lnTo>
                  <a:lnTo>
                    <a:pt x="34239" y="100770"/>
                  </a:lnTo>
                  <a:lnTo>
                    <a:pt x="46903" y="101145"/>
                  </a:lnTo>
                  <a:lnTo>
                    <a:pt x="60872" y="100289"/>
                  </a:lnTo>
                  <a:lnTo>
                    <a:pt x="75711" y="98613"/>
                  </a:lnTo>
                  <a:lnTo>
                    <a:pt x="90025" y="95285"/>
                  </a:lnTo>
                  <a:lnTo>
                    <a:pt x="103989" y="90856"/>
                  </a:lnTo>
                  <a:lnTo>
                    <a:pt x="117719" y="85692"/>
                  </a:lnTo>
                  <a:lnTo>
                    <a:pt x="129084" y="78934"/>
                  </a:lnTo>
                  <a:lnTo>
                    <a:pt x="138870" y="71113"/>
                  </a:lnTo>
                  <a:lnTo>
                    <a:pt x="147605" y="62583"/>
                  </a:lnTo>
                  <a:lnTo>
                    <a:pt x="152324" y="53580"/>
                  </a:lnTo>
                  <a:lnTo>
                    <a:pt x="154364" y="44262"/>
                  </a:lnTo>
                  <a:lnTo>
                    <a:pt x="154619" y="34734"/>
                  </a:lnTo>
                  <a:lnTo>
                    <a:pt x="155894" y="32804"/>
                  </a:lnTo>
                  <a:lnTo>
                    <a:pt x="157849" y="35938"/>
                  </a:lnTo>
                  <a:lnTo>
                    <a:pt x="175024" y="554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277545" y="1333002"/>
              <a:ext cx="89531" cy="110514"/>
            </a:xfrm>
            <a:custGeom>
              <a:avLst/>
              <a:gdLst/>
              <a:ahLst/>
              <a:cxnLst/>
              <a:rect l="0" t="0" r="0" b="0"/>
              <a:pathLst>
                <a:path w="89531" h="110514">
                  <a:moveTo>
                    <a:pt x="0" y="9948"/>
                  </a:moveTo>
                  <a:lnTo>
                    <a:pt x="0" y="36352"/>
                  </a:lnTo>
                  <a:lnTo>
                    <a:pt x="1106" y="48552"/>
                  </a:lnTo>
                  <a:lnTo>
                    <a:pt x="2948" y="61106"/>
                  </a:lnTo>
                  <a:lnTo>
                    <a:pt x="5281" y="73897"/>
                  </a:lnTo>
                  <a:lnTo>
                    <a:pt x="7942" y="85740"/>
                  </a:lnTo>
                  <a:lnTo>
                    <a:pt x="10821" y="96951"/>
                  </a:lnTo>
                  <a:lnTo>
                    <a:pt x="13846" y="107741"/>
                  </a:lnTo>
                  <a:lnTo>
                    <a:pt x="14757" y="110513"/>
                  </a:lnTo>
                  <a:lnTo>
                    <a:pt x="14260" y="107940"/>
                  </a:lnTo>
                  <a:lnTo>
                    <a:pt x="12822" y="101803"/>
                  </a:lnTo>
                  <a:lnTo>
                    <a:pt x="11864" y="92186"/>
                  </a:lnTo>
                  <a:lnTo>
                    <a:pt x="11226" y="80247"/>
                  </a:lnTo>
                  <a:lnTo>
                    <a:pt x="10800" y="66762"/>
                  </a:lnTo>
                  <a:lnTo>
                    <a:pt x="11621" y="53351"/>
                  </a:lnTo>
                  <a:lnTo>
                    <a:pt x="13274" y="39988"/>
                  </a:lnTo>
                  <a:lnTo>
                    <a:pt x="15481" y="26659"/>
                  </a:lnTo>
                  <a:lnTo>
                    <a:pt x="22479" y="17773"/>
                  </a:lnTo>
                  <a:lnTo>
                    <a:pt x="32671" y="11848"/>
                  </a:ln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457431" y="1332034"/>
              <a:ext cx="118549" cy="123063"/>
            </a:xfrm>
            <a:custGeom>
              <a:avLst/>
              <a:gdLst/>
              <a:ahLst/>
              <a:cxnLst/>
              <a:rect l="0" t="0" r="0" b="0"/>
              <a:pathLst>
                <a:path w="118549" h="123063">
                  <a:moveTo>
                    <a:pt x="29018" y="80550"/>
                  </a:moveTo>
                  <a:lnTo>
                    <a:pt x="84351" y="25217"/>
                  </a:lnTo>
                  <a:lnTo>
                    <a:pt x="86907" y="18240"/>
                  </a:lnTo>
                  <a:lnTo>
                    <a:pt x="86401" y="11377"/>
                  </a:lnTo>
                  <a:lnTo>
                    <a:pt x="83853" y="4592"/>
                  </a:lnTo>
                  <a:lnTo>
                    <a:pt x="77733" y="1173"/>
                  </a:lnTo>
                  <a:lnTo>
                    <a:pt x="69232" y="0"/>
                  </a:lnTo>
                  <a:lnTo>
                    <a:pt x="59143" y="322"/>
                  </a:lnTo>
                  <a:lnTo>
                    <a:pt x="50207" y="2748"/>
                  </a:lnTo>
                  <a:lnTo>
                    <a:pt x="42038" y="6576"/>
                  </a:lnTo>
                  <a:lnTo>
                    <a:pt x="34382" y="11339"/>
                  </a:lnTo>
                  <a:lnTo>
                    <a:pt x="25962" y="18935"/>
                  </a:lnTo>
                  <a:lnTo>
                    <a:pt x="17033" y="28420"/>
                  </a:lnTo>
                  <a:lnTo>
                    <a:pt x="7764" y="39165"/>
                  </a:lnTo>
                  <a:lnTo>
                    <a:pt x="2690" y="50750"/>
                  </a:lnTo>
                  <a:lnTo>
                    <a:pt x="413" y="62894"/>
                  </a:lnTo>
                  <a:lnTo>
                    <a:pt x="0" y="75411"/>
                  </a:lnTo>
                  <a:lnTo>
                    <a:pt x="3041" y="85967"/>
                  </a:lnTo>
                  <a:lnTo>
                    <a:pt x="8384" y="95214"/>
                  </a:lnTo>
                  <a:lnTo>
                    <a:pt x="15262" y="103590"/>
                  </a:lnTo>
                  <a:lnTo>
                    <a:pt x="25374" y="110279"/>
                  </a:lnTo>
                  <a:lnTo>
                    <a:pt x="37641" y="115844"/>
                  </a:lnTo>
                  <a:lnTo>
                    <a:pt x="51346" y="120659"/>
                  </a:lnTo>
                  <a:lnTo>
                    <a:pt x="64904" y="122764"/>
                  </a:lnTo>
                  <a:lnTo>
                    <a:pt x="78365" y="123062"/>
                  </a:lnTo>
                  <a:lnTo>
                    <a:pt x="118548" y="1203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854517" y="1355633"/>
              <a:ext cx="139269" cy="115059"/>
            </a:xfrm>
            <a:custGeom>
              <a:avLst/>
              <a:gdLst/>
              <a:ahLst/>
              <a:cxnLst/>
              <a:rect l="0" t="0" r="0" b="0"/>
              <a:pathLst>
                <a:path w="139269" h="115059">
                  <a:moveTo>
                    <a:pt x="0" y="47004"/>
                  </a:moveTo>
                  <a:lnTo>
                    <a:pt x="0" y="115058"/>
                  </a:lnTo>
                  <a:lnTo>
                    <a:pt x="0" y="78904"/>
                  </a:lnTo>
                  <a:lnTo>
                    <a:pt x="1105" y="68271"/>
                  </a:lnTo>
                  <a:lnTo>
                    <a:pt x="2947" y="57866"/>
                  </a:lnTo>
                  <a:lnTo>
                    <a:pt x="5280" y="47613"/>
                  </a:lnTo>
                  <a:lnTo>
                    <a:pt x="9047" y="38568"/>
                  </a:lnTo>
                  <a:lnTo>
                    <a:pt x="13768" y="30326"/>
                  </a:lnTo>
                  <a:lnTo>
                    <a:pt x="19126" y="22622"/>
                  </a:lnTo>
                  <a:lnTo>
                    <a:pt x="26014" y="16380"/>
                  </a:lnTo>
                  <a:lnTo>
                    <a:pt x="33922" y="11114"/>
                  </a:lnTo>
                  <a:lnTo>
                    <a:pt x="42510" y="6497"/>
                  </a:lnTo>
                  <a:lnTo>
                    <a:pt x="53762" y="3420"/>
                  </a:lnTo>
                  <a:lnTo>
                    <a:pt x="66790" y="1368"/>
                  </a:lnTo>
                  <a:lnTo>
                    <a:pt x="81002" y="0"/>
                  </a:lnTo>
                  <a:lnTo>
                    <a:pt x="93792" y="194"/>
                  </a:lnTo>
                  <a:lnTo>
                    <a:pt x="105635" y="1428"/>
                  </a:lnTo>
                  <a:lnTo>
                    <a:pt x="139268" y="7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047519" y="1362845"/>
              <a:ext cx="105564" cy="114125"/>
            </a:xfrm>
            <a:custGeom>
              <a:avLst/>
              <a:gdLst/>
              <a:ahLst/>
              <a:cxnLst/>
              <a:rect l="0" t="0" r="0" b="0"/>
              <a:pathLst>
                <a:path w="105564" h="114125">
                  <a:moveTo>
                    <a:pt x="45744" y="0"/>
                  </a:moveTo>
                  <a:lnTo>
                    <a:pt x="29902" y="10562"/>
                  </a:lnTo>
                  <a:lnTo>
                    <a:pt x="23024" y="16990"/>
                  </a:lnTo>
                  <a:lnTo>
                    <a:pt x="16229" y="24590"/>
                  </a:lnTo>
                  <a:lnTo>
                    <a:pt x="9488" y="32973"/>
                  </a:lnTo>
                  <a:lnTo>
                    <a:pt x="4993" y="44089"/>
                  </a:lnTo>
                  <a:lnTo>
                    <a:pt x="1997" y="57025"/>
                  </a:lnTo>
                  <a:lnTo>
                    <a:pt x="0" y="71176"/>
                  </a:lnTo>
                  <a:lnTo>
                    <a:pt x="1985" y="82821"/>
                  </a:lnTo>
                  <a:lnTo>
                    <a:pt x="6623" y="92795"/>
                  </a:lnTo>
                  <a:lnTo>
                    <a:pt x="13032" y="101654"/>
                  </a:lnTo>
                  <a:lnTo>
                    <a:pt x="21725" y="107561"/>
                  </a:lnTo>
                  <a:lnTo>
                    <a:pt x="31942" y="111498"/>
                  </a:lnTo>
                  <a:lnTo>
                    <a:pt x="43174" y="114124"/>
                  </a:lnTo>
                  <a:lnTo>
                    <a:pt x="53979" y="113663"/>
                  </a:lnTo>
                  <a:lnTo>
                    <a:pt x="64498" y="111145"/>
                  </a:lnTo>
                  <a:lnTo>
                    <a:pt x="74826" y="107256"/>
                  </a:lnTo>
                  <a:lnTo>
                    <a:pt x="83923" y="102453"/>
                  </a:lnTo>
                  <a:lnTo>
                    <a:pt x="92197" y="97040"/>
                  </a:lnTo>
                  <a:lnTo>
                    <a:pt x="99924" y="91221"/>
                  </a:lnTo>
                  <a:lnTo>
                    <a:pt x="103971" y="81815"/>
                  </a:lnTo>
                  <a:lnTo>
                    <a:pt x="105563" y="70018"/>
                  </a:lnTo>
                  <a:lnTo>
                    <a:pt x="105519" y="56626"/>
                  </a:lnTo>
                  <a:lnTo>
                    <a:pt x="102174" y="45488"/>
                  </a:lnTo>
                  <a:lnTo>
                    <a:pt x="96627" y="35852"/>
                  </a:lnTo>
                  <a:lnTo>
                    <a:pt x="89614" y="27218"/>
                  </a:lnTo>
                  <a:lnTo>
                    <a:pt x="80517" y="20356"/>
                  </a:lnTo>
                  <a:lnTo>
                    <a:pt x="70032" y="14676"/>
                  </a:lnTo>
                  <a:lnTo>
                    <a:pt x="3579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202689" y="1377128"/>
              <a:ext cx="110179" cy="107628"/>
            </a:xfrm>
            <a:custGeom>
              <a:avLst/>
              <a:gdLst/>
              <a:ahLst/>
              <a:cxnLst/>
              <a:rect l="0" t="0" r="0" b="0"/>
              <a:pathLst>
                <a:path w="110179" h="107628">
                  <a:moveTo>
                    <a:pt x="29843" y="45404"/>
                  </a:moveTo>
                  <a:lnTo>
                    <a:pt x="15997" y="86942"/>
                  </a:lnTo>
                  <a:lnTo>
                    <a:pt x="17297" y="94097"/>
                  </a:lnTo>
                  <a:lnTo>
                    <a:pt x="21479" y="99972"/>
                  </a:lnTo>
                  <a:lnTo>
                    <a:pt x="27583" y="104994"/>
                  </a:lnTo>
                  <a:lnTo>
                    <a:pt x="36073" y="107237"/>
                  </a:lnTo>
                  <a:lnTo>
                    <a:pt x="46155" y="107627"/>
                  </a:lnTo>
                  <a:lnTo>
                    <a:pt x="57298" y="106782"/>
                  </a:lnTo>
                  <a:lnTo>
                    <a:pt x="66936" y="104007"/>
                  </a:lnTo>
                  <a:lnTo>
                    <a:pt x="75573" y="99947"/>
                  </a:lnTo>
                  <a:lnTo>
                    <a:pt x="83541" y="95030"/>
                  </a:lnTo>
                  <a:lnTo>
                    <a:pt x="91064" y="88436"/>
                  </a:lnTo>
                  <a:lnTo>
                    <a:pt x="98290" y="80724"/>
                  </a:lnTo>
                  <a:lnTo>
                    <a:pt x="105318" y="72267"/>
                  </a:lnTo>
                  <a:lnTo>
                    <a:pt x="108898" y="62207"/>
                  </a:lnTo>
                  <a:lnTo>
                    <a:pt x="110178" y="51080"/>
                  </a:lnTo>
                  <a:lnTo>
                    <a:pt x="109928" y="39240"/>
                  </a:lnTo>
                  <a:lnTo>
                    <a:pt x="105339" y="29136"/>
                  </a:lnTo>
                  <a:lnTo>
                    <a:pt x="97859" y="20190"/>
                  </a:lnTo>
                  <a:lnTo>
                    <a:pt x="88451" y="12015"/>
                  </a:lnTo>
                  <a:lnTo>
                    <a:pt x="77757" y="6565"/>
                  </a:lnTo>
                  <a:lnTo>
                    <a:pt x="66207" y="2932"/>
                  </a:lnTo>
                  <a:lnTo>
                    <a:pt x="54086" y="510"/>
                  </a:lnTo>
                  <a:lnTo>
                    <a:pt x="42689" y="0"/>
                  </a:lnTo>
                  <a:lnTo>
                    <a:pt x="31775" y="766"/>
                  </a:lnTo>
                  <a:lnTo>
                    <a:pt x="0" y="56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421540" y="1352898"/>
              <a:ext cx="19897" cy="159165"/>
            </a:xfrm>
            <a:custGeom>
              <a:avLst/>
              <a:gdLst/>
              <a:ahLst/>
              <a:cxnLst/>
              <a:rect l="0" t="0" r="0" b="0"/>
              <a:pathLst>
                <a:path w="19897" h="159165">
                  <a:moveTo>
                    <a:pt x="19896" y="0"/>
                  </a:moveTo>
                  <a:lnTo>
                    <a:pt x="14615" y="21123"/>
                  </a:lnTo>
                  <a:lnTo>
                    <a:pt x="13059" y="31767"/>
                  </a:lnTo>
                  <a:lnTo>
                    <a:pt x="12022" y="43284"/>
                  </a:lnTo>
                  <a:lnTo>
                    <a:pt x="11331" y="55383"/>
                  </a:lnTo>
                  <a:lnTo>
                    <a:pt x="10562" y="80617"/>
                  </a:lnTo>
                  <a:lnTo>
                    <a:pt x="10357" y="93536"/>
                  </a:lnTo>
                  <a:lnTo>
                    <a:pt x="9116" y="105464"/>
                  </a:lnTo>
                  <a:lnTo>
                    <a:pt x="0" y="1591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391697" y="1412584"/>
              <a:ext cx="139270" cy="9949"/>
            </a:xfrm>
            <a:custGeom>
              <a:avLst/>
              <a:gdLst/>
              <a:ahLst/>
              <a:cxnLst/>
              <a:rect l="0" t="0" r="0" b="0"/>
              <a:pathLst>
                <a:path w="139270" h="9949">
                  <a:moveTo>
                    <a:pt x="0" y="9948"/>
                  </a:moveTo>
                  <a:lnTo>
                    <a:pt x="21123" y="9948"/>
                  </a:lnTo>
                  <a:lnTo>
                    <a:pt x="31767" y="8843"/>
                  </a:lnTo>
                  <a:lnTo>
                    <a:pt x="43284" y="7001"/>
                  </a:lnTo>
                  <a:lnTo>
                    <a:pt x="55384" y="4667"/>
                  </a:lnTo>
                  <a:lnTo>
                    <a:pt x="67871" y="3112"/>
                  </a:lnTo>
                  <a:lnTo>
                    <a:pt x="80617" y="2074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635800" y="1365611"/>
              <a:ext cx="129521" cy="156400"/>
            </a:xfrm>
            <a:custGeom>
              <a:avLst/>
              <a:gdLst/>
              <a:ahLst/>
              <a:cxnLst/>
              <a:rect l="0" t="0" r="0" b="0"/>
              <a:pathLst>
                <a:path w="129521" h="156400">
                  <a:moveTo>
                    <a:pt x="94121" y="17130"/>
                  </a:moveTo>
                  <a:lnTo>
                    <a:pt x="72998" y="6568"/>
                  </a:lnTo>
                  <a:lnTo>
                    <a:pt x="62354" y="3457"/>
                  </a:lnTo>
                  <a:lnTo>
                    <a:pt x="50837" y="1383"/>
                  </a:lnTo>
                  <a:lnTo>
                    <a:pt x="38738" y="0"/>
                  </a:lnTo>
                  <a:lnTo>
                    <a:pt x="27355" y="184"/>
                  </a:lnTo>
                  <a:lnTo>
                    <a:pt x="16451" y="1411"/>
                  </a:lnTo>
                  <a:lnTo>
                    <a:pt x="5866" y="3335"/>
                  </a:lnTo>
                  <a:lnTo>
                    <a:pt x="1020" y="7933"/>
                  </a:lnTo>
                  <a:lnTo>
                    <a:pt x="0" y="14315"/>
                  </a:lnTo>
                  <a:lnTo>
                    <a:pt x="1530" y="21885"/>
                  </a:lnTo>
                  <a:lnTo>
                    <a:pt x="4761" y="29142"/>
                  </a:lnTo>
                  <a:lnTo>
                    <a:pt x="9126" y="36191"/>
                  </a:lnTo>
                  <a:lnTo>
                    <a:pt x="14246" y="43101"/>
                  </a:lnTo>
                  <a:lnTo>
                    <a:pt x="20976" y="48813"/>
                  </a:lnTo>
                  <a:lnTo>
                    <a:pt x="28778" y="53726"/>
                  </a:lnTo>
                  <a:lnTo>
                    <a:pt x="37295" y="58107"/>
                  </a:lnTo>
                  <a:lnTo>
                    <a:pt x="46289" y="63238"/>
                  </a:lnTo>
                  <a:lnTo>
                    <a:pt x="55602" y="68870"/>
                  </a:lnTo>
                  <a:lnTo>
                    <a:pt x="65126" y="74835"/>
                  </a:lnTo>
                  <a:lnTo>
                    <a:pt x="75896" y="81022"/>
                  </a:lnTo>
                  <a:lnTo>
                    <a:pt x="99653" y="93792"/>
                  </a:lnTo>
                  <a:lnTo>
                    <a:pt x="109968" y="100292"/>
                  </a:lnTo>
                  <a:lnTo>
                    <a:pt x="119055" y="106836"/>
                  </a:lnTo>
                  <a:lnTo>
                    <a:pt x="127323" y="113409"/>
                  </a:lnTo>
                  <a:lnTo>
                    <a:pt x="129520" y="120002"/>
                  </a:lnTo>
                  <a:lnTo>
                    <a:pt x="127668" y="126608"/>
                  </a:lnTo>
                  <a:lnTo>
                    <a:pt x="123117" y="133222"/>
                  </a:lnTo>
                  <a:lnTo>
                    <a:pt x="116768" y="138737"/>
                  </a:lnTo>
                  <a:lnTo>
                    <a:pt x="109219" y="143519"/>
                  </a:lnTo>
                  <a:lnTo>
                    <a:pt x="74226" y="156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309504" y="1679212"/>
              <a:ext cx="261750" cy="184923"/>
            </a:xfrm>
            <a:custGeom>
              <a:avLst/>
              <a:gdLst/>
              <a:ahLst/>
              <a:cxnLst/>
              <a:rect l="0" t="0" r="0" b="0"/>
              <a:pathLst>
                <a:path w="261750" h="184923">
                  <a:moveTo>
                    <a:pt x="202062" y="51701"/>
                  </a:moveTo>
                  <a:lnTo>
                    <a:pt x="191500" y="35859"/>
                  </a:lnTo>
                  <a:lnTo>
                    <a:pt x="186179" y="28981"/>
                  </a:lnTo>
                  <a:lnTo>
                    <a:pt x="180420" y="22186"/>
                  </a:lnTo>
                  <a:lnTo>
                    <a:pt x="174370" y="15445"/>
                  </a:lnTo>
                  <a:lnTo>
                    <a:pt x="165916" y="9845"/>
                  </a:lnTo>
                  <a:lnTo>
                    <a:pt x="155858" y="5007"/>
                  </a:lnTo>
                  <a:lnTo>
                    <a:pt x="144732" y="676"/>
                  </a:lnTo>
                  <a:lnTo>
                    <a:pt x="135104" y="0"/>
                  </a:lnTo>
                  <a:lnTo>
                    <a:pt x="126475" y="1759"/>
                  </a:lnTo>
                  <a:lnTo>
                    <a:pt x="118511" y="5143"/>
                  </a:lnTo>
                  <a:lnTo>
                    <a:pt x="109886" y="9609"/>
                  </a:lnTo>
                  <a:lnTo>
                    <a:pt x="100821" y="14797"/>
                  </a:lnTo>
                  <a:lnTo>
                    <a:pt x="91461" y="20467"/>
                  </a:lnTo>
                  <a:lnTo>
                    <a:pt x="72219" y="32661"/>
                  </a:lnTo>
                  <a:lnTo>
                    <a:pt x="62445" y="39008"/>
                  </a:lnTo>
                  <a:lnTo>
                    <a:pt x="53719" y="47660"/>
                  </a:lnTo>
                  <a:lnTo>
                    <a:pt x="45690" y="57850"/>
                  </a:lnTo>
                  <a:lnTo>
                    <a:pt x="16922" y="100690"/>
                  </a:lnTo>
                  <a:lnTo>
                    <a:pt x="11211" y="113098"/>
                  </a:lnTo>
                  <a:lnTo>
                    <a:pt x="6299" y="126897"/>
                  </a:lnTo>
                  <a:lnTo>
                    <a:pt x="1919" y="141623"/>
                  </a:lnTo>
                  <a:lnTo>
                    <a:pt x="104" y="154756"/>
                  </a:lnTo>
                  <a:lnTo>
                    <a:pt x="0" y="166828"/>
                  </a:lnTo>
                  <a:lnTo>
                    <a:pt x="1035" y="178191"/>
                  </a:lnTo>
                  <a:lnTo>
                    <a:pt x="7252" y="183556"/>
                  </a:lnTo>
                  <a:lnTo>
                    <a:pt x="16923" y="184922"/>
                  </a:lnTo>
                  <a:lnTo>
                    <a:pt x="28897" y="183622"/>
                  </a:lnTo>
                  <a:lnTo>
                    <a:pt x="39091" y="180545"/>
                  </a:lnTo>
                  <a:lnTo>
                    <a:pt x="48097" y="176283"/>
                  </a:lnTo>
                  <a:lnTo>
                    <a:pt x="65104" y="165652"/>
                  </a:lnTo>
                  <a:lnTo>
                    <a:pt x="83716" y="153559"/>
                  </a:lnTo>
                  <a:lnTo>
                    <a:pt x="92216" y="146134"/>
                  </a:lnTo>
                  <a:lnTo>
                    <a:pt x="100094" y="137868"/>
                  </a:lnTo>
                  <a:lnTo>
                    <a:pt x="107556" y="129041"/>
                  </a:lnTo>
                  <a:lnTo>
                    <a:pt x="114741" y="119841"/>
                  </a:lnTo>
                  <a:lnTo>
                    <a:pt x="121742" y="110391"/>
                  </a:lnTo>
                  <a:lnTo>
                    <a:pt x="128620" y="100776"/>
                  </a:lnTo>
                  <a:lnTo>
                    <a:pt x="135415" y="92155"/>
                  </a:lnTo>
                  <a:lnTo>
                    <a:pt x="142157" y="84197"/>
                  </a:lnTo>
                  <a:lnTo>
                    <a:pt x="148862" y="76681"/>
                  </a:lnTo>
                  <a:lnTo>
                    <a:pt x="162206" y="62435"/>
                  </a:lnTo>
                  <a:lnTo>
                    <a:pt x="188785" y="35277"/>
                  </a:lnTo>
                  <a:lnTo>
                    <a:pt x="192106" y="34120"/>
                  </a:lnTo>
                  <a:lnTo>
                    <a:pt x="193214" y="36665"/>
                  </a:lnTo>
                  <a:lnTo>
                    <a:pt x="192848" y="41677"/>
                  </a:lnTo>
                  <a:lnTo>
                    <a:pt x="192603" y="49440"/>
                  </a:lnTo>
                  <a:lnTo>
                    <a:pt x="192332" y="69855"/>
                  </a:lnTo>
                  <a:lnTo>
                    <a:pt x="194470" y="81489"/>
                  </a:lnTo>
                  <a:lnTo>
                    <a:pt x="198106" y="93666"/>
                  </a:lnTo>
                  <a:lnTo>
                    <a:pt x="202741" y="106205"/>
                  </a:lnTo>
                  <a:lnTo>
                    <a:pt x="209146" y="116775"/>
                  </a:lnTo>
                  <a:lnTo>
                    <a:pt x="216733" y="126033"/>
                  </a:lnTo>
                  <a:lnTo>
                    <a:pt x="261749" y="1611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640887" y="1641383"/>
              <a:ext cx="228286" cy="262152"/>
            </a:xfrm>
            <a:custGeom>
              <a:avLst/>
              <a:gdLst/>
              <a:ahLst/>
              <a:cxnLst/>
              <a:rect l="0" t="0" r="0" b="0"/>
              <a:pathLst>
                <a:path w="228286" h="262152">
                  <a:moveTo>
                    <a:pt x="0" y="0"/>
                  </a:moveTo>
                  <a:lnTo>
                    <a:pt x="0" y="60665"/>
                  </a:lnTo>
                  <a:lnTo>
                    <a:pt x="1106" y="74708"/>
                  </a:lnTo>
                  <a:lnTo>
                    <a:pt x="2948" y="88491"/>
                  </a:lnTo>
                  <a:lnTo>
                    <a:pt x="5281" y="102101"/>
                  </a:lnTo>
                  <a:lnTo>
                    <a:pt x="9047" y="114491"/>
                  </a:lnTo>
                  <a:lnTo>
                    <a:pt x="13769" y="126066"/>
                  </a:lnTo>
                  <a:lnTo>
                    <a:pt x="19127" y="137099"/>
                  </a:lnTo>
                  <a:lnTo>
                    <a:pt x="24910" y="146665"/>
                  </a:lnTo>
                  <a:lnTo>
                    <a:pt x="30976" y="155253"/>
                  </a:lnTo>
                  <a:lnTo>
                    <a:pt x="37230" y="163189"/>
                  </a:lnTo>
                  <a:lnTo>
                    <a:pt x="46927" y="168479"/>
                  </a:lnTo>
                  <a:lnTo>
                    <a:pt x="58917" y="172006"/>
                  </a:lnTo>
                  <a:lnTo>
                    <a:pt x="72438" y="174358"/>
                  </a:lnTo>
                  <a:lnTo>
                    <a:pt x="84767" y="174820"/>
                  </a:lnTo>
                  <a:lnTo>
                    <a:pt x="96303" y="174023"/>
                  </a:lnTo>
                  <a:lnTo>
                    <a:pt x="107309" y="172386"/>
                  </a:lnTo>
                  <a:lnTo>
                    <a:pt x="120173" y="171295"/>
                  </a:lnTo>
                  <a:lnTo>
                    <a:pt x="134276" y="170567"/>
                  </a:lnTo>
                  <a:lnTo>
                    <a:pt x="149204" y="170082"/>
                  </a:lnTo>
                  <a:lnTo>
                    <a:pt x="163577" y="171970"/>
                  </a:lnTo>
                  <a:lnTo>
                    <a:pt x="177581" y="175439"/>
                  </a:lnTo>
                  <a:lnTo>
                    <a:pt x="191338" y="179962"/>
                  </a:lnTo>
                  <a:lnTo>
                    <a:pt x="202719" y="185188"/>
                  </a:lnTo>
                  <a:lnTo>
                    <a:pt x="212518" y="190883"/>
                  </a:lnTo>
                  <a:lnTo>
                    <a:pt x="221261" y="196890"/>
                  </a:lnTo>
                  <a:lnTo>
                    <a:pt x="225984" y="205316"/>
                  </a:lnTo>
                  <a:lnTo>
                    <a:pt x="228028" y="215354"/>
                  </a:lnTo>
                  <a:lnTo>
                    <a:pt x="228285" y="226468"/>
                  </a:lnTo>
                  <a:lnTo>
                    <a:pt x="225140" y="234982"/>
                  </a:lnTo>
                  <a:lnTo>
                    <a:pt x="219728" y="241764"/>
                  </a:lnTo>
                  <a:lnTo>
                    <a:pt x="212804" y="247390"/>
                  </a:lnTo>
                  <a:lnTo>
                    <a:pt x="204872" y="252246"/>
                  </a:lnTo>
                  <a:lnTo>
                    <a:pt x="196268" y="256589"/>
                  </a:lnTo>
                  <a:lnTo>
                    <a:pt x="187216" y="260589"/>
                  </a:lnTo>
                  <a:lnTo>
                    <a:pt x="175655" y="262151"/>
                  </a:lnTo>
                  <a:lnTo>
                    <a:pt x="162421" y="262087"/>
                  </a:lnTo>
                  <a:lnTo>
                    <a:pt x="148072" y="260939"/>
                  </a:lnTo>
                  <a:lnTo>
                    <a:pt x="134085" y="259068"/>
                  </a:lnTo>
                  <a:lnTo>
                    <a:pt x="120339" y="256716"/>
                  </a:lnTo>
                  <a:lnTo>
                    <a:pt x="106753" y="254042"/>
                  </a:lnTo>
                  <a:lnTo>
                    <a:pt x="94381" y="250049"/>
                  </a:lnTo>
                  <a:lnTo>
                    <a:pt x="82816" y="245177"/>
                  </a:lnTo>
                  <a:lnTo>
                    <a:pt x="71791" y="239717"/>
                  </a:lnTo>
                  <a:lnTo>
                    <a:pt x="62229" y="232762"/>
                  </a:lnTo>
                  <a:lnTo>
                    <a:pt x="53645" y="224809"/>
                  </a:lnTo>
                  <a:lnTo>
                    <a:pt x="29843" y="1890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999109" y="1780652"/>
              <a:ext cx="116899" cy="156338"/>
            </a:xfrm>
            <a:custGeom>
              <a:avLst/>
              <a:gdLst/>
              <a:ahLst/>
              <a:cxnLst/>
              <a:rect l="0" t="0" r="0" b="0"/>
              <a:pathLst>
                <a:path w="116899" h="156338">
                  <a:moveTo>
                    <a:pt x="79481" y="0"/>
                  </a:moveTo>
                  <a:lnTo>
                    <a:pt x="63638" y="5281"/>
                  </a:lnTo>
                  <a:lnTo>
                    <a:pt x="54550" y="9047"/>
                  </a:lnTo>
                  <a:lnTo>
                    <a:pt x="44070" y="13769"/>
                  </a:lnTo>
                  <a:lnTo>
                    <a:pt x="32662" y="19127"/>
                  </a:lnTo>
                  <a:lnTo>
                    <a:pt x="22846" y="24910"/>
                  </a:lnTo>
                  <a:lnTo>
                    <a:pt x="14092" y="30976"/>
                  </a:lnTo>
                  <a:lnTo>
                    <a:pt x="6044" y="37230"/>
                  </a:lnTo>
                  <a:lnTo>
                    <a:pt x="1785" y="44716"/>
                  </a:lnTo>
                  <a:lnTo>
                    <a:pt x="51" y="53022"/>
                  </a:lnTo>
                  <a:lnTo>
                    <a:pt x="0" y="61876"/>
                  </a:lnTo>
                  <a:lnTo>
                    <a:pt x="4388" y="68883"/>
                  </a:lnTo>
                  <a:lnTo>
                    <a:pt x="11734" y="74660"/>
                  </a:lnTo>
                  <a:lnTo>
                    <a:pt x="31686" y="85132"/>
                  </a:lnTo>
                  <a:lnTo>
                    <a:pt x="55291" y="97155"/>
                  </a:lnTo>
                  <a:lnTo>
                    <a:pt x="67776" y="102351"/>
                  </a:lnTo>
                  <a:lnTo>
                    <a:pt x="80520" y="106920"/>
                  </a:lnTo>
                  <a:lnTo>
                    <a:pt x="93437" y="111071"/>
                  </a:lnTo>
                  <a:lnTo>
                    <a:pt x="103154" y="117155"/>
                  </a:lnTo>
                  <a:lnTo>
                    <a:pt x="110737" y="124526"/>
                  </a:lnTo>
                  <a:lnTo>
                    <a:pt x="116898" y="132756"/>
                  </a:lnTo>
                  <a:lnTo>
                    <a:pt x="116584" y="139349"/>
                  </a:lnTo>
                  <a:lnTo>
                    <a:pt x="111953" y="144849"/>
                  </a:lnTo>
                  <a:lnTo>
                    <a:pt x="104445" y="149621"/>
                  </a:lnTo>
                  <a:lnTo>
                    <a:pt x="93913" y="152802"/>
                  </a:lnTo>
                  <a:lnTo>
                    <a:pt x="81365" y="154923"/>
                  </a:lnTo>
                  <a:lnTo>
                    <a:pt x="67473" y="156337"/>
                  </a:lnTo>
                  <a:lnTo>
                    <a:pt x="54896" y="156174"/>
                  </a:lnTo>
                  <a:lnTo>
                    <a:pt x="43195" y="154960"/>
                  </a:lnTo>
                  <a:lnTo>
                    <a:pt x="9846" y="1492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226183" y="1830391"/>
              <a:ext cx="99433" cy="108064"/>
            </a:xfrm>
            <a:custGeom>
              <a:avLst/>
              <a:gdLst/>
              <a:ahLst/>
              <a:cxnLst/>
              <a:rect l="0" t="0" r="0" b="0"/>
              <a:pathLst>
                <a:path w="99433" h="108064">
                  <a:moveTo>
                    <a:pt x="31467" y="29844"/>
                  </a:moveTo>
                  <a:lnTo>
                    <a:pt x="20905" y="40405"/>
                  </a:lnTo>
                  <a:lnTo>
                    <a:pt x="15583" y="47938"/>
                  </a:lnTo>
                  <a:lnTo>
                    <a:pt x="9825" y="57381"/>
                  </a:lnTo>
                  <a:lnTo>
                    <a:pt x="3775" y="68097"/>
                  </a:lnTo>
                  <a:lnTo>
                    <a:pt x="847" y="78557"/>
                  </a:lnTo>
                  <a:lnTo>
                    <a:pt x="0" y="88847"/>
                  </a:lnTo>
                  <a:lnTo>
                    <a:pt x="541" y="99023"/>
                  </a:lnTo>
                  <a:lnTo>
                    <a:pt x="4218" y="104701"/>
                  </a:lnTo>
                  <a:lnTo>
                    <a:pt x="9985" y="107381"/>
                  </a:lnTo>
                  <a:lnTo>
                    <a:pt x="17145" y="108063"/>
                  </a:lnTo>
                  <a:lnTo>
                    <a:pt x="26341" y="106306"/>
                  </a:lnTo>
                  <a:lnTo>
                    <a:pt x="36892" y="102925"/>
                  </a:lnTo>
                  <a:lnTo>
                    <a:pt x="48347" y="98460"/>
                  </a:lnTo>
                  <a:lnTo>
                    <a:pt x="58195" y="93273"/>
                  </a:lnTo>
                  <a:lnTo>
                    <a:pt x="66970" y="87604"/>
                  </a:lnTo>
                  <a:lnTo>
                    <a:pt x="75031" y="81614"/>
                  </a:lnTo>
                  <a:lnTo>
                    <a:pt x="82616" y="74305"/>
                  </a:lnTo>
                  <a:lnTo>
                    <a:pt x="89883" y="66117"/>
                  </a:lnTo>
                  <a:lnTo>
                    <a:pt x="96938" y="57342"/>
                  </a:lnTo>
                  <a:lnTo>
                    <a:pt x="99432" y="48175"/>
                  </a:lnTo>
                  <a:lnTo>
                    <a:pt x="98883" y="38749"/>
                  </a:lnTo>
                  <a:lnTo>
                    <a:pt x="96306" y="29148"/>
                  </a:lnTo>
                  <a:lnTo>
                    <a:pt x="90167" y="21643"/>
                  </a:lnTo>
                  <a:lnTo>
                    <a:pt x="81654" y="15534"/>
                  </a:lnTo>
                  <a:lnTo>
                    <a:pt x="3146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423943" y="1711018"/>
              <a:ext cx="8551" cy="218852"/>
            </a:xfrm>
            <a:custGeom>
              <a:avLst/>
              <a:gdLst/>
              <a:ahLst/>
              <a:cxnLst/>
              <a:rect l="0" t="0" r="0" b="0"/>
              <a:pathLst>
                <a:path w="8551" h="218852">
                  <a:moveTo>
                    <a:pt x="2819" y="0"/>
                  </a:moveTo>
                  <a:lnTo>
                    <a:pt x="8100" y="21123"/>
                  </a:lnTo>
                  <a:lnTo>
                    <a:pt x="8550" y="30662"/>
                  </a:lnTo>
                  <a:lnTo>
                    <a:pt x="7745" y="40337"/>
                  </a:lnTo>
                  <a:lnTo>
                    <a:pt x="6103" y="50103"/>
                  </a:lnTo>
                  <a:lnTo>
                    <a:pt x="5008" y="62140"/>
                  </a:lnTo>
                  <a:lnTo>
                    <a:pt x="4278" y="75691"/>
                  </a:lnTo>
                  <a:lnTo>
                    <a:pt x="3468" y="105486"/>
                  </a:lnTo>
                  <a:lnTo>
                    <a:pt x="3107" y="137149"/>
                  </a:lnTo>
                  <a:lnTo>
                    <a:pt x="1906" y="152225"/>
                  </a:lnTo>
                  <a:lnTo>
                    <a:pt x="0" y="166696"/>
                  </a:lnTo>
                  <a:lnTo>
                    <a:pt x="2819" y="2188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506344" y="1820443"/>
              <a:ext cx="119375" cy="80296"/>
            </a:xfrm>
            <a:custGeom>
              <a:avLst/>
              <a:gdLst/>
              <a:ahLst/>
              <a:cxnLst/>
              <a:rect l="0" t="0" r="0" b="0"/>
              <a:pathLst>
                <a:path w="119375" h="80296">
                  <a:moveTo>
                    <a:pt x="0" y="0"/>
                  </a:moveTo>
                  <a:lnTo>
                    <a:pt x="5281" y="26405"/>
                  </a:lnTo>
                  <a:lnTo>
                    <a:pt x="9047" y="36394"/>
                  </a:lnTo>
                  <a:lnTo>
                    <a:pt x="13769" y="45264"/>
                  </a:lnTo>
                  <a:lnTo>
                    <a:pt x="19127" y="53387"/>
                  </a:lnTo>
                  <a:lnTo>
                    <a:pt x="26015" y="61014"/>
                  </a:lnTo>
                  <a:lnTo>
                    <a:pt x="33923" y="68309"/>
                  </a:lnTo>
                  <a:lnTo>
                    <a:pt x="42511" y="75383"/>
                  </a:lnTo>
                  <a:lnTo>
                    <a:pt x="52657" y="78993"/>
                  </a:lnTo>
                  <a:lnTo>
                    <a:pt x="63843" y="80295"/>
                  </a:lnTo>
                  <a:lnTo>
                    <a:pt x="75721" y="80058"/>
                  </a:lnTo>
                  <a:lnTo>
                    <a:pt x="85851" y="76583"/>
                  </a:lnTo>
                  <a:lnTo>
                    <a:pt x="94815" y="70951"/>
                  </a:lnTo>
                  <a:lnTo>
                    <a:pt x="119374" y="198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794830" y="1770704"/>
              <a:ext cx="19896" cy="129323"/>
            </a:xfrm>
            <a:custGeom>
              <a:avLst/>
              <a:gdLst/>
              <a:ahLst/>
              <a:cxnLst/>
              <a:rect l="0" t="0" r="0" b="0"/>
              <a:pathLst>
                <a:path w="19896" h="129323">
                  <a:moveTo>
                    <a:pt x="19895" y="0"/>
                  </a:moveTo>
                  <a:lnTo>
                    <a:pt x="14614" y="15843"/>
                  </a:lnTo>
                  <a:lnTo>
                    <a:pt x="13059" y="26037"/>
                  </a:lnTo>
                  <a:lnTo>
                    <a:pt x="12022" y="38359"/>
                  </a:lnTo>
                  <a:lnTo>
                    <a:pt x="11330" y="52100"/>
                  </a:lnTo>
                  <a:lnTo>
                    <a:pt x="9764" y="65682"/>
                  </a:lnTo>
                  <a:lnTo>
                    <a:pt x="0" y="1293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745091" y="1783012"/>
              <a:ext cx="288487" cy="97119"/>
            </a:xfrm>
            <a:custGeom>
              <a:avLst/>
              <a:gdLst/>
              <a:ahLst/>
              <a:cxnLst/>
              <a:rect l="0" t="0" r="0" b="0"/>
              <a:pathLst>
                <a:path w="288487" h="97119">
                  <a:moveTo>
                    <a:pt x="0" y="47379"/>
                  </a:moveTo>
                  <a:lnTo>
                    <a:pt x="148869" y="47379"/>
                  </a:lnTo>
                  <a:lnTo>
                    <a:pt x="165565" y="46274"/>
                  </a:lnTo>
                  <a:lnTo>
                    <a:pt x="180011" y="44432"/>
                  </a:lnTo>
                  <a:lnTo>
                    <a:pt x="222080" y="36558"/>
                  </a:lnTo>
                  <a:lnTo>
                    <a:pt x="237583" y="33533"/>
                  </a:lnTo>
                  <a:lnTo>
                    <a:pt x="250130" y="29306"/>
                  </a:lnTo>
                  <a:lnTo>
                    <a:pt x="260705" y="24277"/>
                  </a:lnTo>
                  <a:lnTo>
                    <a:pt x="269965" y="18714"/>
                  </a:lnTo>
                  <a:lnTo>
                    <a:pt x="271717" y="13900"/>
                  </a:lnTo>
                  <a:lnTo>
                    <a:pt x="268464" y="9586"/>
                  </a:lnTo>
                  <a:lnTo>
                    <a:pt x="261874" y="5604"/>
                  </a:lnTo>
                  <a:lnTo>
                    <a:pt x="251954" y="2949"/>
                  </a:lnTo>
                  <a:lnTo>
                    <a:pt x="239815" y="1180"/>
                  </a:lnTo>
                  <a:lnTo>
                    <a:pt x="226195" y="0"/>
                  </a:lnTo>
                  <a:lnTo>
                    <a:pt x="213799" y="2529"/>
                  </a:lnTo>
                  <a:lnTo>
                    <a:pt x="202220" y="7532"/>
                  </a:lnTo>
                  <a:lnTo>
                    <a:pt x="191184" y="14182"/>
                  </a:lnTo>
                  <a:lnTo>
                    <a:pt x="182722" y="21932"/>
                  </a:lnTo>
                  <a:lnTo>
                    <a:pt x="175974" y="30414"/>
                  </a:lnTo>
                  <a:lnTo>
                    <a:pt x="170371" y="39385"/>
                  </a:lnTo>
                  <a:lnTo>
                    <a:pt x="171057" y="47576"/>
                  </a:lnTo>
                  <a:lnTo>
                    <a:pt x="175935" y="55248"/>
                  </a:lnTo>
                  <a:lnTo>
                    <a:pt x="183609" y="62573"/>
                  </a:lnTo>
                  <a:lnTo>
                    <a:pt x="194251" y="68561"/>
                  </a:lnTo>
                  <a:lnTo>
                    <a:pt x="206872" y="73659"/>
                  </a:lnTo>
                  <a:lnTo>
                    <a:pt x="220813" y="78163"/>
                  </a:lnTo>
                  <a:lnTo>
                    <a:pt x="234528" y="82271"/>
                  </a:lnTo>
                  <a:lnTo>
                    <a:pt x="288486" y="971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312114" y="1790600"/>
              <a:ext cx="159166" cy="139340"/>
            </a:xfrm>
            <a:custGeom>
              <a:avLst/>
              <a:gdLst/>
              <a:ahLst/>
              <a:cxnLst/>
              <a:rect l="0" t="0" r="0" b="0"/>
              <a:pathLst>
                <a:path w="159166" h="139340">
                  <a:moveTo>
                    <a:pt x="0" y="0"/>
                  </a:moveTo>
                  <a:lnTo>
                    <a:pt x="13846" y="41538"/>
                  </a:lnTo>
                  <a:lnTo>
                    <a:pt x="16968" y="52009"/>
                  </a:lnTo>
                  <a:lnTo>
                    <a:pt x="23385" y="75433"/>
                  </a:lnTo>
                  <a:lnTo>
                    <a:pt x="27748" y="86764"/>
                  </a:lnTo>
                  <a:lnTo>
                    <a:pt x="32868" y="97634"/>
                  </a:lnTo>
                  <a:lnTo>
                    <a:pt x="38491" y="108196"/>
                  </a:lnTo>
                  <a:lnTo>
                    <a:pt x="45557" y="117449"/>
                  </a:lnTo>
                  <a:lnTo>
                    <a:pt x="53583" y="125827"/>
                  </a:lnTo>
                  <a:lnTo>
                    <a:pt x="62249" y="133624"/>
                  </a:lnTo>
                  <a:lnTo>
                    <a:pt x="71343" y="137716"/>
                  </a:lnTo>
                  <a:lnTo>
                    <a:pt x="80721" y="139339"/>
                  </a:lnTo>
                  <a:lnTo>
                    <a:pt x="90290" y="139316"/>
                  </a:lnTo>
                  <a:lnTo>
                    <a:pt x="98879" y="135984"/>
                  </a:lnTo>
                  <a:lnTo>
                    <a:pt x="106816" y="130447"/>
                  </a:lnTo>
                  <a:lnTo>
                    <a:pt x="114318" y="123440"/>
                  </a:lnTo>
                  <a:lnTo>
                    <a:pt x="121530" y="115453"/>
                  </a:lnTo>
                  <a:lnTo>
                    <a:pt x="128548" y="106812"/>
                  </a:lnTo>
                  <a:lnTo>
                    <a:pt x="135438" y="97735"/>
                  </a:lnTo>
                  <a:lnTo>
                    <a:pt x="141136" y="87263"/>
                  </a:lnTo>
                  <a:lnTo>
                    <a:pt x="146041" y="75860"/>
                  </a:lnTo>
                  <a:lnTo>
                    <a:pt x="159165" y="198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580586" y="1851669"/>
              <a:ext cx="119493" cy="68253"/>
            </a:xfrm>
            <a:custGeom>
              <a:avLst/>
              <a:gdLst/>
              <a:ahLst/>
              <a:cxnLst/>
              <a:rect l="0" t="0" r="0" b="0"/>
              <a:pathLst>
                <a:path w="119493" h="68253">
                  <a:moveTo>
                    <a:pt x="109544" y="8566"/>
                  </a:moveTo>
                  <a:lnTo>
                    <a:pt x="93701" y="3285"/>
                  </a:lnTo>
                  <a:lnTo>
                    <a:pt x="84613" y="1729"/>
                  </a:lnTo>
                  <a:lnTo>
                    <a:pt x="74133" y="692"/>
                  </a:lnTo>
                  <a:lnTo>
                    <a:pt x="62725" y="0"/>
                  </a:lnTo>
                  <a:lnTo>
                    <a:pt x="51804" y="645"/>
                  </a:lnTo>
                  <a:lnTo>
                    <a:pt x="41208" y="2180"/>
                  </a:lnTo>
                  <a:lnTo>
                    <a:pt x="30827" y="4308"/>
                  </a:lnTo>
                  <a:lnTo>
                    <a:pt x="21696" y="7938"/>
                  </a:lnTo>
                  <a:lnTo>
                    <a:pt x="13398" y="12568"/>
                  </a:lnTo>
                  <a:lnTo>
                    <a:pt x="5656" y="17866"/>
                  </a:lnTo>
                  <a:lnTo>
                    <a:pt x="1600" y="24714"/>
                  </a:lnTo>
                  <a:lnTo>
                    <a:pt x="0" y="32595"/>
                  </a:lnTo>
                  <a:lnTo>
                    <a:pt x="40" y="41165"/>
                  </a:lnTo>
                  <a:lnTo>
                    <a:pt x="5593" y="46878"/>
                  </a:lnTo>
                  <a:lnTo>
                    <a:pt x="14821" y="50687"/>
                  </a:lnTo>
                  <a:lnTo>
                    <a:pt x="26500" y="53226"/>
                  </a:lnTo>
                  <a:lnTo>
                    <a:pt x="36496" y="52708"/>
                  </a:lnTo>
                  <a:lnTo>
                    <a:pt x="45371" y="50152"/>
                  </a:lnTo>
                  <a:lnTo>
                    <a:pt x="53499" y="46238"/>
                  </a:lnTo>
                  <a:lnTo>
                    <a:pt x="61127" y="41418"/>
                  </a:lnTo>
                  <a:lnTo>
                    <a:pt x="68424" y="35993"/>
                  </a:lnTo>
                  <a:lnTo>
                    <a:pt x="75499" y="30167"/>
                  </a:lnTo>
                  <a:lnTo>
                    <a:pt x="81321" y="29598"/>
                  </a:lnTo>
                  <a:lnTo>
                    <a:pt x="86307" y="32535"/>
                  </a:lnTo>
                  <a:lnTo>
                    <a:pt x="90737" y="37809"/>
                  </a:lnTo>
                  <a:lnTo>
                    <a:pt x="95901" y="43535"/>
                  </a:lnTo>
                  <a:lnTo>
                    <a:pt x="119492" y="682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830782" y="1711018"/>
              <a:ext cx="28461" cy="218852"/>
            </a:xfrm>
            <a:custGeom>
              <a:avLst/>
              <a:gdLst/>
              <a:ahLst/>
              <a:cxnLst/>
              <a:rect l="0" t="0" r="0" b="0"/>
              <a:pathLst>
                <a:path w="28461" h="218852">
                  <a:moveTo>
                    <a:pt x="8565" y="0"/>
                  </a:moveTo>
                  <a:lnTo>
                    <a:pt x="3284" y="21123"/>
                  </a:lnTo>
                  <a:lnTo>
                    <a:pt x="1729" y="32873"/>
                  </a:lnTo>
                  <a:lnTo>
                    <a:pt x="691" y="46232"/>
                  </a:lnTo>
                  <a:lnTo>
                    <a:pt x="0" y="60664"/>
                  </a:lnTo>
                  <a:lnTo>
                    <a:pt x="645" y="76918"/>
                  </a:lnTo>
                  <a:lnTo>
                    <a:pt x="2179" y="94386"/>
                  </a:lnTo>
                  <a:lnTo>
                    <a:pt x="4307" y="112663"/>
                  </a:lnTo>
                  <a:lnTo>
                    <a:pt x="6832" y="129269"/>
                  </a:lnTo>
                  <a:lnTo>
                    <a:pt x="9620" y="144760"/>
                  </a:lnTo>
                  <a:lnTo>
                    <a:pt x="12584" y="159509"/>
                  </a:lnTo>
                  <a:lnTo>
                    <a:pt x="15666" y="172658"/>
                  </a:lnTo>
                  <a:lnTo>
                    <a:pt x="18826" y="184740"/>
                  </a:lnTo>
                  <a:lnTo>
                    <a:pt x="28460" y="2188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938825" y="1840339"/>
              <a:ext cx="121113" cy="81303"/>
            </a:xfrm>
            <a:custGeom>
              <a:avLst/>
              <a:gdLst/>
              <a:ahLst/>
              <a:cxnLst/>
              <a:rect l="0" t="0" r="0" b="0"/>
              <a:pathLst>
                <a:path w="121113" h="81303">
                  <a:moveTo>
                    <a:pt x="0" y="0"/>
                  </a:moveTo>
                  <a:lnTo>
                    <a:pt x="13845" y="41538"/>
                  </a:lnTo>
                  <a:lnTo>
                    <a:pt x="19178" y="49798"/>
                  </a:lnTo>
                  <a:lnTo>
                    <a:pt x="26049" y="57516"/>
                  </a:lnTo>
                  <a:lnTo>
                    <a:pt x="33945" y="64871"/>
                  </a:lnTo>
                  <a:lnTo>
                    <a:pt x="42526" y="70880"/>
                  </a:lnTo>
                  <a:lnTo>
                    <a:pt x="51562" y="75991"/>
                  </a:lnTo>
                  <a:lnTo>
                    <a:pt x="60902" y="80504"/>
                  </a:lnTo>
                  <a:lnTo>
                    <a:pt x="71550" y="81302"/>
                  </a:lnTo>
                  <a:lnTo>
                    <a:pt x="83070" y="79624"/>
                  </a:lnTo>
                  <a:lnTo>
                    <a:pt x="95171" y="76294"/>
                  </a:lnTo>
                  <a:lnTo>
                    <a:pt x="104344" y="70758"/>
                  </a:lnTo>
                  <a:lnTo>
                    <a:pt x="111564" y="63752"/>
                  </a:lnTo>
                  <a:lnTo>
                    <a:pt x="117483" y="55765"/>
                  </a:lnTo>
                  <a:lnTo>
                    <a:pt x="120324" y="46019"/>
                  </a:lnTo>
                  <a:lnTo>
                    <a:pt x="121112" y="35100"/>
                  </a:ln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166774" y="1779700"/>
              <a:ext cx="199806" cy="130274"/>
            </a:xfrm>
            <a:custGeom>
              <a:avLst/>
              <a:gdLst/>
              <a:ahLst/>
              <a:cxnLst/>
              <a:rect l="0" t="0" r="0" b="0"/>
              <a:pathLst>
                <a:path w="199806" h="130274">
                  <a:moveTo>
                    <a:pt x="20745" y="120326"/>
                  </a:moveTo>
                  <a:lnTo>
                    <a:pt x="41869" y="125606"/>
                  </a:lnTo>
                  <a:lnTo>
                    <a:pt x="51407" y="126057"/>
                  </a:lnTo>
                  <a:lnTo>
                    <a:pt x="61083" y="125252"/>
                  </a:lnTo>
                  <a:lnTo>
                    <a:pt x="70848" y="123610"/>
                  </a:lnTo>
                  <a:lnTo>
                    <a:pt x="79569" y="119199"/>
                  </a:lnTo>
                  <a:lnTo>
                    <a:pt x="87594" y="112943"/>
                  </a:lnTo>
                  <a:lnTo>
                    <a:pt x="95155" y="105456"/>
                  </a:lnTo>
                  <a:lnTo>
                    <a:pt x="100195" y="96044"/>
                  </a:lnTo>
                  <a:lnTo>
                    <a:pt x="103555" y="85347"/>
                  </a:lnTo>
                  <a:lnTo>
                    <a:pt x="105795" y="73795"/>
                  </a:lnTo>
                  <a:lnTo>
                    <a:pt x="106183" y="60567"/>
                  </a:lnTo>
                  <a:lnTo>
                    <a:pt x="105337" y="46222"/>
                  </a:lnTo>
                  <a:lnTo>
                    <a:pt x="103667" y="31132"/>
                  </a:lnTo>
                  <a:lnTo>
                    <a:pt x="98133" y="19967"/>
                  </a:lnTo>
                  <a:lnTo>
                    <a:pt x="90022" y="11418"/>
                  </a:lnTo>
                  <a:lnTo>
                    <a:pt x="80193" y="4613"/>
                  </a:lnTo>
                  <a:lnTo>
                    <a:pt x="70325" y="1182"/>
                  </a:lnTo>
                  <a:lnTo>
                    <a:pt x="60431" y="0"/>
                  </a:lnTo>
                  <a:lnTo>
                    <a:pt x="50518" y="318"/>
                  </a:lnTo>
                  <a:lnTo>
                    <a:pt x="41699" y="2740"/>
                  </a:lnTo>
                  <a:lnTo>
                    <a:pt x="33609" y="6565"/>
                  </a:lnTo>
                  <a:lnTo>
                    <a:pt x="26005" y="11326"/>
                  </a:lnTo>
                  <a:lnTo>
                    <a:pt x="18725" y="16711"/>
                  </a:lnTo>
                  <a:lnTo>
                    <a:pt x="11661" y="22511"/>
                  </a:lnTo>
                  <a:lnTo>
                    <a:pt x="4741" y="28588"/>
                  </a:lnTo>
                  <a:lnTo>
                    <a:pt x="1234" y="37061"/>
                  </a:lnTo>
                  <a:lnTo>
                    <a:pt x="0" y="47131"/>
                  </a:lnTo>
                  <a:lnTo>
                    <a:pt x="283" y="58266"/>
                  </a:lnTo>
                  <a:lnTo>
                    <a:pt x="3788" y="67899"/>
                  </a:lnTo>
                  <a:lnTo>
                    <a:pt x="9440" y="76532"/>
                  </a:lnTo>
                  <a:lnTo>
                    <a:pt x="16525" y="84498"/>
                  </a:lnTo>
                  <a:lnTo>
                    <a:pt x="26774" y="92019"/>
                  </a:lnTo>
                  <a:lnTo>
                    <a:pt x="39134" y="99244"/>
                  </a:lnTo>
                  <a:lnTo>
                    <a:pt x="52900" y="106271"/>
                  </a:lnTo>
                  <a:lnTo>
                    <a:pt x="68709" y="112061"/>
                  </a:lnTo>
                  <a:lnTo>
                    <a:pt x="85880" y="117027"/>
                  </a:lnTo>
                  <a:lnTo>
                    <a:pt x="103959" y="121442"/>
                  </a:lnTo>
                  <a:lnTo>
                    <a:pt x="121539" y="124386"/>
                  </a:lnTo>
                  <a:lnTo>
                    <a:pt x="138785" y="126348"/>
                  </a:lnTo>
                  <a:lnTo>
                    <a:pt x="199805" y="1302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118381" y="3183289"/>
            <a:ext cx="1541907" cy="529416"/>
            <a:chOff x="4118381" y="3183289"/>
            <a:chExt cx="1541907" cy="529416"/>
          </a:xfrm>
        </p:grpSpPr>
        <p:sp>
          <p:nvSpPr>
            <p:cNvPr id="46" name="Freeform 45"/>
            <p:cNvSpPr/>
            <p:nvPr/>
          </p:nvSpPr>
          <p:spPr>
            <a:xfrm>
              <a:off x="4118381" y="3272819"/>
              <a:ext cx="278539" cy="419621"/>
            </a:xfrm>
            <a:custGeom>
              <a:avLst/>
              <a:gdLst/>
              <a:ahLst/>
              <a:cxnLst/>
              <a:rect l="0" t="0" r="0" b="0"/>
              <a:pathLst>
                <a:path w="278539" h="419621">
                  <a:moveTo>
                    <a:pt x="0" y="0"/>
                  </a:moveTo>
                  <a:lnTo>
                    <a:pt x="10561" y="15843"/>
                  </a:lnTo>
                  <a:lnTo>
                    <a:pt x="14778" y="23826"/>
                  </a:lnTo>
                  <a:lnTo>
                    <a:pt x="18695" y="32464"/>
                  </a:lnTo>
                  <a:lnTo>
                    <a:pt x="22411" y="41538"/>
                  </a:lnTo>
                  <a:lnTo>
                    <a:pt x="25993" y="50904"/>
                  </a:lnTo>
                  <a:lnTo>
                    <a:pt x="32922" y="70152"/>
                  </a:lnTo>
                  <a:lnTo>
                    <a:pt x="36317" y="85454"/>
                  </a:lnTo>
                  <a:lnTo>
                    <a:pt x="39686" y="104498"/>
                  </a:lnTo>
                  <a:lnTo>
                    <a:pt x="43037" y="126036"/>
                  </a:lnTo>
                  <a:lnTo>
                    <a:pt x="45271" y="144816"/>
                  </a:lnTo>
                  <a:lnTo>
                    <a:pt x="46760" y="161757"/>
                  </a:lnTo>
                  <a:lnTo>
                    <a:pt x="47753" y="177473"/>
                  </a:lnTo>
                  <a:lnTo>
                    <a:pt x="48856" y="209672"/>
                  </a:lnTo>
                  <a:lnTo>
                    <a:pt x="49564" y="270093"/>
                  </a:lnTo>
                  <a:lnTo>
                    <a:pt x="48517" y="283961"/>
                  </a:lnTo>
                  <a:lnTo>
                    <a:pt x="46714" y="297628"/>
                  </a:lnTo>
                  <a:lnTo>
                    <a:pt x="44406" y="311160"/>
                  </a:lnTo>
                  <a:lnTo>
                    <a:pt x="42868" y="324603"/>
                  </a:lnTo>
                  <a:lnTo>
                    <a:pt x="41842" y="337986"/>
                  </a:lnTo>
                  <a:lnTo>
                    <a:pt x="41158" y="351329"/>
                  </a:lnTo>
                  <a:lnTo>
                    <a:pt x="39597" y="363541"/>
                  </a:lnTo>
                  <a:lnTo>
                    <a:pt x="37451" y="374998"/>
                  </a:lnTo>
                  <a:lnTo>
                    <a:pt x="34915" y="385952"/>
                  </a:lnTo>
                  <a:lnTo>
                    <a:pt x="32119" y="396570"/>
                  </a:lnTo>
                  <a:lnTo>
                    <a:pt x="29150" y="406965"/>
                  </a:lnTo>
                  <a:lnTo>
                    <a:pt x="26065" y="417211"/>
                  </a:lnTo>
                  <a:lnTo>
                    <a:pt x="26219" y="419620"/>
                  </a:lnTo>
                  <a:lnTo>
                    <a:pt x="28533" y="416805"/>
                  </a:lnTo>
                  <a:lnTo>
                    <a:pt x="32285" y="410507"/>
                  </a:lnTo>
                  <a:lnTo>
                    <a:pt x="38103" y="402993"/>
                  </a:lnTo>
                  <a:lnTo>
                    <a:pt x="45298" y="394667"/>
                  </a:lnTo>
                  <a:lnTo>
                    <a:pt x="53410" y="385801"/>
                  </a:lnTo>
                  <a:lnTo>
                    <a:pt x="64345" y="378785"/>
                  </a:lnTo>
                  <a:lnTo>
                    <a:pt x="77161" y="373002"/>
                  </a:lnTo>
                  <a:lnTo>
                    <a:pt x="91232" y="368042"/>
                  </a:lnTo>
                  <a:lnTo>
                    <a:pt x="106139" y="364734"/>
                  </a:lnTo>
                  <a:lnTo>
                    <a:pt x="121603" y="362530"/>
                  </a:lnTo>
                  <a:lnTo>
                    <a:pt x="137440" y="361060"/>
                  </a:lnTo>
                  <a:lnTo>
                    <a:pt x="152418" y="362291"/>
                  </a:lnTo>
                  <a:lnTo>
                    <a:pt x="166825" y="365322"/>
                  </a:lnTo>
                  <a:lnTo>
                    <a:pt x="180851" y="369553"/>
                  </a:lnTo>
                  <a:lnTo>
                    <a:pt x="208225" y="377202"/>
                  </a:lnTo>
                  <a:lnTo>
                    <a:pt x="221715" y="380790"/>
                  </a:lnTo>
                  <a:lnTo>
                    <a:pt x="245546" y="387723"/>
                  </a:lnTo>
                  <a:lnTo>
                    <a:pt x="278538" y="397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570247" y="3441932"/>
              <a:ext cx="15681" cy="258643"/>
            </a:xfrm>
            <a:custGeom>
              <a:avLst/>
              <a:gdLst/>
              <a:ahLst/>
              <a:cxnLst/>
              <a:rect l="0" t="0" r="0" b="0"/>
              <a:pathLst>
                <a:path w="15681" h="258643">
                  <a:moveTo>
                    <a:pt x="5732" y="0"/>
                  </a:moveTo>
                  <a:lnTo>
                    <a:pt x="451" y="15842"/>
                  </a:lnTo>
                  <a:lnTo>
                    <a:pt x="0" y="24931"/>
                  </a:lnTo>
                  <a:lnTo>
                    <a:pt x="805" y="35410"/>
                  </a:lnTo>
                  <a:lnTo>
                    <a:pt x="2447" y="46819"/>
                  </a:lnTo>
                  <a:lnTo>
                    <a:pt x="3542" y="58845"/>
                  </a:lnTo>
                  <a:lnTo>
                    <a:pt x="4272" y="71284"/>
                  </a:lnTo>
                  <a:lnTo>
                    <a:pt x="5083" y="96895"/>
                  </a:lnTo>
                  <a:lnTo>
                    <a:pt x="5646" y="162577"/>
                  </a:lnTo>
                  <a:lnTo>
                    <a:pt x="6780" y="174703"/>
                  </a:lnTo>
                  <a:lnTo>
                    <a:pt x="8641" y="186103"/>
                  </a:lnTo>
                  <a:lnTo>
                    <a:pt x="10988" y="197019"/>
                  </a:lnTo>
                  <a:lnTo>
                    <a:pt x="12551" y="208718"/>
                  </a:lnTo>
                  <a:lnTo>
                    <a:pt x="13594" y="220938"/>
                  </a:lnTo>
                  <a:lnTo>
                    <a:pt x="15680" y="258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745091" y="3437031"/>
              <a:ext cx="149218" cy="258234"/>
            </a:xfrm>
            <a:custGeom>
              <a:avLst/>
              <a:gdLst/>
              <a:ahLst/>
              <a:cxnLst/>
              <a:rect l="0" t="0" r="0" b="0"/>
              <a:pathLst>
                <a:path w="149218" h="258234">
                  <a:moveTo>
                    <a:pt x="0" y="34744"/>
                  </a:moveTo>
                  <a:lnTo>
                    <a:pt x="0" y="258233"/>
                  </a:lnTo>
                  <a:lnTo>
                    <a:pt x="0" y="253077"/>
                  </a:lnTo>
                  <a:lnTo>
                    <a:pt x="1105" y="245513"/>
                  </a:lnTo>
                  <a:lnTo>
                    <a:pt x="2947" y="236048"/>
                  </a:lnTo>
                  <a:lnTo>
                    <a:pt x="5281" y="225318"/>
                  </a:lnTo>
                  <a:lnTo>
                    <a:pt x="6837" y="213743"/>
                  </a:lnTo>
                  <a:lnTo>
                    <a:pt x="7873" y="201605"/>
                  </a:lnTo>
                  <a:lnTo>
                    <a:pt x="8565" y="189092"/>
                  </a:lnTo>
                  <a:lnTo>
                    <a:pt x="10131" y="176329"/>
                  </a:lnTo>
                  <a:lnTo>
                    <a:pt x="12281" y="163398"/>
                  </a:lnTo>
                  <a:lnTo>
                    <a:pt x="14819" y="150357"/>
                  </a:lnTo>
                  <a:lnTo>
                    <a:pt x="20587" y="124077"/>
                  </a:lnTo>
                  <a:lnTo>
                    <a:pt x="23672" y="110879"/>
                  </a:lnTo>
                  <a:lnTo>
                    <a:pt x="27940" y="97659"/>
                  </a:lnTo>
                  <a:lnTo>
                    <a:pt x="32996" y="84424"/>
                  </a:lnTo>
                  <a:lnTo>
                    <a:pt x="38577" y="71180"/>
                  </a:lnTo>
                  <a:lnTo>
                    <a:pt x="44508" y="59035"/>
                  </a:lnTo>
                  <a:lnTo>
                    <a:pt x="50673" y="47622"/>
                  </a:lnTo>
                  <a:lnTo>
                    <a:pt x="56993" y="36698"/>
                  </a:lnTo>
                  <a:lnTo>
                    <a:pt x="69911" y="15717"/>
                  </a:lnTo>
                  <a:lnTo>
                    <a:pt x="76451" y="5479"/>
                  </a:lnTo>
                  <a:lnTo>
                    <a:pt x="84127" y="865"/>
                  </a:lnTo>
                  <a:lnTo>
                    <a:pt x="92559" y="0"/>
                  </a:lnTo>
                  <a:lnTo>
                    <a:pt x="101498" y="1633"/>
                  </a:lnTo>
                  <a:lnTo>
                    <a:pt x="108561" y="8249"/>
                  </a:lnTo>
                  <a:lnTo>
                    <a:pt x="114376" y="18186"/>
                  </a:lnTo>
                  <a:lnTo>
                    <a:pt x="119358" y="30337"/>
                  </a:lnTo>
                  <a:lnTo>
                    <a:pt x="123784" y="41754"/>
                  </a:lnTo>
                  <a:lnTo>
                    <a:pt x="131650" y="63282"/>
                  </a:lnTo>
                  <a:lnTo>
                    <a:pt x="134189" y="74770"/>
                  </a:lnTo>
                  <a:lnTo>
                    <a:pt x="135883" y="86850"/>
                  </a:lnTo>
                  <a:lnTo>
                    <a:pt x="137011" y="99325"/>
                  </a:lnTo>
                  <a:lnTo>
                    <a:pt x="138869" y="114273"/>
                  </a:lnTo>
                  <a:lnTo>
                    <a:pt x="149217" y="1939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983838" y="3444652"/>
              <a:ext cx="169113" cy="268053"/>
            </a:xfrm>
            <a:custGeom>
              <a:avLst/>
              <a:gdLst/>
              <a:ahLst/>
              <a:cxnLst/>
              <a:rect l="0" t="0" r="0" b="0"/>
              <a:pathLst>
                <a:path w="169113" h="268053">
                  <a:moveTo>
                    <a:pt x="0" y="136549"/>
                  </a:moveTo>
                  <a:lnTo>
                    <a:pt x="21123" y="136549"/>
                  </a:lnTo>
                  <a:lnTo>
                    <a:pt x="31767" y="137654"/>
                  </a:lnTo>
                  <a:lnTo>
                    <a:pt x="43284" y="139496"/>
                  </a:lnTo>
                  <a:lnTo>
                    <a:pt x="55383" y="141830"/>
                  </a:lnTo>
                  <a:lnTo>
                    <a:pt x="68976" y="142280"/>
                  </a:lnTo>
                  <a:lnTo>
                    <a:pt x="83565" y="141475"/>
                  </a:lnTo>
                  <a:lnTo>
                    <a:pt x="98816" y="139833"/>
                  </a:lnTo>
                  <a:lnTo>
                    <a:pt x="111195" y="136527"/>
                  </a:lnTo>
                  <a:lnTo>
                    <a:pt x="121658" y="132113"/>
                  </a:lnTo>
                  <a:lnTo>
                    <a:pt x="130844" y="126960"/>
                  </a:lnTo>
                  <a:lnTo>
                    <a:pt x="138074" y="119103"/>
                  </a:lnTo>
                  <a:lnTo>
                    <a:pt x="143999" y="109444"/>
                  </a:lnTo>
                  <a:lnTo>
                    <a:pt x="149054" y="98583"/>
                  </a:lnTo>
                  <a:lnTo>
                    <a:pt x="151319" y="86921"/>
                  </a:lnTo>
                  <a:lnTo>
                    <a:pt x="151723" y="74726"/>
                  </a:lnTo>
                  <a:lnTo>
                    <a:pt x="150888" y="62174"/>
                  </a:lnTo>
                  <a:lnTo>
                    <a:pt x="149225" y="50490"/>
                  </a:lnTo>
                  <a:lnTo>
                    <a:pt x="147012" y="39385"/>
                  </a:lnTo>
                  <a:lnTo>
                    <a:pt x="144431" y="28666"/>
                  </a:lnTo>
                  <a:lnTo>
                    <a:pt x="139394" y="19309"/>
                  </a:lnTo>
                  <a:lnTo>
                    <a:pt x="132721" y="10861"/>
                  </a:lnTo>
                  <a:lnTo>
                    <a:pt x="124955" y="3018"/>
                  </a:lnTo>
                  <a:lnTo>
                    <a:pt x="117568" y="0"/>
                  </a:lnTo>
                  <a:lnTo>
                    <a:pt x="110433" y="198"/>
                  </a:lnTo>
                  <a:lnTo>
                    <a:pt x="103465" y="2541"/>
                  </a:lnTo>
                  <a:lnTo>
                    <a:pt x="95504" y="9630"/>
                  </a:lnTo>
                  <a:lnTo>
                    <a:pt x="86881" y="19882"/>
                  </a:lnTo>
                  <a:lnTo>
                    <a:pt x="77816" y="32244"/>
                  </a:lnTo>
                  <a:lnTo>
                    <a:pt x="70668" y="44906"/>
                  </a:lnTo>
                  <a:lnTo>
                    <a:pt x="64797" y="57768"/>
                  </a:lnTo>
                  <a:lnTo>
                    <a:pt x="59777" y="70765"/>
                  </a:lnTo>
                  <a:lnTo>
                    <a:pt x="55326" y="87166"/>
                  </a:lnTo>
                  <a:lnTo>
                    <a:pt x="51253" y="105837"/>
                  </a:lnTo>
                  <a:lnTo>
                    <a:pt x="47432" y="126022"/>
                  </a:lnTo>
                  <a:lnTo>
                    <a:pt x="44885" y="143900"/>
                  </a:lnTo>
                  <a:lnTo>
                    <a:pt x="43187" y="160240"/>
                  </a:lnTo>
                  <a:lnTo>
                    <a:pt x="42055" y="175554"/>
                  </a:lnTo>
                  <a:lnTo>
                    <a:pt x="42405" y="189080"/>
                  </a:lnTo>
                  <a:lnTo>
                    <a:pt x="43745" y="201413"/>
                  </a:lnTo>
                  <a:lnTo>
                    <a:pt x="45743" y="212951"/>
                  </a:lnTo>
                  <a:lnTo>
                    <a:pt x="49285" y="223958"/>
                  </a:lnTo>
                  <a:lnTo>
                    <a:pt x="53858" y="234613"/>
                  </a:lnTo>
                  <a:lnTo>
                    <a:pt x="59116" y="245032"/>
                  </a:lnTo>
                  <a:lnTo>
                    <a:pt x="65938" y="253083"/>
                  </a:lnTo>
                  <a:lnTo>
                    <a:pt x="73802" y="259556"/>
                  </a:lnTo>
                  <a:lnTo>
                    <a:pt x="82361" y="264976"/>
                  </a:lnTo>
                  <a:lnTo>
                    <a:pt x="93593" y="267485"/>
                  </a:lnTo>
                  <a:lnTo>
                    <a:pt x="106607" y="268052"/>
                  </a:lnTo>
                  <a:lnTo>
                    <a:pt x="120810" y="267324"/>
                  </a:lnTo>
                  <a:lnTo>
                    <a:pt x="132490" y="264629"/>
                  </a:lnTo>
                  <a:lnTo>
                    <a:pt x="142486" y="260621"/>
                  </a:lnTo>
                  <a:lnTo>
                    <a:pt x="169112" y="2459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224565" y="3441932"/>
              <a:ext cx="167133" cy="256802"/>
            </a:xfrm>
            <a:custGeom>
              <a:avLst/>
              <a:gdLst/>
              <a:ahLst/>
              <a:cxnLst/>
              <a:rect l="0" t="0" r="0" b="0"/>
              <a:pathLst>
                <a:path w="167133" h="256802">
                  <a:moveTo>
                    <a:pt x="87549" y="0"/>
                  </a:moveTo>
                  <a:lnTo>
                    <a:pt x="71707" y="10561"/>
                  </a:lnTo>
                  <a:lnTo>
                    <a:pt x="64829" y="15884"/>
                  </a:lnTo>
                  <a:lnTo>
                    <a:pt x="58034" y="21642"/>
                  </a:lnTo>
                  <a:lnTo>
                    <a:pt x="51293" y="27691"/>
                  </a:lnTo>
                  <a:lnTo>
                    <a:pt x="45693" y="35041"/>
                  </a:lnTo>
                  <a:lnTo>
                    <a:pt x="40855" y="43256"/>
                  </a:lnTo>
                  <a:lnTo>
                    <a:pt x="36524" y="52048"/>
                  </a:lnTo>
                  <a:lnTo>
                    <a:pt x="32532" y="62332"/>
                  </a:lnTo>
                  <a:lnTo>
                    <a:pt x="28765" y="73608"/>
                  </a:lnTo>
                  <a:lnTo>
                    <a:pt x="25148" y="85547"/>
                  </a:lnTo>
                  <a:lnTo>
                    <a:pt x="21632" y="99033"/>
                  </a:lnTo>
                  <a:lnTo>
                    <a:pt x="4704" y="171278"/>
                  </a:lnTo>
                  <a:lnTo>
                    <a:pt x="2476" y="184925"/>
                  </a:lnTo>
                  <a:lnTo>
                    <a:pt x="990" y="198444"/>
                  </a:lnTo>
                  <a:lnTo>
                    <a:pt x="0" y="211878"/>
                  </a:lnTo>
                  <a:lnTo>
                    <a:pt x="445" y="224150"/>
                  </a:lnTo>
                  <a:lnTo>
                    <a:pt x="1847" y="235647"/>
                  </a:lnTo>
                  <a:lnTo>
                    <a:pt x="3887" y="246628"/>
                  </a:lnTo>
                  <a:lnTo>
                    <a:pt x="9668" y="252844"/>
                  </a:lnTo>
                  <a:lnTo>
                    <a:pt x="17944" y="255881"/>
                  </a:lnTo>
                  <a:lnTo>
                    <a:pt x="27882" y="256801"/>
                  </a:lnTo>
                  <a:lnTo>
                    <a:pt x="36718" y="252994"/>
                  </a:lnTo>
                  <a:lnTo>
                    <a:pt x="44819" y="246034"/>
                  </a:lnTo>
                  <a:lnTo>
                    <a:pt x="52431" y="236973"/>
                  </a:lnTo>
                  <a:lnTo>
                    <a:pt x="59716" y="226511"/>
                  </a:lnTo>
                  <a:lnTo>
                    <a:pt x="66783" y="215115"/>
                  </a:lnTo>
                  <a:lnTo>
                    <a:pt x="73705" y="203097"/>
                  </a:lnTo>
                  <a:lnTo>
                    <a:pt x="79425" y="190663"/>
                  </a:lnTo>
                  <a:lnTo>
                    <a:pt x="84344" y="177953"/>
                  </a:lnTo>
                  <a:lnTo>
                    <a:pt x="88728" y="165058"/>
                  </a:lnTo>
                  <a:lnTo>
                    <a:pt x="92756" y="152040"/>
                  </a:lnTo>
                  <a:lnTo>
                    <a:pt x="100180" y="125786"/>
                  </a:lnTo>
                  <a:lnTo>
                    <a:pt x="104812" y="113700"/>
                  </a:lnTo>
                  <a:lnTo>
                    <a:pt x="110111" y="102328"/>
                  </a:lnTo>
                  <a:lnTo>
                    <a:pt x="115854" y="91430"/>
                  </a:lnTo>
                  <a:lnTo>
                    <a:pt x="120788" y="79743"/>
                  </a:lnTo>
                  <a:lnTo>
                    <a:pt x="125183" y="67531"/>
                  </a:lnTo>
                  <a:lnTo>
                    <a:pt x="129218" y="54968"/>
                  </a:lnTo>
                  <a:lnTo>
                    <a:pt x="134119" y="42172"/>
                  </a:lnTo>
                  <a:lnTo>
                    <a:pt x="139596" y="29220"/>
                  </a:lnTo>
                  <a:lnTo>
                    <a:pt x="145459" y="16164"/>
                  </a:lnTo>
                  <a:lnTo>
                    <a:pt x="149367" y="12986"/>
                  </a:lnTo>
                  <a:lnTo>
                    <a:pt x="151973" y="16394"/>
                  </a:lnTo>
                  <a:lnTo>
                    <a:pt x="153710" y="24193"/>
                  </a:lnTo>
                  <a:lnTo>
                    <a:pt x="153762" y="33813"/>
                  </a:lnTo>
                  <a:lnTo>
                    <a:pt x="152692" y="44648"/>
                  </a:lnTo>
                  <a:lnTo>
                    <a:pt x="150874" y="56293"/>
                  </a:lnTo>
                  <a:lnTo>
                    <a:pt x="149661" y="71793"/>
                  </a:lnTo>
                  <a:lnTo>
                    <a:pt x="148853" y="89864"/>
                  </a:lnTo>
                  <a:lnTo>
                    <a:pt x="147715" y="146368"/>
                  </a:lnTo>
                  <a:lnTo>
                    <a:pt x="147556" y="163897"/>
                  </a:lnTo>
                  <a:lnTo>
                    <a:pt x="148555" y="180005"/>
                  </a:lnTo>
                  <a:lnTo>
                    <a:pt x="150326" y="195164"/>
                  </a:lnTo>
                  <a:lnTo>
                    <a:pt x="167132" y="2387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491174" y="3461827"/>
              <a:ext cx="169114" cy="218462"/>
            </a:xfrm>
            <a:custGeom>
              <a:avLst/>
              <a:gdLst/>
              <a:ahLst/>
              <a:cxnLst/>
              <a:rect l="0" t="0" r="0" b="0"/>
              <a:pathLst>
                <a:path w="169114" h="218462">
                  <a:moveTo>
                    <a:pt x="0" y="0"/>
                  </a:moveTo>
                  <a:lnTo>
                    <a:pt x="0" y="60665"/>
                  </a:lnTo>
                  <a:lnTo>
                    <a:pt x="1106" y="74708"/>
                  </a:lnTo>
                  <a:lnTo>
                    <a:pt x="2948" y="88491"/>
                  </a:lnTo>
                  <a:lnTo>
                    <a:pt x="5281" y="102101"/>
                  </a:lnTo>
                  <a:lnTo>
                    <a:pt x="6837" y="118912"/>
                  </a:lnTo>
                  <a:lnTo>
                    <a:pt x="7874" y="137856"/>
                  </a:lnTo>
                  <a:lnTo>
                    <a:pt x="9026" y="177327"/>
                  </a:lnTo>
                  <a:lnTo>
                    <a:pt x="9675" y="218461"/>
                  </a:lnTo>
                  <a:lnTo>
                    <a:pt x="9766" y="215275"/>
                  </a:lnTo>
                  <a:lnTo>
                    <a:pt x="9827" y="206519"/>
                  </a:lnTo>
                  <a:lnTo>
                    <a:pt x="10973" y="196261"/>
                  </a:lnTo>
                  <a:lnTo>
                    <a:pt x="12841" y="185001"/>
                  </a:lnTo>
                  <a:lnTo>
                    <a:pt x="15193" y="173073"/>
                  </a:lnTo>
                  <a:lnTo>
                    <a:pt x="17866" y="161805"/>
                  </a:lnTo>
                  <a:lnTo>
                    <a:pt x="20753" y="150977"/>
                  </a:lnTo>
                  <a:lnTo>
                    <a:pt x="23783" y="140443"/>
                  </a:lnTo>
                  <a:lnTo>
                    <a:pt x="28014" y="128998"/>
                  </a:lnTo>
                  <a:lnTo>
                    <a:pt x="33045" y="116948"/>
                  </a:lnTo>
                  <a:lnTo>
                    <a:pt x="38610" y="104492"/>
                  </a:lnTo>
                  <a:lnTo>
                    <a:pt x="44531" y="93978"/>
                  </a:lnTo>
                  <a:lnTo>
                    <a:pt x="50688" y="84758"/>
                  </a:lnTo>
                  <a:lnTo>
                    <a:pt x="57004" y="76401"/>
                  </a:lnTo>
                  <a:lnTo>
                    <a:pt x="63425" y="68619"/>
                  </a:lnTo>
                  <a:lnTo>
                    <a:pt x="69916" y="61221"/>
                  </a:lnTo>
                  <a:lnTo>
                    <a:pt x="76454" y="54077"/>
                  </a:lnTo>
                  <a:lnTo>
                    <a:pt x="84129" y="47105"/>
                  </a:lnTo>
                  <a:lnTo>
                    <a:pt x="92561" y="40246"/>
                  </a:lnTo>
                  <a:lnTo>
                    <a:pt x="101498" y="33462"/>
                  </a:lnTo>
                  <a:lnTo>
                    <a:pt x="110773" y="27835"/>
                  </a:lnTo>
                  <a:lnTo>
                    <a:pt x="120272" y="22978"/>
                  </a:lnTo>
                  <a:lnTo>
                    <a:pt x="129920" y="18634"/>
                  </a:lnTo>
                  <a:lnTo>
                    <a:pt x="138563" y="17950"/>
                  </a:lnTo>
                  <a:lnTo>
                    <a:pt x="146536" y="19704"/>
                  </a:lnTo>
                  <a:lnTo>
                    <a:pt x="169113" y="298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556083" y="3183289"/>
              <a:ext cx="19897" cy="1"/>
            </a:xfrm>
            <a:custGeom>
              <a:avLst/>
              <a:gdLst/>
              <a:ahLst/>
              <a:cxnLst/>
              <a:rect l="0" t="0" r="0" b="0"/>
              <a:pathLst>
                <a:path w="19897" h="1">
                  <a:moveTo>
                    <a:pt x="19896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083812" y="3242976"/>
            <a:ext cx="554934" cy="557077"/>
            <a:chOff x="3083812" y="3242976"/>
            <a:chExt cx="554934" cy="557077"/>
          </a:xfrm>
        </p:grpSpPr>
        <p:sp>
          <p:nvSpPr>
            <p:cNvPr id="54" name="Freeform 53"/>
            <p:cNvSpPr/>
            <p:nvPr/>
          </p:nvSpPr>
          <p:spPr>
            <a:xfrm>
              <a:off x="3083812" y="3382245"/>
              <a:ext cx="9948" cy="358121"/>
            </a:xfrm>
            <a:custGeom>
              <a:avLst/>
              <a:gdLst/>
              <a:ahLst/>
              <a:cxnLst/>
              <a:rect l="0" t="0" r="0" b="0"/>
              <a:pathLst>
                <a:path w="9948" h="358121">
                  <a:moveTo>
                    <a:pt x="9947" y="0"/>
                  </a:moveTo>
                  <a:lnTo>
                    <a:pt x="9947" y="172018"/>
                  </a:lnTo>
                  <a:lnTo>
                    <a:pt x="8842" y="189840"/>
                  </a:lnTo>
                  <a:lnTo>
                    <a:pt x="7000" y="207247"/>
                  </a:lnTo>
                  <a:lnTo>
                    <a:pt x="4666" y="224379"/>
                  </a:lnTo>
                  <a:lnTo>
                    <a:pt x="3111" y="241327"/>
                  </a:lnTo>
                  <a:lnTo>
                    <a:pt x="2074" y="258152"/>
                  </a:lnTo>
                  <a:lnTo>
                    <a:pt x="921" y="291584"/>
                  </a:lnTo>
                  <a:lnTo>
                    <a:pt x="0" y="3581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240757" y="3393677"/>
              <a:ext cx="141489" cy="323983"/>
            </a:xfrm>
            <a:custGeom>
              <a:avLst/>
              <a:gdLst/>
              <a:ahLst/>
              <a:cxnLst/>
              <a:rect l="0" t="0" r="0" b="0"/>
              <a:pathLst>
                <a:path w="141489" h="323983">
                  <a:moveTo>
                    <a:pt x="2219" y="88046"/>
                  </a:moveTo>
                  <a:lnTo>
                    <a:pt x="7500" y="72203"/>
                  </a:lnTo>
                  <a:lnTo>
                    <a:pt x="11266" y="63115"/>
                  </a:lnTo>
                  <a:lnTo>
                    <a:pt x="15988" y="52635"/>
                  </a:lnTo>
                  <a:lnTo>
                    <a:pt x="21346" y="41227"/>
                  </a:lnTo>
                  <a:lnTo>
                    <a:pt x="29339" y="30306"/>
                  </a:lnTo>
                  <a:lnTo>
                    <a:pt x="39090" y="19709"/>
                  </a:lnTo>
                  <a:lnTo>
                    <a:pt x="50011" y="9329"/>
                  </a:lnTo>
                  <a:lnTo>
                    <a:pt x="62818" y="3514"/>
                  </a:lnTo>
                  <a:lnTo>
                    <a:pt x="76883" y="743"/>
                  </a:lnTo>
                  <a:lnTo>
                    <a:pt x="91786" y="0"/>
                  </a:lnTo>
                  <a:lnTo>
                    <a:pt x="103932" y="3927"/>
                  </a:lnTo>
                  <a:lnTo>
                    <a:pt x="114240" y="10965"/>
                  </a:lnTo>
                  <a:lnTo>
                    <a:pt x="123323" y="20079"/>
                  </a:lnTo>
                  <a:lnTo>
                    <a:pt x="129378" y="30576"/>
                  </a:lnTo>
                  <a:lnTo>
                    <a:pt x="133414" y="41996"/>
                  </a:lnTo>
                  <a:lnTo>
                    <a:pt x="136106" y="54030"/>
                  </a:lnTo>
                  <a:lnTo>
                    <a:pt x="137900" y="66474"/>
                  </a:lnTo>
                  <a:lnTo>
                    <a:pt x="139096" y="79191"/>
                  </a:lnTo>
                  <a:lnTo>
                    <a:pt x="139893" y="92090"/>
                  </a:lnTo>
                  <a:lnTo>
                    <a:pt x="139320" y="106217"/>
                  </a:lnTo>
                  <a:lnTo>
                    <a:pt x="137832" y="121161"/>
                  </a:lnTo>
                  <a:lnTo>
                    <a:pt x="135734" y="136650"/>
                  </a:lnTo>
                  <a:lnTo>
                    <a:pt x="133231" y="151397"/>
                  </a:lnTo>
                  <a:lnTo>
                    <a:pt x="130457" y="165650"/>
                  </a:lnTo>
                  <a:lnTo>
                    <a:pt x="127502" y="179573"/>
                  </a:lnTo>
                  <a:lnTo>
                    <a:pt x="123322" y="193276"/>
                  </a:lnTo>
                  <a:lnTo>
                    <a:pt x="118324" y="206833"/>
                  </a:lnTo>
                  <a:lnTo>
                    <a:pt x="112782" y="220292"/>
                  </a:lnTo>
                  <a:lnTo>
                    <a:pt x="107982" y="233686"/>
                  </a:lnTo>
                  <a:lnTo>
                    <a:pt x="103676" y="247037"/>
                  </a:lnTo>
                  <a:lnTo>
                    <a:pt x="99701" y="260358"/>
                  </a:lnTo>
                  <a:lnTo>
                    <a:pt x="94839" y="272555"/>
                  </a:lnTo>
                  <a:lnTo>
                    <a:pt x="89388" y="284002"/>
                  </a:lnTo>
                  <a:lnTo>
                    <a:pt x="83543" y="294950"/>
                  </a:lnTo>
                  <a:lnTo>
                    <a:pt x="75225" y="304459"/>
                  </a:lnTo>
                  <a:lnTo>
                    <a:pt x="65259" y="313009"/>
                  </a:lnTo>
                  <a:lnTo>
                    <a:pt x="54193" y="320919"/>
                  </a:lnTo>
                  <a:lnTo>
                    <a:pt x="43501" y="323982"/>
                  </a:lnTo>
                  <a:lnTo>
                    <a:pt x="33056" y="323814"/>
                  </a:lnTo>
                  <a:lnTo>
                    <a:pt x="22777" y="321491"/>
                  </a:lnTo>
                  <a:lnTo>
                    <a:pt x="14819" y="314416"/>
                  </a:lnTo>
                  <a:lnTo>
                    <a:pt x="8409" y="304172"/>
                  </a:lnTo>
                  <a:lnTo>
                    <a:pt x="3029" y="291817"/>
                  </a:lnTo>
                  <a:lnTo>
                    <a:pt x="549" y="276948"/>
                  </a:lnTo>
                  <a:lnTo>
                    <a:pt x="0" y="260404"/>
                  </a:lnTo>
                  <a:lnTo>
                    <a:pt x="740" y="242742"/>
                  </a:lnTo>
                  <a:lnTo>
                    <a:pt x="2338" y="227652"/>
                  </a:lnTo>
                  <a:lnTo>
                    <a:pt x="4509" y="214276"/>
                  </a:lnTo>
                  <a:lnTo>
                    <a:pt x="7062" y="202043"/>
                  </a:lnTo>
                  <a:lnTo>
                    <a:pt x="12079" y="191677"/>
                  </a:lnTo>
                  <a:lnTo>
                    <a:pt x="18740" y="182555"/>
                  </a:lnTo>
                  <a:lnTo>
                    <a:pt x="26497" y="174263"/>
                  </a:lnTo>
                  <a:lnTo>
                    <a:pt x="34984" y="169841"/>
                  </a:lnTo>
                  <a:lnTo>
                    <a:pt x="43958" y="167998"/>
                  </a:lnTo>
                  <a:lnTo>
                    <a:pt x="53256" y="167874"/>
                  </a:lnTo>
                  <a:lnTo>
                    <a:pt x="62771" y="171108"/>
                  </a:lnTo>
                  <a:lnTo>
                    <a:pt x="72431" y="176580"/>
                  </a:lnTo>
                  <a:lnTo>
                    <a:pt x="82186" y="183544"/>
                  </a:lnTo>
                  <a:lnTo>
                    <a:pt x="89795" y="191502"/>
                  </a:lnTo>
                  <a:lnTo>
                    <a:pt x="95973" y="200124"/>
                  </a:lnTo>
                  <a:lnTo>
                    <a:pt x="101197" y="209187"/>
                  </a:lnTo>
                  <a:lnTo>
                    <a:pt x="106890" y="220756"/>
                  </a:lnTo>
                  <a:lnTo>
                    <a:pt x="112896" y="233996"/>
                  </a:lnTo>
                  <a:lnTo>
                    <a:pt x="119111" y="248348"/>
                  </a:lnTo>
                  <a:lnTo>
                    <a:pt x="124359" y="261233"/>
                  </a:lnTo>
                  <a:lnTo>
                    <a:pt x="141488" y="3068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451879" y="3242976"/>
              <a:ext cx="186867" cy="557077"/>
            </a:xfrm>
            <a:custGeom>
              <a:avLst/>
              <a:gdLst/>
              <a:ahLst/>
              <a:cxnLst/>
              <a:rect l="0" t="0" r="0" b="0"/>
              <a:pathLst>
                <a:path w="186867" h="557077">
                  <a:moveTo>
                    <a:pt x="0" y="0"/>
                  </a:moveTo>
                  <a:lnTo>
                    <a:pt x="26405" y="5281"/>
                  </a:lnTo>
                  <a:lnTo>
                    <a:pt x="37499" y="9047"/>
                  </a:lnTo>
                  <a:lnTo>
                    <a:pt x="48211" y="13769"/>
                  </a:lnTo>
                  <a:lnTo>
                    <a:pt x="58668" y="19127"/>
                  </a:lnTo>
                  <a:lnTo>
                    <a:pt x="68956" y="26015"/>
                  </a:lnTo>
                  <a:lnTo>
                    <a:pt x="79130" y="33923"/>
                  </a:lnTo>
                  <a:lnTo>
                    <a:pt x="89228" y="42511"/>
                  </a:lnTo>
                  <a:lnTo>
                    <a:pt x="98172" y="51552"/>
                  </a:lnTo>
                  <a:lnTo>
                    <a:pt x="106344" y="60895"/>
                  </a:lnTo>
                  <a:lnTo>
                    <a:pt x="114004" y="70440"/>
                  </a:lnTo>
                  <a:lnTo>
                    <a:pt x="121320" y="82330"/>
                  </a:lnTo>
                  <a:lnTo>
                    <a:pt x="128409" y="95783"/>
                  </a:lnTo>
                  <a:lnTo>
                    <a:pt x="155669" y="151803"/>
                  </a:lnTo>
                  <a:lnTo>
                    <a:pt x="161255" y="166415"/>
                  </a:lnTo>
                  <a:lnTo>
                    <a:pt x="166085" y="181683"/>
                  </a:lnTo>
                  <a:lnTo>
                    <a:pt x="170410" y="197389"/>
                  </a:lnTo>
                  <a:lnTo>
                    <a:pt x="174399" y="214491"/>
                  </a:lnTo>
                  <a:lnTo>
                    <a:pt x="178164" y="232524"/>
                  </a:lnTo>
                  <a:lnTo>
                    <a:pt x="181779" y="251178"/>
                  </a:lnTo>
                  <a:lnTo>
                    <a:pt x="184188" y="269141"/>
                  </a:lnTo>
                  <a:lnTo>
                    <a:pt x="185795" y="286642"/>
                  </a:lnTo>
                  <a:lnTo>
                    <a:pt x="186866" y="303836"/>
                  </a:lnTo>
                  <a:lnTo>
                    <a:pt x="186475" y="321931"/>
                  </a:lnTo>
                  <a:lnTo>
                    <a:pt x="185109" y="340626"/>
                  </a:lnTo>
                  <a:lnTo>
                    <a:pt x="183093" y="359721"/>
                  </a:lnTo>
                  <a:lnTo>
                    <a:pt x="180643" y="377978"/>
                  </a:lnTo>
                  <a:lnTo>
                    <a:pt x="174974" y="413000"/>
                  </a:lnTo>
                  <a:lnTo>
                    <a:pt x="170810" y="428971"/>
                  </a:lnTo>
                  <a:lnTo>
                    <a:pt x="165823" y="444040"/>
                  </a:lnTo>
                  <a:lnTo>
                    <a:pt x="155492" y="471468"/>
                  </a:lnTo>
                  <a:lnTo>
                    <a:pt x="147217" y="494711"/>
                  </a:lnTo>
                  <a:lnTo>
                    <a:pt x="142357" y="504446"/>
                  </a:lnTo>
                  <a:lnTo>
                    <a:pt x="136906" y="513147"/>
                  </a:lnTo>
                  <a:lnTo>
                    <a:pt x="131062" y="521158"/>
                  </a:lnTo>
                  <a:lnTo>
                    <a:pt x="124956" y="528710"/>
                  </a:lnTo>
                  <a:lnTo>
                    <a:pt x="118673" y="535954"/>
                  </a:lnTo>
                  <a:lnTo>
                    <a:pt x="99478" y="5570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123603" y="3979112"/>
            <a:ext cx="3113656" cy="656554"/>
            <a:chOff x="3123603" y="3979112"/>
            <a:chExt cx="3113656" cy="656554"/>
          </a:xfrm>
        </p:grpSpPr>
        <p:sp>
          <p:nvSpPr>
            <p:cNvPr id="58" name="Freeform 57"/>
            <p:cNvSpPr/>
            <p:nvPr/>
          </p:nvSpPr>
          <p:spPr>
            <a:xfrm>
              <a:off x="3123603" y="4257650"/>
              <a:ext cx="19896" cy="338225"/>
            </a:xfrm>
            <a:custGeom>
              <a:avLst/>
              <a:gdLst/>
              <a:ahLst/>
              <a:cxnLst/>
              <a:rect l="0" t="0" r="0" b="0"/>
              <a:pathLst>
                <a:path w="19896" h="338225">
                  <a:moveTo>
                    <a:pt x="19895" y="0"/>
                  </a:moveTo>
                  <a:lnTo>
                    <a:pt x="14614" y="15843"/>
                  </a:lnTo>
                  <a:lnTo>
                    <a:pt x="13059" y="26036"/>
                  </a:lnTo>
                  <a:lnTo>
                    <a:pt x="12021" y="38358"/>
                  </a:lnTo>
                  <a:lnTo>
                    <a:pt x="11330" y="52099"/>
                  </a:lnTo>
                  <a:lnTo>
                    <a:pt x="10562" y="79157"/>
                  </a:lnTo>
                  <a:lnTo>
                    <a:pt x="10002" y="169948"/>
                  </a:lnTo>
                  <a:lnTo>
                    <a:pt x="9958" y="230315"/>
                  </a:lnTo>
                  <a:lnTo>
                    <a:pt x="8849" y="244179"/>
                  </a:lnTo>
                  <a:lnTo>
                    <a:pt x="7005" y="257842"/>
                  </a:lnTo>
                  <a:lnTo>
                    <a:pt x="4670" y="271372"/>
                  </a:lnTo>
                  <a:lnTo>
                    <a:pt x="3113" y="284814"/>
                  </a:lnTo>
                  <a:lnTo>
                    <a:pt x="2075" y="298196"/>
                  </a:lnTo>
                  <a:lnTo>
                    <a:pt x="0" y="3382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247466" y="4267598"/>
              <a:ext cx="124832" cy="129322"/>
            </a:xfrm>
            <a:custGeom>
              <a:avLst/>
              <a:gdLst/>
              <a:ahLst/>
              <a:cxnLst/>
              <a:rect l="0" t="0" r="0" b="0"/>
              <a:pathLst>
                <a:path w="124832" h="129322">
                  <a:moveTo>
                    <a:pt x="15406" y="0"/>
                  </a:moveTo>
                  <a:lnTo>
                    <a:pt x="10125" y="15842"/>
                  </a:lnTo>
                  <a:lnTo>
                    <a:pt x="8569" y="24930"/>
                  </a:lnTo>
                  <a:lnTo>
                    <a:pt x="7532" y="35410"/>
                  </a:lnTo>
                  <a:lnTo>
                    <a:pt x="6840" y="46818"/>
                  </a:lnTo>
                  <a:lnTo>
                    <a:pt x="5274" y="57739"/>
                  </a:lnTo>
                  <a:lnTo>
                    <a:pt x="3125" y="68336"/>
                  </a:lnTo>
                  <a:lnTo>
                    <a:pt x="0" y="81216"/>
                  </a:lnTo>
                  <a:lnTo>
                    <a:pt x="2295" y="72202"/>
                  </a:lnTo>
                  <a:lnTo>
                    <a:pt x="6665" y="66925"/>
                  </a:lnTo>
                  <a:lnTo>
                    <a:pt x="12895" y="62301"/>
                  </a:lnTo>
                  <a:lnTo>
                    <a:pt x="20363" y="58113"/>
                  </a:lnTo>
                  <a:lnTo>
                    <a:pt x="28659" y="56427"/>
                  </a:lnTo>
                  <a:lnTo>
                    <a:pt x="37505" y="56408"/>
                  </a:lnTo>
                  <a:lnTo>
                    <a:pt x="46718" y="57501"/>
                  </a:lnTo>
                  <a:lnTo>
                    <a:pt x="55071" y="61545"/>
                  </a:lnTo>
                  <a:lnTo>
                    <a:pt x="62850" y="67557"/>
                  </a:lnTo>
                  <a:lnTo>
                    <a:pt x="124831" y="1293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342864" y="4257650"/>
              <a:ext cx="49330" cy="358121"/>
            </a:xfrm>
            <a:custGeom>
              <a:avLst/>
              <a:gdLst/>
              <a:ahLst/>
              <a:cxnLst/>
              <a:rect l="0" t="0" r="0" b="0"/>
              <a:pathLst>
                <a:path w="49330" h="358121">
                  <a:moveTo>
                    <a:pt x="9537" y="0"/>
                  </a:moveTo>
                  <a:lnTo>
                    <a:pt x="4257" y="15843"/>
                  </a:lnTo>
                  <a:lnTo>
                    <a:pt x="2701" y="26036"/>
                  </a:lnTo>
                  <a:lnTo>
                    <a:pt x="1664" y="38358"/>
                  </a:lnTo>
                  <a:lnTo>
                    <a:pt x="972" y="52099"/>
                  </a:lnTo>
                  <a:lnTo>
                    <a:pt x="204" y="79157"/>
                  </a:lnTo>
                  <a:lnTo>
                    <a:pt x="0" y="92563"/>
                  </a:lnTo>
                  <a:lnTo>
                    <a:pt x="968" y="107026"/>
                  </a:lnTo>
                  <a:lnTo>
                    <a:pt x="2719" y="122195"/>
                  </a:lnTo>
                  <a:lnTo>
                    <a:pt x="4992" y="137834"/>
                  </a:lnTo>
                  <a:lnTo>
                    <a:pt x="6507" y="153786"/>
                  </a:lnTo>
                  <a:lnTo>
                    <a:pt x="7517" y="169948"/>
                  </a:lnTo>
                  <a:lnTo>
                    <a:pt x="8640" y="201538"/>
                  </a:lnTo>
                  <a:lnTo>
                    <a:pt x="9139" y="230315"/>
                  </a:lnTo>
                  <a:lnTo>
                    <a:pt x="10377" y="244179"/>
                  </a:lnTo>
                  <a:lnTo>
                    <a:pt x="12308" y="257842"/>
                  </a:lnTo>
                  <a:lnTo>
                    <a:pt x="20306" y="301143"/>
                  </a:lnTo>
                  <a:lnTo>
                    <a:pt x="49329" y="3581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481723" y="4108433"/>
              <a:ext cx="134927" cy="527233"/>
            </a:xfrm>
            <a:custGeom>
              <a:avLst/>
              <a:gdLst/>
              <a:ahLst/>
              <a:cxnLst/>
              <a:rect l="0" t="0" r="0" b="0"/>
              <a:pathLst>
                <a:path w="134927" h="527233">
                  <a:moveTo>
                    <a:pt x="0" y="0"/>
                  </a:moveTo>
                  <a:lnTo>
                    <a:pt x="46818" y="46819"/>
                  </a:lnTo>
                  <a:lnTo>
                    <a:pt x="56635" y="57740"/>
                  </a:lnTo>
                  <a:lnTo>
                    <a:pt x="65389" y="68336"/>
                  </a:lnTo>
                  <a:lnTo>
                    <a:pt x="73436" y="78717"/>
                  </a:lnTo>
                  <a:lnTo>
                    <a:pt x="81011" y="88953"/>
                  </a:lnTo>
                  <a:lnTo>
                    <a:pt x="95323" y="109169"/>
                  </a:lnTo>
                  <a:lnTo>
                    <a:pt x="101129" y="120308"/>
                  </a:lnTo>
                  <a:lnTo>
                    <a:pt x="106106" y="132155"/>
                  </a:lnTo>
                  <a:lnTo>
                    <a:pt x="110528" y="144474"/>
                  </a:lnTo>
                  <a:lnTo>
                    <a:pt x="114582" y="157108"/>
                  </a:lnTo>
                  <a:lnTo>
                    <a:pt x="118390" y="169952"/>
                  </a:lnTo>
                  <a:lnTo>
                    <a:pt x="122033" y="182936"/>
                  </a:lnTo>
                  <a:lnTo>
                    <a:pt x="124463" y="196013"/>
                  </a:lnTo>
                  <a:lnTo>
                    <a:pt x="126082" y="209152"/>
                  </a:lnTo>
                  <a:lnTo>
                    <a:pt x="127162" y="222333"/>
                  </a:lnTo>
                  <a:lnTo>
                    <a:pt x="127881" y="235541"/>
                  </a:lnTo>
                  <a:lnTo>
                    <a:pt x="128681" y="262007"/>
                  </a:lnTo>
                  <a:lnTo>
                    <a:pt x="130000" y="275255"/>
                  </a:lnTo>
                  <a:lnTo>
                    <a:pt x="131984" y="288507"/>
                  </a:lnTo>
                  <a:lnTo>
                    <a:pt x="134412" y="301764"/>
                  </a:lnTo>
                  <a:lnTo>
                    <a:pt x="134926" y="315023"/>
                  </a:lnTo>
                  <a:lnTo>
                    <a:pt x="134163" y="328283"/>
                  </a:lnTo>
                  <a:lnTo>
                    <a:pt x="130368" y="358123"/>
                  </a:lnTo>
                  <a:lnTo>
                    <a:pt x="122017" y="417316"/>
                  </a:lnTo>
                  <a:lnTo>
                    <a:pt x="115758" y="457380"/>
                  </a:lnTo>
                  <a:lnTo>
                    <a:pt x="112542" y="474032"/>
                  </a:lnTo>
                  <a:lnTo>
                    <a:pt x="109293" y="488449"/>
                  </a:lnTo>
                  <a:lnTo>
                    <a:pt x="99478" y="5272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989060" y="4078590"/>
              <a:ext cx="28422" cy="447651"/>
            </a:xfrm>
            <a:custGeom>
              <a:avLst/>
              <a:gdLst/>
              <a:ahLst/>
              <a:cxnLst/>
              <a:rect l="0" t="0" r="0" b="0"/>
              <a:pathLst>
                <a:path w="28422" h="447651">
                  <a:moveTo>
                    <a:pt x="0" y="0"/>
                  </a:moveTo>
                  <a:lnTo>
                    <a:pt x="0" y="31685"/>
                  </a:lnTo>
                  <a:lnTo>
                    <a:pt x="1105" y="44335"/>
                  </a:lnTo>
                  <a:lnTo>
                    <a:pt x="2947" y="56084"/>
                  </a:lnTo>
                  <a:lnTo>
                    <a:pt x="5281" y="67232"/>
                  </a:lnTo>
                  <a:lnTo>
                    <a:pt x="6836" y="82402"/>
                  </a:lnTo>
                  <a:lnTo>
                    <a:pt x="7873" y="100252"/>
                  </a:lnTo>
                  <a:lnTo>
                    <a:pt x="8564" y="119889"/>
                  </a:lnTo>
                  <a:lnTo>
                    <a:pt x="10131" y="138508"/>
                  </a:lnTo>
                  <a:lnTo>
                    <a:pt x="12281" y="156446"/>
                  </a:lnTo>
                  <a:lnTo>
                    <a:pt x="14819" y="173932"/>
                  </a:lnTo>
                  <a:lnTo>
                    <a:pt x="16511" y="190010"/>
                  </a:lnTo>
                  <a:lnTo>
                    <a:pt x="17639" y="205150"/>
                  </a:lnTo>
                  <a:lnTo>
                    <a:pt x="18391" y="219665"/>
                  </a:lnTo>
                  <a:lnTo>
                    <a:pt x="19227" y="250530"/>
                  </a:lnTo>
                  <a:lnTo>
                    <a:pt x="19449" y="266497"/>
                  </a:lnTo>
                  <a:lnTo>
                    <a:pt x="20703" y="281564"/>
                  </a:lnTo>
                  <a:lnTo>
                    <a:pt x="22645" y="296029"/>
                  </a:lnTo>
                  <a:lnTo>
                    <a:pt x="25044" y="310094"/>
                  </a:lnTo>
                  <a:lnTo>
                    <a:pt x="26644" y="323892"/>
                  </a:lnTo>
                  <a:lnTo>
                    <a:pt x="27710" y="337512"/>
                  </a:lnTo>
                  <a:lnTo>
                    <a:pt x="28421" y="351013"/>
                  </a:lnTo>
                  <a:lnTo>
                    <a:pt x="27790" y="365541"/>
                  </a:lnTo>
                  <a:lnTo>
                    <a:pt x="19895" y="4476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999007" y="4088538"/>
              <a:ext cx="268592" cy="525917"/>
            </a:xfrm>
            <a:custGeom>
              <a:avLst/>
              <a:gdLst/>
              <a:ahLst/>
              <a:cxnLst/>
              <a:rect l="0" t="0" r="0" b="0"/>
              <a:pathLst>
                <a:path w="268592" h="525917">
                  <a:moveTo>
                    <a:pt x="0" y="0"/>
                  </a:moveTo>
                  <a:lnTo>
                    <a:pt x="5281" y="21123"/>
                  </a:lnTo>
                  <a:lnTo>
                    <a:pt x="10153" y="32872"/>
                  </a:lnTo>
                  <a:lnTo>
                    <a:pt x="16717" y="46231"/>
                  </a:lnTo>
                  <a:lnTo>
                    <a:pt x="38850" y="88490"/>
                  </a:lnTo>
                  <a:lnTo>
                    <a:pt x="86159" y="182314"/>
                  </a:lnTo>
                  <a:lnTo>
                    <a:pt x="92810" y="196704"/>
                  </a:lnTo>
                  <a:lnTo>
                    <a:pt x="106094" y="227429"/>
                  </a:lnTo>
                  <a:lnTo>
                    <a:pt x="126001" y="275798"/>
                  </a:lnTo>
                  <a:lnTo>
                    <a:pt x="132634" y="291080"/>
                  </a:lnTo>
                  <a:lnTo>
                    <a:pt x="145900" y="319850"/>
                  </a:lnTo>
                  <a:lnTo>
                    <a:pt x="153637" y="334817"/>
                  </a:lnTo>
                  <a:lnTo>
                    <a:pt x="162112" y="350322"/>
                  </a:lnTo>
                  <a:lnTo>
                    <a:pt x="171077" y="366185"/>
                  </a:lnTo>
                  <a:lnTo>
                    <a:pt x="178160" y="381181"/>
                  </a:lnTo>
                  <a:lnTo>
                    <a:pt x="183986" y="395600"/>
                  </a:lnTo>
                  <a:lnTo>
                    <a:pt x="188976" y="409634"/>
                  </a:lnTo>
                  <a:lnTo>
                    <a:pt x="194514" y="423411"/>
                  </a:lnTo>
                  <a:lnTo>
                    <a:pt x="200416" y="437017"/>
                  </a:lnTo>
                  <a:lnTo>
                    <a:pt x="206561" y="450509"/>
                  </a:lnTo>
                  <a:lnTo>
                    <a:pt x="211763" y="462820"/>
                  </a:lnTo>
                  <a:lnTo>
                    <a:pt x="216337" y="474343"/>
                  </a:lnTo>
                  <a:lnTo>
                    <a:pt x="220491" y="485340"/>
                  </a:lnTo>
                  <a:lnTo>
                    <a:pt x="225471" y="497094"/>
                  </a:lnTo>
                  <a:lnTo>
                    <a:pt x="236900" y="521943"/>
                  </a:lnTo>
                  <a:lnTo>
                    <a:pt x="239726" y="525916"/>
                  </a:lnTo>
                  <a:lnTo>
                    <a:pt x="240505" y="524144"/>
                  </a:lnTo>
                  <a:lnTo>
                    <a:pt x="238423" y="511491"/>
                  </a:lnTo>
                  <a:lnTo>
                    <a:pt x="236320" y="503474"/>
                  </a:lnTo>
                  <a:lnTo>
                    <a:pt x="233814" y="494814"/>
                  </a:lnTo>
                  <a:lnTo>
                    <a:pt x="232142" y="484619"/>
                  </a:lnTo>
                  <a:lnTo>
                    <a:pt x="231028" y="473401"/>
                  </a:lnTo>
                  <a:lnTo>
                    <a:pt x="230285" y="461502"/>
                  </a:lnTo>
                  <a:lnTo>
                    <a:pt x="229460" y="430595"/>
                  </a:lnTo>
                  <a:lnTo>
                    <a:pt x="228838" y="311863"/>
                  </a:lnTo>
                  <a:lnTo>
                    <a:pt x="229930" y="294123"/>
                  </a:lnTo>
                  <a:lnTo>
                    <a:pt x="231764" y="275664"/>
                  </a:lnTo>
                  <a:lnTo>
                    <a:pt x="234092" y="256726"/>
                  </a:lnTo>
                  <a:lnTo>
                    <a:pt x="235643" y="239679"/>
                  </a:lnTo>
                  <a:lnTo>
                    <a:pt x="236678" y="223894"/>
                  </a:lnTo>
                  <a:lnTo>
                    <a:pt x="237368" y="208949"/>
                  </a:lnTo>
                  <a:lnTo>
                    <a:pt x="238933" y="194565"/>
                  </a:lnTo>
                  <a:lnTo>
                    <a:pt x="241081" y="180554"/>
                  </a:lnTo>
                  <a:lnTo>
                    <a:pt x="243619" y="166792"/>
                  </a:lnTo>
                  <a:lnTo>
                    <a:pt x="245311" y="153196"/>
                  </a:lnTo>
                  <a:lnTo>
                    <a:pt x="246439" y="139711"/>
                  </a:lnTo>
                  <a:lnTo>
                    <a:pt x="247191" y="126300"/>
                  </a:lnTo>
                  <a:lnTo>
                    <a:pt x="248798" y="112938"/>
                  </a:lnTo>
                  <a:lnTo>
                    <a:pt x="250974" y="99609"/>
                  </a:lnTo>
                  <a:lnTo>
                    <a:pt x="268591" y="397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416814" y="4309493"/>
              <a:ext cx="77429" cy="174531"/>
            </a:xfrm>
            <a:custGeom>
              <a:avLst/>
              <a:gdLst/>
              <a:ahLst/>
              <a:cxnLst/>
              <a:rect l="0" t="0" r="0" b="0"/>
              <a:pathLst>
                <a:path w="77429" h="174531">
                  <a:moveTo>
                    <a:pt x="0" y="57582"/>
                  </a:moveTo>
                  <a:lnTo>
                    <a:pt x="0" y="123528"/>
                  </a:lnTo>
                  <a:lnTo>
                    <a:pt x="1106" y="138021"/>
                  </a:lnTo>
                  <a:lnTo>
                    <a:pt x="2948" y="150999"/>
                  </a:lnTo>
                  <a:lnTo>
                    <a:pt x="5281" y="162967"/>
                  </a:lnTo>
                  <a:lnTo>
                    <a:pt x="10152" y="169841"/>
                  </a:lnTo>
                  <a:lnTo>
                    <a:pt x="16716" y="173317"/>
                  </a:lnTo>
                  <a:lnTo>
                    <a:pt x="24408" y="174530"/>
                  </a:lnTo>
                  <a:lnTo>
                    <a:pt x="31747" y="172022"/>
                  </a:lnTo>
                  <a:lnTo>
                    <a:pt x="38850" y="167035"/>
                  </a:lnTo>
                  <a:lnTo>
                    <a:pt x="45795" y="160394"/>
                  </a:lnTo>
                  <a:lnTo>
                    <a:pt x="51531" y="150440"/>
                  </a:lnTo>
                  <a:lnTo>
                    <a:pt x="56461" y="138278"/>
                  </a:lnTo>
                  <a:lnTo>
                    <a:pt x="72313" y="89610"/>
                  </a:lnTo>
                  <a:lnTo>
                    <a:pt x="74736" y="76724"/>
                  </a:lnTo>
                  <a:lnTo>
                    <a:pt x="76352" y="62606"/>
                  </a:lnTo>
                  <a:lnTo>
                    <a:pt x="77428" y="47668"/>
                  </a:lnTo>
                  <a:lnTo>
                    <a:pt x="77041" y="34393"/>
                  </a:lnTo>
                  <a:lnTo>
                    <a:pt x="75678" y="22227"/>
                  </a:lnTo>
                  <a:lnTo>
                    <a:pt x="73663" y="10801"/>
                  </a:lnTo>
                  <a:lnTo>
                    <a:pt x="69004" y="4288"/>
                  </a:lnTo>
                  <a:lnTo>
                    <a:pt x="62583" y="1052"/>
                  </a:lnTo>
                  <a:lnTo>
                    <a:pt x="54985" y="0"/>
                  </a:lnTo>
                  <a:lnTo>
                    <a:pt x="47710" y="2614"/>
                  </a:lnTo>
                  <a:lnTo>
                    <a:pt x="40649" y="7674"/>
                  </a:lnTo>
                  <a:lnTo>
                    <a:pt x="33731" y="14362"/>
                  </a:lnTo>
                  <a:lnTo>
                    <a:pt x="28014" y="23242"/>
                  </a:lnTo>
                  <a:lnTo>
                    <a:pt x="23097" y="33584"/>
                  </a:lnTo>
                  <a:lnTo>
                    <a:pt x="18714" y="44899"/>
                  </a:lnTo>
                  <a:lnTo>
                    <a:pt x="10897" y="66314"/>
                  </a:lnTo>
                  <a:lnTo>
                    <a:pt x="0" y="973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575979" y="4213519"/>
              <a:ext cx="169113" cy="243087"/>
            </a:xfrm>
            <a:custGeom>
              <a:avLst/>
              <a:gdLst/>
              <a:ahLst/>
              <a:cxnLst/>
              <a:rect l="0" t="0" r="0" b="0"/>
              <a:pathLst>
                <a:path w="169113" h="243087">
                  <a:moveTo>
                    <a:pt x="0" y="113765"/>
                  </a:moveTo>
                  <a:lnTo>
                    <a:pt x="5281" y="129608"/>
                  </a:lnTo>
                  <a:lnTo>
                    <a:pt x="6837" y="138696"/>
                  </a:lnTo>
                  <a:lnTo>
                    <a:pt x="7873" y="149176"/>
                  </a:lnTo>
                  <a:lnTo>
                    <a:pt x="8565" y="160584"/>
                  </a:lnTo>
                  <a:lnTo>
                    <a:pt x="10131" y="172610"/>
                  </a:lnTo>
                  <a:lnTo>
                    <a:pt x="12281" y="185049"/>
                  </a:lnTo>
                  <a:lnTo>
                    <a:pt x="14819" y="197763"/>
                  </a:lnTo>
                  <a:lnTo>
                    <a:pt x="18722" y="208449"/>
                  </a:lnTo>
                  <a:lnTo>
                    <a:pt x="23534" y="217784"/>
                  </a:lnTo>
                  <a:lnTo>
                    <a:pt x="28953" y="226218"/>
                  </a:lnTo>
                  <a:lnTo>
                    <a:pt x="33671" y="227420"/>
                  </a:lnTo>
                  <a:lnTo>
                    <a:pt x="37921" y="223800"/>
                  </a:lnTo>
                  <a:lnTo>
                    <a:pt x="41860" y="216965"/>
                  </a:lnTo>
                  <a:lnTo>
                    <a:pt x="45592" y="205777"/>
                  </a:lnTo>
                  <a:lnTo>
                    <a:pt x="49185" y="191686"/>
                  </a:lnTo>
                  <a:lnTo>
                    <a:pt x="52685" y="175660"/>
                  </a:lnTo>
                  <a:lnTo>
                    <a:pt x="55019" y="158344"/>
                  </a:lnTo>
                  <a:lnTo>
                    <a:pt x="56575" y="140169"/>
                  </a:lnTo>
                  <a:lnTo>
                    <a:pt x="57612" y="121419"/>
                  </a:lnTo>
                  <a:lnTo>
                    <a:pt x="59409" y="105604"/>
                  </a:lnTo>
                  <a:lnTo>
                    <a:pt x="61712" y="91745"/>
                  </a:lnTo>
                  <a:lnTo>
                    <a:pt x="67218" y="66398"/>
                  </a:lnTo>
                  <a:lnTo>
                    <a:pt x="73350" y="40395"/>
                  </a:lnTo>
                  <a:lnTo>
                    <a:pt x="76533" y="28377"/>
                  </a:lnTo>
                  <a:lnTo>
                    <a:pt x="83016" y="6180"/>
                  </a:lnTo>
                  <a:lnTo>
                    <a:pt x="88504" y="1146"/>
                  </a:lnTo>
                  <a:lnTo>
                    <a:pt x="95478" y="0"/>
                  </a:lnTo>
                  <a:lnTo>
                    <a:pt x="103443" y="1446"/>
                  </a:lnTo>
                  <a:lnTo>
                    <a:pt x="109858" y="6832"/>
                  </a:lnTo>
                  <a:lnTo>
                    <a:pt x="115240" y="14844"/>
                  </a:lnTo>
                  <a:lnTo>
                    <a:pt x="119934" y="24606"/>
                  </a:lnTo>
                  <a:lnTo>
                    <a:pt x="124168" y="34430"/>
                  </a:lnTo>
                  <a:lnTo>
                    <a:pt x="128097" y="44296"/>
                  </a:lnTo>
                  <a:lnTo>
                    <a:pt x="131820" y="54189"/>
                  </a:lnTo>
                  <a:lnTo>
                    <a:pt x="135409" y="66310"/>
                  </a:lnTo>
                  <a:lnTo>
                    <a:pt x="138906" y="79918"/>
                  </a:lnTo>
                  <a:lnTo>
                    <a:pt x="142343" y="94516"/>
                  </a:lnTo>
                  <a:lnTo>
                    <a:pt x="145739" y="107564"/>
                  </a:lnTo>
                  <a:lnTo>
                    <a:pt x="149109" y="119579"/>
                  </a:lnTo>
                  <a:lnTo>
                    <a:pt x="152461" y="130905"/>
                  </a:lnTo>
                  <a:lnTo>
                    <a:pt x="155800" y="143982"/>
                  </a:lnTo>
                  <a:lnTo>
                    <a:pt x="162459" y="173250"/>
                  </a:lnTo>
                  <a:lnTo>
                    <a:pt x="164676" y="187686"/>
                  </a:lnTo>
                  <a:lnTo>
                    <a:pt x="166155" y="201732"/>
                  </a:lnTo>
                  <a:lnTo>
                    <a:pt x="169112" y="2430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093263" y="4158172"/>
              <a:ext cx="159166" cy="269723"/>
            </a:xfrm>
            <a:custGeom>
              <a:avLst/>
              <a:gdLst/>
              <a:ahLst/>
              <a:cxnLst/>
              <a:rect l="0" t="0" r="0" b="0"/>
              <a:pathLst>
                <a:path w="159166" h="269723">
                  <a:moveTo>
                    <a:pt x="0" y="0"/>
                  </a:moveTo>
                  <a:lnTo>
                    <a:pt x="0" y="160533"/>
                  </a:lnTo>
                  <a:lnTo>
                    <a:pt x="1106" y="178867"/>
                  </a:lnTo>
                  <a:lnTo>
                    <a:pt x="2948" y="196616"/>
                  </a:lnTo>
                  <a:lnTo>
                    <a:pt x="5281" y="213976"/>
                  </a:lnTo>
                  <a:lnTo>
                    <a:pt x="6837" y="229970"/>
                  </a:lnTo>
                  <a:lnTo>
                    <a:pt x="7874" y="245054"/>
                  </a:lnTo>
                  <a:lnTo>
                    <a:pt x="8565" y="259531"/>
                  </a:lnTo>
                  <a:lnTo>
                    <a:pt x="11237" y="266972"/>
                  </a:lnTo>
                  <a:lnTo>
                    <a:pt x="15229" y="269722"/>
                  </a:lnTo>
                  <a:lnTo>
                    <a:pt x="20100" y="269344"/>
                  </a:lnTo>
                  <a:lnTo>
                    <a:pt x="27769" y="269093"/>
                  </a:lnTo>
                  <a:lnTo>
                    <a:pt x="74792" y="268689"/>
                  </a:lnTo>
                  <a:lnTo>
                    <a:pt x="89653" y="268656"/>
                  </a:lnTo>
                  <a:lnTo>
                    <a:pt x="102876" y="267529"/>
                  </a:lnTo>
                  <a:lnTo>
                    <a:pt x="159165" y="258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343341" y="4247702"/>
              <a:ext cx="28461" cy="248695"/>
            </a:xfrm>
            <a:custGeom>
              <a:avLst/>
              <a:gdLst/>
              <a:ahLst/>
              <a:cxnLst/>
              <a:rect l="0" t="0" r="0" b="0"/>
              <a:pathLst>
                <a:path w="28461" h="248695">
                  <a:moveTo>
                    <a:pt x="8565" y="0"/>
                  </a:moveTo>
                  <a:lnTo>
                    <a:pt x="3284" y="21124"/>
                  </a:lnTo>
                  <a:lnTo>
                    <a:pt x="1728" y="33978"/>
                  </a:lnTo>
                  <a:lnTo>
                    <a:pt x="691" y="49179"/>
                  </a:lnTo>
                  <a:lnTo>
                    <a:pt x="0" y="65945"/>
                  </a:lnTo>
                  <a:lnTo>
                    <a:pt x="644" y="80439"/>
                  </a:lnTo>
                  <a:lnTo>
                    <a:pt x="2179" y="93417"/>
                  </a:lnTo>
                  <a:lnTo>
                    <a:pt x="4308" y="105385"/>
                  </a:lnTo>
                  <a:lnTo>
                    <a:pt x="5727" y="117785"/>
                  </a:lnTo>
                  <a:lnTo>
                    <a:pt x="6673" y="130473"/>
                  </a:lnTo>
                  <a:lnTo>
                    <a:pt x="7303" y="143353"/>
                  </a:lnTo>
                  <a:lnTo>
                    <a:pt x="8829" y="155255"/>
                  </a:lnTo>
                  <a:lnTo>
                    <a:pt x="10951" y="166506"/>
                  </a:lnTo>
                  <a:lnTo>
                    <a:pt x="13472" y="177322"/>
                  </a:lnTo>
                  <a:lnTo>
                    <a:pt x="15152" y="190060"/>
                  </a:lnTo>
                  <a:lnTo>
                    <a:pt x="16272" y="204078"/>
                  </a:lnTo>
                  <a:lnTo>
                    <a:pt x="28460" y="2486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441436" y="4252567"/>
              <a:ext cx="179061" cy="254892"/>
            </a:xfrm>
            <a:custGeom>
              <a:avLst/>
              <a:gdLst/>
              <a:ahLst/>
              <a:cxnLst/>
              <a:rect l="0" t="0" r="0" b="0"/>
              <a:pathLst>
                <a:path w="179061" h="254892">
                  <a:moveTo>
                    <a:pt x="0" y="24978"/>
                  </a:moveTo>
                  <a:lnTo>
                    <a:pt x="5281" y="46102"/>
                  </a:lnTo>
                  <a:lnTo>
                    <a:pt x="7942" y="60062"/>
                  </a:lnTo>
                  <a:lnTo>
                    <a:pt x="13846" y="96205"/>
                  </a:lnTo>
                  <a:lnTo>
                    <a:pt x="15862" y="113359"/>
                  </a:lnTo>
                  <a:lnTo>
                    <a:pt x="17207" y="129216"/>
                  </a:lnTo>
                  <a:lnTo>
                    <a:pt x="18103" y="144209"/>
                  </a:lnTo>
                  <a:lnTo>
                    <a:pt x="19806" y="157520"/>
                  </a:lnTo>
                  <a:lnTo>
                    <a:pt x="22046" y="169710"/>
                  </a:lnTo>
                  <a:lnTo>
                    <a:pt x="24645" y="181153"/>
                  </a:lnTo>
                  <a:lnTo>
                    <a:pt x="26378" y="193203"/>
                  </a:lnTo>
                  <a:lnTo>
                    <a:pt x="27533" y="205657"/>
                  </a:lnTo>
                  <a:lnTo>
                    <a:pt x="28303" y="218381"/>
                  </a:lnTo>
                  <a:lnTo>
                    <a:pt x="29921" y="230180"/>
                  </a:lnTo>
                  <a:lnTo>
                    <a:pt x="32106" y="241361"/>
                  </a:lnTo>
                  <a:lnTo>
                    <a:pt x="34668" y="252132"/>
                  </a:lnTo>
                  <a:lnTo>
                    <a:pt x="37481" y="254891"/>
                  </a:lnTo>
                  <a:lnTo>
                    <a:pt x="40461" y="252309"/>
                  </a:lnTo>
                  <a:lnTo>
                    <a:pt x="43554" y="246167"/>
                  </a:lnTo>
                  <a:lnTo>
                    <a:pt x="45615" y="237650"/>
                  </a:lnTo>
                  <a:lnTo>
                    <a:pt x="46990" y="227552"/>
                  </a:lnTo>
                  <a:lnTo>
                    <a:pt x="47906" y="216398"/>
                  </a:lnTo>
                  <a:lnTo>
                    <a:pt x="49622" y="204541"/>
                  </a:lnTo>
                  <a:lnTo>
                    <a:pt x="51871" y="192215"/>
                  </a:lnTo>
                  <a:lnTo>
                    <a:pt x="54476" y="179577"/>
                  </a:lnTo>
                  <a:lnTo>
                    <a:pt x="60318" y="153744"/>
                  </a:lnTo>
                  <a:lnTo>
                    <a:pt x="63424" y="140665"/>
                  </a:lnTo>
                  <a:lnTo>
                    <a:pt x="65494" y="127525"/>
                  </a:lnTo>
                  <a:lnTo>
                    <a:pt x="66874" y="114343"/>
                  </a:lnTo>
                  <a:lnTo>
                    <a:pt x="67794" y="101135"/>
                  </a:lnTo>
                  <a:lnTo>
                    <a:pt x="70618" y="89013"/>
                  </a:lnTo>
                  <a:lnTo>
                    <a:pt x="74711" y="77616"/>
                  </a:lnTo>
                  <a:lnTo>
                    <a:pt x="79651" y="66702"/>
                  </a:lnTo>
                  <a:lnTo>
                    <a:pt x="84049" y="56110"/>
                  </a:lnTo>
                  <a:lnTo>
                    <a:pt x="88087" y="45733"/>
                  </a:lnTo>
                  <a:lnTo>
                    <a:pt x="91884" y="35498"/>
                  </a:lnTo>
                  <a:lnTo>
                    <a:pt x="96625" y="25360"/>
                  </a:lnTo>
                  <a:lnTo>
                    <a:pt x="101997" y="15285"/>
                  </a:lnTo>
                  <a:lnTo>
                    <a:pt x="107789" y="5252"/>
                  </a:lnTo>
                  <a:lnTo>
                    <a:pt x="113861" y="774"/>
                  </a:lnTo>
                  <a:lnTo>
                    <a:pt x="120120" y="0"/>
                  </a:lnTo>
                  <a:lnTo>
                    <a:pt x="126503" y="1694"/>
                  </a:lnTo>
                  <a:lnTo>
                    <a:pt x="131863" y="8350"/>
                  </a:lnTo>
                  <a:lnTo>
                    <a:pt x="136542" y="18314"/>
                  </a:lnTo>
                  <a:lnTo>
                    <a:pt x="151994" y="63453"/>
                  </a:lnTo>
                  <a:lnTo>
                    <a:pt x="154384" y="74945"/>
                  </a:lnTo>
                  <a:lnTo>
                    <a:pt x="155978" y="87027"/>
                  </a:lnTo>
                  <a:lnTo>
                    <a:pt x="157040" y="99504"/>
                  </a:lnTo>
                  <a:lnTo>
                    <a:pt x="158853" y="111137"/>
                  </a:lnTo>
                  <a:lnTo>
                    <a:pt x="161168" y="122208"/>
                  </a:lnTo>
                  <a:lnTo>
                    <a:pt x="179060" y="1940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719974" y="4233335"/>
              <a:ext cx="159165" cy="232384"/>
            </a:xfrm>
            <a:custGeom>
              <a:avLst/>
              <a:gdLst/>
              <a:ahLst/>
              <a:cxnLst/>
              <a:rect l="0" t="0" r="0" b="0"/>
              <a:pathLst>
                <a:path w="159165" h="232384">
                  <a:moveTo>
                    <a:pt x="0" y="113845"/>
                  </a:moveTo>
                  <a:lnTo>
                    <a:pt x="21124" y="119126"/>
                  </a:lnTo>
                  <a:lnTo>
                    <a:pt x="30662" y="121787"/>
                  </a:lnTo>
                  <a:lnTo>
                    <a:pt x="50102" y="127691"/>
                  </a:lnTo>
                  <a:lnTo>
                    <a:pt x="61034" y="128602"/>
                  </a:lnTo>
                  <a:lnTo>
                    <a:pt x="72743" y="128104"/>
                  </a:lnTo>
                  <a:lnTo>
                    <a:pt x="84971" y="126667"/>
                  </a:lnTo>
                  <a:lnTo>
                    <a:pt x="95333" y="122393"/>
                  </a:lnTo>
                  <a:lnTo>
                    <a:pt x="104451" y="116227"/>
                  </a:lnTo>
                  <a:lnTo>
                    <a:pt x="112741" y="108801"/>
                  </a:lnTo>
                  <a:lnTo>
                    <a:pt x="118268" y="99429"/>
                  </a:lnTo>
                  <a:lnTo>
                    <a:pt x="121952" y="88760"/>
                  </a:lnTo>
                  <a:lnTo>
                    <a:pt x="124408" y="77226"/>
                  </a:lnTo>
                  <a:lnTo>
                    <a:pt x="124940" y="65116"/>
                  </a:lnTo>
                  <a:lnTo>
                    <a:pt x="124190" y="52621"/>
                  </a:lnTo>
                  <a:lnTo>
                    <a:pt x="122584" y="39870"/>
                  </a:lnTo>
                  <a:lnTo>
                    <a:pt x="119303" y="28053"/>
                  </a:lnTo>
                  <a:lnTo>
                    <a:pt x="114905" y="16859"/>
                  </a:lnTo>
                  <a:lnTo>
                    <a:pt x="109763" y="6081"/>
                  </a:lnTo>
                  <a:lnTo>
                    <a:pt x="101913" y="1106"/>
                  </a:lnTo>
                  <a:lnTo>
                    <a:pt x="92258" y="0"/>
                  </a:lnTo>
                  <a:lnTo>
                    <a:pt x="81401" y="1473"/>
                  </a:lnTo>
                  <a:lnTo>
                    <a:pt x="71952" y="7981"/>
                  </a:lnTo>
                  <a:lnTo>
                    <a:pt x="63442" y="17847"/>
                  </a:lnTo>
                  <a:lnTo>
                    <a:pt x="55559" y="29951"/>
                  </a:lnTo>
                  <a:lnTo>
                    <a:pt x="49197" y="42441"/>
                  </a:lnTo>
                  <a:lnTo>
                    <a:pt x="43851" y="55189"/>
                  </a:lnTo>
                  <a:lnTo>
                    <a:pt x="39182" y="68109"/>
                  </a:lnTo>
                  <a:lnTo>
                    <a:pt x="36069" y="81144"/>
                  </a:lnTo>
                  <a:lnTo>
                    <a:pt x="33993" y="94255"/>
                  </a:lnTo>
                  <a:lnTo>
                    <a:pt x="32610" y="107417"/>
                  </a:lnTo>
                  <a:lnTo>
                    <a:pt x="31687" y="120612"/>
                  </a:lnTo>
                  <a:lnTo>
                    <a:pt x="31073" y="133831"/>
                  </a:lnTo>
                  <a:lnTo>
                    <a:pt x="30662" y="147064"/>
                  </a:lnTo>
                  <a:lnTo>
                    <a:pt x="32600" y="161413"/>
                  </a:lnTo>
                  <a:lnTo>
                    <a:pt x="36102" y="176505"/>
                  </a:lnTo>
                  <a:lnTo>
                    <a:pt x="40648" y="192094"/>
                  </a:lnTo>
                  <a:lnTo>
                    <a:pt x="46994" y="204697"/>
                  </a:lnTo>
                  <a:lnTo>
                    <a:pt x="54540" y="215309"/>
                  </a:lnTo>
                  <a:lnTo>
                    <a:pt x="62888" y="224595"/>
                  </a:lnTo>
                  <a:lnTo>
                    <a:pt x="73979" y="229680"/>
                  </a:lnTo>
                  <a:lnTo>
                    <a:pt x="86900" y="231965"/>
                  </a:lnTo>
                  <a:lnTo>
                    <a:pt x="101040" y="232383"/>
                  </a:lnTo>
                  <a:lnTo>
                    <a:pt x="113783" y="231556"/>
                  </a:lnTo>
                  <a:lnTo>
                    <a:pt x="125594" y="229899"/>
                  </a:lnTo>
                  <a:lnTo>
                    <a:pt x="159164" y="223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939428" y="4217859"/>
              <a:ext cx="118771" cy="213100"/>
            </a:xfrm>
            <a:custGeom>
              <a:avLst/>
              <a:gdLst/>
              <a:ahLst/>
              <a:cxnLst/>
              <a:rect l="0" t="0" r="0" b="0"/>
              <a:pathLst>
                <a:path w="118771" h="213100">
                  <a:moveTo>
                    <a:pt x="39188" y="0"/>
                  </a:moveTo>
                  <a:lnTo>
                    <a:pt x="28626" y="21123"/>
                  </a:lnTo>
                  <a:lnTo>
                    <a:pt x="24409" y="30662"/>
                  </a:lnTo>
                  <a:lnTo>
                    <a:pt x="20493" y="40337"/>
                  </a:lnTo>
                  <a:lnTo>
                    <a:pt x="16777" y="50102"/>
                  </a:lnTo>
                  <a:lnTo>
                    <a:pt x="13194" y="61034"/>
                  </a:lnTo>
                  <a:lnTo>
                    <a:pt x="9700" y="72743"/>
                  </a:lnTo>
                  <a:lnTo>
                    <a:pt x="6266" y="84970"/>
                  </a:lnTo>
                  <a:lnTo>
                    <a:pt x="3976" y="100859"/>
                  </a:lnTo>
                  <a:lnTo>
                    <a:pt x="2450" y="119189"/>
                  </a:lnTo>
                  <a:lnTo>
                    <a:pt x="1432" y="139146"/>
                  </a:lnTo>
                  <a:lnTo>
                    <a:pt x="301" y="176058"/>
                  </a:lnTo>
                  <a:lnTo>
                    <a:pt x="0" y="193638"/>
                  </a:lnTo>
                  <a:lnTo>
                    <a:pt x="4220" y="204253"/>
                  </a:lnTo>
                  <a:lnTo>
                    <a:pt x="11454" y="210224"/>
                  </a:lnTo>
                  <a:lnTo>
                    <a:pt x="20699" y="213099"/>
                  </a:lnTo>
                  <a:lnTo>
                    <a:pt x="29073" y="210595"/>
                  </a:lnTo>
                  <a:lnTo>
                    <a:pt x="36866" y="204505"/>
                  </a:lnTo>
                  <a:lnTo>
                    <a:pt x="44271" y="196023"/>
                  </a:lnTo>
                  <a:lnTo>
                    <a:pt x="50314" y="187053"/>
                  </a:lnTo>
                  <a:lnTo>
                    <a:pt x="55447" y="177756"/>
                  </a:lnTo>
                  <a:lnTo>
                    <a:pt x="59975" y="168243"/>
                  </a:lnTo>
                  <a:lnTo>
                    <a:pt x="64099" y="154164"/>
                  </a:lnTo>
                  <a:lnTo>
                    <a:pt x="67954" y="137040"/>
                  </a:lnTo>
                  <a:lnTo>
                    <a:pt x="71629" y="117887"/>
                  </a:lnTo>
                  <a:lnTo>
                    <a:pt x="75184" y="101803"/>
                  </a:lnTo>
                  <a:lnTo>
                    <a:pt x="78660" y="87764"/>
                  </a:lnTo>
                  <a:lnTo>
                    <a:pt x="92180" y="36126"/>
                  </a:lnTo>
                  <a:lnTo>
                    <a:pt x="94411" y="32926"/>
                  </a:lnTo>
                  <a:lnTo>
                    <a:pt x="95899" y="36320"/>
                  </a:lnTo>
                  <a:lnTo>
                    <a:pt x="96891" y="44109"/>
                  </a:lnTo>
                  <a:lnTo>
                    <a:pt x="97552" y="57038"/>
                  </a:lnTo>
                  <a:lnTo>
                    <a:pt x="98287" y="92037"/>
                  </a:lnTo>
                  <a:lnTo>
                    <a:pt x="99588" y="107781"/>
                  </a:lnTo>
                  <a:lnTo>
                    <a:pt x="101561" y="121593"/>
                  </a:lnTo>
                  <a:lnTo>
                    <a:pt x="103981" y="134116"/>
                  </a:lnTo>
                  <a:lnTo>
                    <a:pt x="106700" y="145782"/>
                  </a:lnTo>
                  <a:lnTo>
                    <a:pt x="109618" y="156874"/>
                  </a:lnTo>
                  <a:lnTo>
                    <a:pt x="118770" y="1989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137780" y="4178067"/>
              <a:ext cx="99479" cy="266450"/>
            </a:xfrm>
            <a:custGeom>
              <a:avLst/>
              <a:gdLst/>
              <a:ahLst/>
              <a:cxnLst/>
              <a:rect l="0" t="0" r="0" b="0"/>
              <a:pathLst>
                <a:path w="99479" h="266450">
                  <a:moveTo>
                    <a:pt x="0" y="9948"/>
                  </a:moveTo>
                  <a:lnTo>
                    <a:pt x="0" y="36353"/>
                  </a:lnTo>
                  <a:lnTo>
                    <a:pt x="1106" y="48552"/>
                  </a:lnTo>
                  <a:lnTo>
                    <a:pt x="2948" y="61106"/>
                  </a:lnTo>
                  <a:lnTo>
                    <a:pt x="5281" y="73897"/>
                  </a:lnTo>
                  <a:lnTo>
                    <a:pt x="6837" y="86845"/>
                  </a:lnTo>
                  <a:lnTo>
                    <a:pt x="7874" y="99899"/>
                  </a:lnTo>
                  <a:lnTo>
                    <a:pt x="8566" y="113022"/>
                  </a:lnTo>
                  <a:lnTo>
                    <a:pt x="10132" y="125087"/>
                  </a:lnTo>
                  <a:lnTo>
                    <a:pt x="12281" y="136446"/>
                  </a:lnTo>
                  <a:lnTo>
                    <a:pt x="14820" y="147335"/>
                  </a:lnTo>
                  <a:lnTo>
                    <a:pt x="16512" y="159016"/>
                  </a:lnTo>
                  <a:lnTo>
                    <a:pt x="17640" y="171224"/>
                  </a:lnTo>
                  <a:lnTo>
                    <a:pt x="18392" y="183784"/>
                  </a:lnTo>
                  <a:lnTo>
                    <a:pt x="19998" y="195473"/>
                  </a:lnTo>
                  <a:lnTo>
                    <a:pt x="22175" y="206582"/>
                  </a:lnTo>
                  <a:lnTo>
                    <a:pt x="24731" y="217304"/>
                  </a:lnTo>
                  <a:lnTo>
                    <a:pt x="33610" y="258799"/>
                  </a:lnTo>
                  <a:lnTo>
                    <a:pt x="32354" y="265378"/>
                  </a:lnTo>
                  <a:lnTo>
                    <a:pt x="28202" y="266449"/>
                  </a:lnTo>
                  <a:lnTo>
                    <a:pt x="22117" y="263847"/>
                  </a:lnTo>
                  <a:lnTo>
                    <a:pt x="16955" y="255480"/>
                  </a:lnTo>
                  <a:lnTo>
                    <a:pt x="12410" y="243270"/>
                  </a:lnTo>
                  <a:lnTo>
                    <a:pt x="8273" y="228499"/>
                  </a:lnTo>
                  <a:lnTo>
                    <a:pt x="5515" y="214230"/>
                  </a:lnTo>
                  <a:lnTo>
                    <a:pt x="3677" y="200296"/>
                  </a:lnTo>
                  <a:lnTo>
                    <a:pt x="2451" y="186586"/>
                  </a:lnTo>
                  <a:lnTo>
                    <a:pt x="1634" y="173024"/>
                  </a:lnTo>
                  <a:lnTo>
                    <a:pt x="727" y="146166"/>
                  </a:lnTo>
                  <a:lnTo>
                    <a:pt x="1590" y="133919"/>
                  </a:lnTo>
                  <a:lnTo>
                    <a:pt x="3270" y="122439"/>
                  </a:lnTo>
                  <a:lnTo>
                    <a:pt x="5496" y="111469"/>
                  </a:lnTo>
                  <a:lnTo>
                    <a:pt x="9191" y="98630"/>
                  </a:lnTo>
                  <a:lnTo>
                    <a:pt x="13865" y="84544"/>
                  </a:lnTo>
                  <a:lnTo>
                    <a:pt x="19191" y="69626"/>
                  </a:lnTo>
                  <a:lnTo>
                    <a:pt x="24953" y="56366"/>
                  </a:lnTo>
                  <a:lnTo>
                    <a:pt x="31004" y="44209"/>
                  </a:lnTo>
                  <a:lnTo>
                    <a:pt x="37249" y="32789"/>
                  </a:lnTo>
                  <a:lnTo>
                    <a:pt x="44729" y="24070"/>
                  </a:lnTo>
                  <a:lnTo>
                    <a:pt x="53031" y="17152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421540" y="3979112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Freeform 73"/>
          <p:cNvSpPr/>
          <p:nvPr/>
        </p:nvSpPr>
        <p:spPr>
          <a:xfrm>
            <a:off x="5411592" y="1204091"/>
            <a:ext cx="189009" cy="9539"/>
          </a:xfrm>
          <a:custGeom>
            <a:avLst/>
            <a:gdLst/>
            <a:ahLst/>
            <a:cxnLst/>
            <a:rect l="0" t="0" r="0" b="0"/>
            <a:pathLst>
              <a:path w="189009" h="9539">
                <a:moveTo>
                  <a:pt x="0" y="9538"/>
                </a:moveTo>
                <a:lnTo>
                  <a:pt x="26405" y="4257"/>
                </a:lnTo>
                <a:lnTo>
                  <a:pt x="38604" y="2701"/>
                </a:lnTo>
                <a:lnTo>
                  <a:pt x="51158" y="1664"/>
                </a:lnTo>
                <a:lnTo>
                  <a:pt x="63949" y="973"/>
                </a:lnTo>
                <a:lnTo>
                  <a:pt x="92898" y="204"/>
                </a:lnTo>
                <a:lnTo>
                  <a:pt x="108355" y="0"/>
                </a:lnTo>
                <a:lnTo>
                  <a:pt x="121976" y="968"/>
                </a:lnTo>
                <a:lnTo>
                  <a:pt x="134372" y="2720"/>
                </a:lnTo>
                <a:lnTo>
                  <a:pt x="189008" y="95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100" y="342900"/>
            <a:ext cx="8940800" cy="32316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Function Notation: A form of notation used to label and identify multiple functions on a graph. 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ex:    f(x) = 3x + 1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f is the name of the function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x represents the variable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Is the same thing as y = 3x + 1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3" name="Picture 2" descr="clipboard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08800" y="1993900"/>
            <a:ext cx="2032000" cy="939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 descr="imagesCAWQRH8K.jp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91300" y="3765550"/>
            <a:ext cx="2794000" cy="2476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Freeform 4"/>
          <p:cNvSpPr/>
          <p:nvPr/>
        </p:nvSpPr>
        <p:spPr>
          <a:xfrm>
            <a:off x="198955" y="646605"/>
            <a:ext cx="2476999" cy="69636"/>
          </a:xfrm>
          <a:custGeom>
            <a:avLst/>
            <a:gdLst/>
            <a:ahLst/>
            <a:cxnLst/>
            <a:rect l="0" t="0" r="0" b="0"/>
            <a:pathLst>
              <a:path w="2476999" h="69636">
                <a:moveTo>
                  <a:pt x="0" y="69635"/>
                </a:moveTo>
                <a:lnTo>
                  <a:pt x="30662" y="68529"/>
                </a:lnTo>
                <a:lnTo>
                  <a:pt x="40337" y="66687"/>
                </a:lnTo>
                <a:lnTo>
                  <a:pt x="50103" y="64354"/>
                </a:lnTo>
                <a:lnTo>
                  <a:pt x="61035" y="62798"/>
                </a:lnTo>
                <a:lnTo>
                  <a:pt x="84971" y="61070"/>
                </a:lnTo>
                <a:lnTo>
                  <a:pt x="98649" y="59503"/>
                </a:lnTo>
                <a:lnTo>
                  <a:pt x="113294" y="57354"/>
                </a:lnTo>
                <a:lnTo>
                  <a:pt x="128585" y="54816"/>
                </a:lnTo>
                <a:lnTo>
                  <a:pt x="144304" y="53124"/>
                </a:lnTo>
                <a:lnTo>
                  <a:pt x="176508" y="51243"/>
                </a:lnTo>
                <a:lnTo>
                  <a:pt x="230990" y="50185"/>
                </a:lnTo>
                <a:lnTo>
                  <a:pt x="246840" y="48931"/>
                </a:lnTo>
                <a:lnTo>
                  <a:pt x="260722" y="46990"/>
                </a:lnTo>
                <a:lnTo>
                  <a:pt x="273292" y="44590"/>
                </a:lnTo>
                <a:lnTo>
                  <a:pt x="288305" y="42991"/>
                </a:lnTo>
                <a:lnTo>
                  <a:pt x="322670" y="41213"/>
                </a:lnTo>
                <a:lnTo>
                  <a:pt x="386201" y="40072"/>
                </a:lnTo>
                <a:lnTo>
                  <a:pt x="755488" y="39791"/>
                </a:lnTo>
                <a:lnTo>
                  <a:pt x="768933" y="40897"/>
                </a:lnTo>
                <a:lnTo>
                  <a:pt x="781212" y="42739"/>
                </a:lnTo>
                <a:lnTo>
                  <a:pt x="792714" y="45072"/>
                </a:lnTo>
                <a:lnTo>
                  <a:pt x="807014" y="46628"/>
                </a:lnTo>
                <a:lnTo>
                  <a:pt x="840588" y="48356"/>
                </a:lnTo>
                <a:lnTo>
                  <a:pt x="891493" y="49329"/>
                </a:lnTo>
                <a:lnTo>
                  <a:pt x="906026" y="50571"/>
                </a:lnTo>
                <a:lnTo>
                  <a:pt x="919030" y="52505"/>
                </a:lnTo>
                <a:lnTo>
                  <a:pt x="931016" y="54899"/>
                </a:lnTo>
                <a:lnTo>
                  <a:pt x="945638" y="56495"/>
                </a:lnTo>
                <a:lnTo>
                  <a:pt x="979570" y="58268"/>
                </a:lnTo>
                <a:lnTo>
                  <a:pt x="1055391" y="59407"/>
                </a:lnTo>
                <a:lnTo>
                  <a:pt x="1243689" y="59684"/>
                </a:lnTo>
                <a:lnTo>
                  <a:pt x="1256880" y="58580"/>
                </a:lnTo>
                <a:lnTo>
                  <a:pt x="1268991" y="56738"/>
                </a:lnTo>
                <a:lnTo>
                  <a:pt x="1280380" y="54405"/>
                </a:lnTo>
                <a:lnTo>
                  <a:pt x="1295711" y="52850"/>
                </a:lnTo>
                <a:lnTo>
                  <a:pt x="1333376" y="51122"/>
                </a:lnTo>
                <a:lnTo>
                  <a:pt x="1410448" y="50012"/>
                </a:lnTo>
                <a:lnTo>
                  <a:pt x="1455305" y="48715"/>
                </a:lnTo>
                <a:lnTo>
                  <a:pt x="1467592" y="46846"/>
                </a:lnTo>
                <a:lnTo>
                  <a:pt x="1479100" y="44494"/>
                </a:lnTo>
                <a:lnTo>
                  <a:pt x="1493403" y="42927"/>
                </a:lnTo>
                <a:lnTo>
                  <a:pt x="1526981" y="41185"/>
                </a:lnTo>
                <a:lnTo>
                  <a:pt x="1583170" y="40204"/>
                </a:lnTo>
                <a:lnTo>
                  <a:pt x="1602575" y="38961"/>
                </a:lnTo>
                <a:lnTo>
                  <a:pt x="1622143" y="37027"/>
                </a:lnTo>
                <a:lnTo>
                  <a:pt x="1641820" y="34633"/>
                </a:lnTo>
                <a:lnTo>
                  <a:pt x="1661570" y="33036"/>
                </a:lnTo>
                <a:lnTo>
                  <a:pt x="1701200" y="31263"/>
                </a:lnTo>
                <a:lnTo>
                  <a:pt x="1760796" y="30264"/>
                </a:lnTo>
                <a:lnTo>
                  <a:pt x="1931253" y="29855"/>
                </a:lnTo>
                <a:lnTo>
                  <a:pt x="1948477" y="28746"/>
                </a:lnTo>
                <a:lnTo>
                  <a:pt x="1964381" y="26901"/>
                </a:lnTo>
                <a:lnTo>
                  <a:pt x="1979405" y="24566"/>
                </a:lnTo>
                <a:lnTo>
                  <a:pt x="1994947" y="23009"/>
                </a:lnTo>
                <a:lnTo>
                  <a:pt x="2026954" y="21280"/>
                </a:lnTo>
                <a:lnTo>
                  <a:pt x="2081325" y="20306"/>
                </a:lnTo>
                <a:lnTo>
                  <a:pt x="2099369" y="19064"/>
                </a:lnTo>
                <a:lnTo>
                  <a:pt x="2116925" y="17131"/>
                </a:lnTo>
                <a:lnTo>
                  <a:pt x="2134155" y="14736"/>
                </a:lnTo>
                <a:lnTo>
                  <a:pt x="2151169" y="13140"/>
                </a:lnTo>
                <a:lnTo>
                  <a:pt x="2184810" y="11367"/>
                </a:lnTo>
                <a:lnTo>
                  <a:pt x="2229540" y="10368"/>
                </a:lnTo>
                <a:lnTo>
                  <a:pt x="2243497" y="9123"/>
                </a:lnTo>
                <a:lnTo>
                  <a:pt x="2257222" y="7187"/>
                </a:lnTo>
                <a:lnTo>
                  <a:pt x="2270794" y="4792"/>
                </a:lnTo>
                <a:lnTo>
                  <a:pt x="2284263" y="3195"/>
                </a:lnTo>
                <a:lnTo>
                  <a:pt x="2311019" y="1420"/>
                </a:lnTo>
                <a:lnTo>
                  <a:pt x="2385369" y="187"/>
                </a:lnTo>
                <a:lnTo>
                  <a:pt x="247699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306892" y="716240"/>
            <a:ext cx="2546633" cy="79583"/>
          </a:xfrm>
          <a:custGeom>
            <a:avLst/>
            <a:gdLst/>
            <a:ahLst/>
            <a:cxnLst/>
            <a:rect l="0" t="0" r="0" b="0"/>
            <a:pathLst>
              <a:path w="2546633" h="79583">
                <a:moveTo>
                  <a:pt x="0" y="79582"/>
                </a:moveTo>
                <a:lnTo>
                  <a:pt x="1017991" y="79582"/>
                </a:lnTo>
                <a:lnTo>
                  <a:pt x="1041202" y="78477"/>
                </a:lnTo>
                <a:lnTo>
                  <a:pt x="1064413" y="76634"/>
                </a:lnTo>
                <a:lnTo>
                  <a:pt x="1087625" y="74301"/>
                </a:lnTo>
                <a:lnTo>
                  <a:pt x="1110837" y="72745"/>
                </a:lnTo>
                <a:lnTo>
                  <a:pt x="1181576" y="70556"/>
                </a:lnTo>
                <a:lnTo>
                  <a:pt x="1305093" y="69756"/>
                </a:lnTo>
                <a:lnTo>
                  <a:pt x="1328765" y="68610"/>
                </a:lnTo>
                <a:lnTo>
                  <a:pt x="1352284" y="66741"/>
                </a:lnTo>
                <a:lnTo>
                  <a:pt x="1375701" y="64389"/>
                </a:lnTo>
                <a:lnTo>
                  <a:pt x="1400154" y="62822"/>
                </a:lnTo>
                <a:lnTo>
                  <a:pt x="1476817" y="60615"/>
                </a:lnTo>
                <a:lnTo>
                  <a:pt x="1603106" y="59809"/>
                </a:lnTo>
                <a:lnTo>
                  <a:pt x="1626919" y="58663"/>
                </a:lnTo>
                <a:lnTo>
                  <a:pt x="1650530" y="56793"/>
                </a:lnTo>
                <a:lnTo>
                  <a:pt x="1674009" y="54442"/>
                </a:lnTo>
                <a:lnTo>
                  <a:pt x="1697399" y="52874"/>
                </a:lnTo>
                <a:lnTo>
                  <a:pt x="1768389" y="50668"/>
                </a:lnTo>
                <a:lnTo>
                  <a:pt x="1843829" y="48909"/>
                </a:lnTo>
                <a:lnTo>
                  <a:pt x="1868088" y="46975"/>
                </a:lnTo>
                <a:lnTo>
                  <a:pt x="1891999" y="44580"/>
                </a:lnTo>
                <a:lnTo>
                  <a:pt x="1914570" y="42984"/>
                </a:lnTo>
                <a:lnTo>
                  <a:pt x="1957334" y="41210"/>
                </a:lnTo>
                <a:lnTo>
                  <a:pt x="1979128" y="39632"/>
                </a:lnTo>
                <a:lnTo>
                  <a:pt x="2001395" y="37474"/>
                </a:lnTo>
                <a:lnTo>
                  <a:pt x="2023977" y="34930"/>
                </a:lnTo>
                <a:lnTo>
                  <a:pt x="2045663" y="33235"/>
                </a:lnTo>
                <a:lnTo>
                  <a:pt x="2108974" y="30848"/>
                </a:lnTo>
                <a:lnTo>
                  <a:pt x="2175139" y="29035"/>
                </a:lnTo>
                <a:lnTo>
                  <a:pt x="2196176" y="27094"/>
                </a:lnTo>
                <a:lnTo>
                  <a:pt x="2216833" y="24694"/>
                </a:lnTo>
                <a:lnTo>
                  <a:pt x="2237236" y="23095"/>
                </a:lnTo>
                <a:lnTo>
                  <a:pt x="2296532" y="20843"/>
                </a:lnTo>
                <a:lnTo>
                  <a:pt x="2349594" y="19071"/>
                </a:lnTo>
                <a:lnTo>
                  <a:pt x="2366640" y="17135"/>
                </a:lnTo>
                <a:lnTo>
                  <a:pt x="2383531" y="14739"/>
                </a:lnTo>
                <a:lnTo>
                  <a:pt x="2399212" y="13142"/>
                </a:lnTo>
                <a:lnTo>
                  <a:pt x="2442406" y="10894"/>
                </a:lnTo>
                <a:lnTo>
                  <a:pt x="2484310" y="9123"/>
                </a:lnTo>
                <a:lnTo>
                  <a:pt x="2499558" y="7187"/>
                </a:lnTo>
                <a:lnTo>
                  <a:pt x="254663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736135" y="1249532"/>
            <a:ext cx="1004727" cy="322218"/>
            <a:chOff x="736135" y="1249532"/>
            <a:chExt cx="1004727" cy="322218"/>
          </a:xfrm>
        </p:grpSpPr>
        <p:sp>
          <p:nvSpPr>
            <p:cNvPr id="7" name="Freeform 6"/>
            <p:cNvSpPr/>
            <p:nvPr/>
          </p:nvSpPr>
          <p:spPr>
            <a:xfrm>
              <a:off x="795822" y="1249532"/>
              <a:ext cx="149218" cy="322218"/>
            </a:xfrm>
            <a:custGeom>
              <a:avLst/>
              <a:gdLst/>
              <a:ahLst/>
              <a:cxnLst/>
              <a:rect l="0" t="0" r="0" b="0"/>
              <a:pathLst>
                <a:path w="149218" h="322218">
                  <a:moveTo>
                    <a:pt x="149217" y="23783"/>
                  </a:moveTo>
                  <a:lnTo>
                    <a:pt x="138655" y="13222"/>
                  </a:lnTo>
                  <a:lnTo>
                    <a:pt x="132228" y="9005"/>
                  </a:lnTo>
                  <a:lnTo>
                    <a:pt x="124627" y="5089"/>
                  </a:lnTo>
                  <a:lnTo>
                    <a:pt x="116244" y="1373"/>
                  </a:lnTo>
                  <a:lnTo>
                    <a:pt x="105129" y="0"/>
                  </a:lnTo>
                  <a:lnTo>
                    <a:pt x="92192" y="191"/>
                  </a:lnTo>
                  <a:lnTo>
                    <a:pt x="78041" y="1423"/>
                  </a:lnTo>
                  <a:lnTo>
                    <a:pt x="64186" y="3350"/>
                  </a:lnTo>
                  <a:lnTo>
                    <a:pt x="50528" y="5740"/>
                  </a:lnTo>
                  <a:lnTo>
                    <a:pt x="37001" y="8438"/>
                  </a:lnTo>
                  <a:lnTo>
                    <a:pt x="25773" y="13553"/>
                  </a:lnTo>
                  <a:lnTo>
                    <a:pt x="16076" y="20279"/>
                  </a:lnTo>
                  <a:lnTo>
                    <a:pt x="7402" y="28079"/>
                  </a:lnTo>
                  <a:lnTo>
                    <a:pt x="2724" y="37700"/>
                  </a:lnTo>
                  <a:lnTo>
                    <a:pt x="711" y="48536"/>
                  </a:lnTo>
                  <a:lnTo>
                    <a:pt x="211" y="84909"/>
                  </a:lnTo>
                  <a:lnTo>
                    <a:pt x="140" y="97693"/>
                  </a:lnTo>
                  <a:lnTo>
                    <a:pt x="1199" y="109532"/>
                  </a:lnTo>
                  <a:lnTo>
                    <a:pt x="3010" y="120740"/>
                  </a:lnTo>
                  <a:lnTo>
                    <a:pt x="13858" y="173116"/>
                  </a:lnTo>
                  <a:lnTo>
                    <a:pt x="15871" y="187447"/>
                  </a:lnTo>
                  <a:lnTo>
                    <a:pt x="17212" y="201421"/>
                  </a:lnTo>
                  <a:lnTo>
                    <a:pt x="18107" y="215159"/>
                  </a:lnTo>
                  <a:lnTo>
                    <a:pt x="18703" y="228739"/>
                  </a:lnTo>
                  <a:lnTo>
                    <a:pt x="19365" y="255617"/>
                  </a:lnTo>
                  <a:lnTo>
                    <a:pt x="18437" y="267869"/>
                  </a:lnTo>
                  <a:lnTo>
                    <a:pt x="16712" y="279353"/>
                  </a:lnTo>
                  <a:lnTo>
                    <a:pt x="0" y="3222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736135" y="1492167"/>
              <a:ext cx="129322" cy="9948"/>
            </a:xfrm>
            <a:custGeom>
              <a:avLst/>
              <a:gdLst/>
              <a:ahLst/>
              <a:cxnLst/>
              <a:rect l="0" t="0" r="0" b="0"/>
              <a:pathLst>
                <a:path w="129322" h="9948">
                  <a:moveTo>
                    <a:pt x="0" y="0"/>
                  </a:moveTo>
                  <a:lnTo>
                    <a:pt x="63949" y="0"/>
                  </a:lnTo>
                  <a:lnTo>
                    <a:pt x="75792" y="1105"/>
                  </a:lnTo>
                  <a:lnTo>
                    <a:pt x="129321" y="99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064412" y="1462323"/>
              <a:ext cx="88068" cy="76319"/>
            </a:xfrm>
            <a:custGeom>
              <a:avLst/>
              <a:gdLst/>
              <a:ahLst/>
              <a:cxnLst/>
              <a:rect l="0" t="0" r="0" b="0"/>
              <a:pathLst>
                <a:path w="88068" h="76319">
                  <a:moveTo>
                    <a:pt x="19896" y="9948"/>
                  </a:moveTo>
                  <a:lnTo>
                    <a:pt x="9334" y="20510"/>
                  </a:lnTo>
                  <a:lnTo>
                    <a:pt x="6223" y="28042"/>
                  </a:lnTo>
                  <a:lnTo>
                    <a:pt x="4148" y="37485"/>
                  </a:lnTo>
                  <a:lnTo>
                    <a:pt x="2766" y="48202"/>
                  </a:lnTo>
                  <a:lnTo>
                    <a:pt x="5160" y="56451"/>
                  </a:lnTo>
                  <a:lnTo>
                    <a:pt x="10072" y="63056"/>
                  </a:lnTo>
                  <a:lnTo>
                    <a:pt x="16662" y="68565"/>
                  </a:lnTo>
                  <a:lnTo>
                    <a:pt x="25477" y="72238"/>
                  </a:lnTo>
                  <a:lnTo>
                    <a:pt x="35775" y="74686"/>
                  </a:lnTo>
                  <a:lnTo>
                    <a:pt x="47062" y="76318"/>
                  </a:lnTo>
                  <a:lnTo>
                    <a:pt x="57902" y="76301"/>
                  </a:lnTo>
                  <a:lnTo>
                    <a:pt x="68445" y="75184"/>
                  </a:lnTo>
                  <a:lnTo>
                    <a:pt x="78789" y="73334"/>
                  </a:lnTo>
                  <a:lnTo>
                    <a:pt x="84580" y="67680"/>
                  </a:lnTo>
                  <a:lnTo>
                    <a:pt x="87335" y="59489"/>
                  </a:lnTo>
                  <a:lnTo>
                    <a:pt x="88067" y="49607"/>
                  </a:lnTo>
                  <a:lnTo>
                    <a:pt x="85239" y="40809"/>
                  </a:lnTo>
                  <a:lnTo>
                    <a:pt x="80037" y="32733"/>
                  </a:lnTo>
                  <a:lnTo>
                    <a:pt x="73254" y="25138"/>
                  </a:lnTo>
                  <a:lnTo>
                    <a:pt x="65415" y="18969"/>
                  </a:lnTo>
                  <a:lnTo>
                    <a:pt x="56874" y="13752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240719" y="1305924"/>
              <a:ext cx="102232" cy="226035"/>
            </a:xfrm>
            <a:custGeom>
              <a:avLst/>
              <a:gdLst/>
              <a:ahLst/>
              <a:cxnLst/>
              <a:rect l="0" t="0" r="0" b="0"/>
              <a:pathLst>
                <a:path w="102232" h="226035">
                  <a:moveTo>
                    <a:pt x="102231" y="17130"/>
                  </a:moveTo>
                  <a:lnTo>
                    <a:pt x="81107" y="6569"/>
                  </a:lnTo>
                  <a:lnTo>
                    <a:pt x="70464" y="3457"/>
                  </a:lnTo>
                  <a:lnTo>
                    <a:pt x="58947" y="1383"/>
                  </a:lnTo>
                  <a:lnTo>
                    <a:pt x="46847" y="0"/>
                  </a:lnTo>
                  <a:lnTo>
                    <a:pt x="36570" y="2394"/>
                  </a:lnTo>
                  <a:lnTo>
                    <a:pt x="27509" y="7306"/>
                  </a:lnTo>
                  <a:lnTo>
                    <a:pt x="19257" y="13897"/>
                  </a:lnTo>
                  <a:lnTo>
                    <a:pt x="12650" y="21607"/>
                  </a:lnTo>
                  <a:lnTo>
                    <a:pt x="7141" y="30062"/>
                  </a:lnTo>
                  <a:lnTo>
                    <a:pt x="2362" y="39015"/>
                  </a:lnTo>
                  <a:lnTo>
                    <a:pt x="282" y="50511"/>
                  </a:lnTo>
                  <a:lnTo>
                    <a:pt x="0" y="63701"/>
                  </a:lnTo>
                  <a:lnTo>
                    <a:pt x="918" y="78021"/>
                  </a:lnTo>
                  <a:lnTo>
                    <a:pt x="2635" y="91988"/>
                  </a:lnTo>
                  <a:lnTo>
                    <a:pt x="4885" y="105722"/>
                  </a:lnTo>
                  <a:lnTo>
                    <a:pt x="7490" y="119298"/>
                  </a:lnTo>
                  <a:lnTo>
                    <a:pt x="9227" y="132771"/>
                  </a:lnTo>
                  <a:lnTo>
                    <a:pt x="10385" y="146173"/>
                  </a:lnTo>
                  <a:lnTo>
                    <a:pt x="11157" y="159530"/>
                  </a:lnTo>
                  <a:lnTo>
                    <a:pt x="10566" y="171750"/>
                  </a:lnTo>
                  <a:lnTo>
                    <a:pt x="9067" y="183213"/>
                  </a:lnTo>
                  <a:lnTo>
                    <a:pt x="2753" y="2260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193733" y="1482219"/>
              <a:ext cx="109427" cy="1"/>
            </a:xfrm>
            <a:custGeom>
              <a:avLst/>
              <a:gdLst/>
              <a:ahLst/>
              <a:cxnLst/>
              <a:rect l="0" t="0" r="0" b="0"/>
              <a:pathLst>
                <a:path w="109427" h="1">
                  <a:moveTo>
                    <a:pt x="0" y="0"/>
                  </a:move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482219" y="1374995"/>
              <a:ext cx="258643" cy="137068"/>
            </a:xfrm>
            <a:custGeom>
              <a:avLst/>
              <a:gdLst/>
              <a:ahLst/>
              <a:cxnLst/>
              <a:rect l="0" t="0" r="0" b="0"/>
              <a:pathLst>
                <a:path w="258643" h="137068">
                  <a:moveTo>
                    <a:pt x="0" y="27642"/>
                  </a:moveTo>
                  <a:lnTo>
                    <a:pt x="10562" y="17080"/>
                  </a:lnTo>
                  <a:lnTo>
                    <a:pt x="16989" y="12863"/>
                  </a:lnTo>
                  <a:lnTo>
                    <a:pt x="24589" y="8947"/>
                  </a:lnTo>
                  <a:lnTo>
                    <a:pt x="32973" y="5231"/>
                  </a:lnTo>
                  <a:lnTo>
                    <a:pt x="42982" y="2753"/>
                  </a:lnTo>
                  <a:lnTo>
                    <a:pt x="54077" y="1102"/>
                  </a:lnTo>
                  <a:lnTo>
                    <a:pt x="65895" y="0"/>
                  </a:lnTo>
                  <a:lnTo>
                    <a:pt x="77089" y="1477"/>
                  </a:lnTo>
                  <a:lnTo>
                    <a:pt x="87868" y="4672"/>
                  </a:lnTo>
                  <a:lnTo>
                    <a:pt x="98370" y="9013"/>
                  </a:lnTo>
                  <a:lnTo>
                    <a:pt x="107581" y="15222"/>
                  </a:lnTo>
                  <a:lnTo>
                    <a:pt x="115933" y="22678"/>
                  </a:lnTo>
                  <a:lnTo>
                    <a:pt x="123712" y="30964"/>
                  </a:lnTo>
                  <a:lnTo>
                    <a:pt x="131108" y="40910"/>
                  </a:lnTo>
                  <a:lnTo>
                    <a:pt x="138250" y="51961"/>
                  </a:lnTo>
                  <a:lnTo>
                    <a:pt x="145221" y="63750"/>
                  </a:lnTo>
                  <a:lnTo>
                    <a:pt x="152080" y="73820"/>
                  </a:lnTo>
                  <a:lnTo>
                    <a:pt x="158863" y="82744"/>
                  </a:lnTo>
                  <a:lnTo>
                    <a:pt x="165595" y="90904"/>
                  </a:lnTo>
                  <a:lnTo>
                    <a:pt x="172294" y="98555"/>
                  </a:lnTo>
                  <a:lnTo>
                    <a:pt x="178970" y="105866"/>
                  </a:lnTo>
                  <a:lnTo>
                    <a:pt x="185632" y="112950"/>
                  </a:lnTo>
                  <a:lnTo>
                    <a:pt x="193389" y="118779"/>
                  </a:lnTo>
                  <a:lnTo>
                    <a:pt x="201876" y="123769"/>
                  </a:lnTo>
                  <a:lnTo>
                    <a:pt x="258642" y="1370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571749" y="1333002"/>
              <a:ext cx="139270" cy="189009"/>
            </a:xfrm>
            <a:custGeom>
              <a:avLst/>
              <a:gdLst/>
              <a:ahLst/>
              <a:cxnLst/>
              <a:rect l="0" t="0" r="0" b="0"/>
              <a:pathLst>
                <a:path w="139270" h="189009">
                  <a:moveTo>
                    <a:pt x="139269" y="0"/>
                  </a:moveTo>
                  <a:lnTo>
                    <a:pt x="92501" y="46768"/>
                  </a:lnTo>
                  <a:lnTo>
                    <a:pt x="85984" y="55496"/>
                  </a:lnTo>
                  <a:lnTo>
                    <a:pt x="79429" y="65735"/>
                  </a:lnTo>
                  <a:lnTo>
                    <a:pt x="72848" y="76983"/>
                  </a:lnTo>
                  <a:lnTo>
                    <a:pt x="66250" y="88902"/>
                  </a:lnTo>
                  <a:lnTo>
                    <a:pt x="53024" y="113936"/>
                  </a:lnTo>
                  <a:lnTo>
                    <a:pt x="46403" y="125697"/>
                  </a:lnTo>
                  <a:lnTo>
                    <a:pt x="39778" y="136852"/>
                  </a:lnTo>
                  <a:lnTo>
                    <a:pt x="33150" y="147606"/>
                  </a:lnTo>
                  <a:lnTo>
                    <a:pt x="26521" y="156985"/>
                  </a:lnTo>
                  <a:lnTo>
                    <a:pt x="19892" y="165449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355600"/>
            <a:ext cx="47244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Find the range of g(x) = -6x - 19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fr-FR" smtClean="0">
                <a:solidFill>
                  <a:srgbClr val="000000"/>
                </a:solidFill>
                <a:latin typeface="Arial - 24"/>
              </a:rPr>
              <a:t>Domain = {-1, 0, 1, 3}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14347" y="1372793"/>
            <a:ext cx="471889" cy="308382"/>
            <a:chOff x="414347" y="1372793"/>
            <a:chExt cx="471889" cy="308382"/>
          </a:xfrm>
        </p:grpSpPr>
        <p:sp>
          <p:nvSpPr>
            <p:cNvPr id="3" name="Freeform 2"/>
            <p:cNvSpPr/>
            <p:nvPr/>
          </p:nvSpPr>
          <p:spPr>
            <a:xfrm>
              <a:off x="414347" y="1412584"/>
              <a:ext cx="122834" cy="268591"/>
            </a:xfrm>
            <a:custGeom>
              <a:avLst/>
              <a:gdLst/>
              <a:ahLst/>
              <a:cxnLst/>
              <a:rect l="0" t="0" r="0" b="0"/>
              <a:pathLst>
                <a:path w="122834" h="268591">
                  <a:moveTo>
                    <a:pt x="112885" y="0"/>
                  </a:moveTo>
                  <a:lnTo>
                    <a:pt x="91761" y="5281"/>
                  </a:lnTo>
                  <a:lnTo>
                    <a:pt x="83328" y="9048"/>
                  </a:lnTo>
                  <a:lnTo>
                    <a:pt x="75495" y="13769"/>
                  </a:lnTo>
                  <a:lnTo>
                    <a:pt x="48015" y="33923"/>
                  </a:lnTo>
                  <a:lnTo>
                    <a:pt x="36479" y="42511"/>
                  </a:lnTo>
                  <a:lnTo>
                    <a:pt x="27683" y="52658"/>
                  </a:lnTo>
                  <a:lnTo>
                    <a:pt x="20714" y="63843"/>
                  </a:lnTo>
                  <a:lnTo>
                    <a:pt x="14962" y="75721"/>
                  </a:lnTo>
                  <a:lnTo>
                    <a:pt x="10023" y="86956"/>
                  </a:lnTo>
                  <a:lnTo>
                    <a:pt x="5624" y="97762"/>
                  </a:lnTo>
                  <a:lnTo>
                    <a:pt x="1587" y="108282"/>
                  </a:lnTo>
                  <a:lnTo>
                    <a:pt x="0" y="118611"/>
                  </a:lnTo>
                  <a:lnTo>
                    <a:pt x="48" y="128813"/>
                  </a:lnTo>
                  <a:lnTo>
                    <a:pt x="1185" y="138930"/>
                  </a:lnTo>
                  <a:lnTo>
                    <a:pt x="3048" y="150096"/>
                  </a:lnTo>
                  <a:lnTo>
                    <a:pt x="5396" y="161962"/>
                  </a:lnTo>
                  <a:lnTo>
                    <a:pt x="8066" y="174293"/>
                  </a:lnTo>
                  <a:lnTo>
                    <a:pt x="13163" y="184725"/>
                  </a:lnTo>
                  <a:lnTo>
                    <a:pt x="19876" y="193890"/>
                  </a:lnTo>
                  <a:lnTo>
                    <a:pt x="36178" y="211073"/>
                  </a:lnTo>
                  <a:lnTo>
                    <a:pt x="54476" y="229764"/>
                  </a:lnTo>
                  <a:lnTo>
                    <a:pt x="63998" y="238285"/>
                  </a:lnTo>
                  <a:lnTo>
                    <a:pt x="73662" y="246176"/>
                  </a:lnTo>
                  <a:lnTo>
                    <a:pt x="122833" y="268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537180" y="1482219"/>
              <a:ext cx="179061" cy="159165"/>
            </a:xfrm>
            <a:custGeom>
              <a:avLst/>
              <a:gdLst/>
              <a:ahLst/>
              <a:cxnLst/>
              <a:rect l="0" t="0" r="0" b="0"/>
              <a:pathLst>
                <a:path w="179061" h="159165">
                  <a:moveTo>
                    <a:pt x="0" y="0"/>
                  </a:moveTo>
                  <a:lnTo>
                    <a:pt x="52049" y="52049"/>
                  </a:lnTo>
                  <a:lnTo>
                    <a:pt x="60121" y="62332"/>
                  </a:lnTo>
                  <a:lnTo>
                    <a:pt x="67713" y="73608"/>
                  </a:lnTo>
                  <a:lnTo>
                    <a:pt x="74985" y="85547"/>
                  </a:lnTo>
                  <a:lnTo>
                    <a:pt x="83149" y="95717"/>
                  </a:lnTo>
                  <a:lnTo>
                    <a:pt x="91908" y="104708"/>
                  </a:lnTo>
                  <a:lnTo>
                    <a:pt x="101063" y="112912"/>
                  </a:lnTo>
                  <a:lnTo>
                    <a:pt x="117130" y="127923"/>
                  </a:lnTo>
                  <a:lnTo>
                    <a:pt x="124510" y="135021"/>
                  </a:lnTo>
                  <a:lnTo>
                    <a:pt x="132745" y="140858"/>
                  </a:lnTo>
                  <a:lnTo>
                    <a:pt x="141552" y="145855"/>
                  </a:lnTo>
                  <a:lnTo>
                    <a:pt x="179060" y="1591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547127" y="1492167"/>
              <a:ext cx="109427" cy="129322"/>
            </a:xfrm>
            <a:custGeom>
              <a:avLst/>
              <a:gdLst/>
              <a:ahLst/>
              <a:cxnLst/>
              <a:rect l="0" t="0" r="0" b="0"/>
              <a:pathLst>
                <a:path w="109427" h="129322">
                  <a:moveTo>
                    <a:pt x="109426" y="0"/>
                  </a:moveTo>
                  <a:lnTo>
                    <a:pt x="98864" y="10561"/>
                  </a:lnTo>
                  <a:lnTo>
                    <a:pt x="93542" y="16989"/>
                  </a:lnTo>
                  <a:lnTo>
                    <a:pt x="87784" y="24589"/>
                  </a:lnTo>
                  <a:lnTo>
                    <a:pt x="81734" y="32972"/>
                  </a:lnTo>
                  <a:lnTo>
                    <a:pt x="75490" y="40772"/>
                  </a:lnTo>
                  <a:lnTo>
                    <a:pt x="69117" y="48182"/>
                  </a:lnTo>
                  <a:lnTo>
                    <a:pt x="62658" y="55333"/>
                  </a:lnTo>
                  <a:lnTo>
                    <a:pt x="56141" y="63416"/>
                  </a:lnTo>
                  <a:lnTo>
                    <a:pt x="49586" y="72120"/>
                  </a:lnTo>
                  <a:lnTo>
                    <a:pt x="43005" y="81239"/>
                  </a:lnTo>
                  <a:lnTo>
                    <a:pt x="36407" y="89529"/>
                  </a:lnTo>
                  <a:lnTo>
                    <a:pt x="29798" y="97267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775926" y="1372793"/>
              <a:ext cx="110310" cy="238748"/>
            </a:xfrm>
            <a:custGeom>
              <a:avLst/>
              <a:gdLst/>
              <a:ahLst/>
              <a:cxnLst/>
              <a:rect l="0" t="0" r="0" b="0"/>
              <a:pathLst>
                <a:path w="110310" h="238748">
                  <a:moveTo>
                    <a:pt x="0" y="0"/>
                  </a:moveTo>
                  <a:lnTo>
                    <a:pt x="10562" y="21124"/>
                  </a:lnTo>
                  <a:lnTo>
                    <a:pt x="16989" y="30662"/>
                  </a:lnTo>
                  <a:lnTo>
                    <a:pt x="24590" y="40337"/>
                  </a:lnTo>
                  <a:lnTo>
                    <a:pt x="32973" y="50103"/>
                  </a:lnTo>
                  <a:lnTo>
                    <a:pt x="41878" y="59930"/>
                  </a:lnTo>
                  <a:lnTo>
                    <a:pt x="60614" y="79690"/>
                  </a:lnTo>
                  <a:lnTo>
                    <a:pt x="69148" y="89602"/>
                  </a:lnTo>
                  <a:lnTo>
                    <a:pt x="77047" y="99526"/>
                  </a:lnTo>
                  <a:lnTo>
                    <a:pt x="84524" y="109458"/>
                  </a:lnTo>
                  <a:lnTo>
                    <a:pt x="91720" y="118290"/>
                  </a:lnTo>
                  <a:lnTo>
                    <a:pt x="98727" y="126388"/>
                  </a:lnTo>
                  <a:lnTo>
                    <a:pt x="105609" y="133998"/>
                  </a:lnTo>
                  <a:lnTo>
                    <a:pt x="109092" y="142387"/>
                  </a:lnTo>
                  <a:lnTo>
                    <a:pt x="110309" y="151295"/>
                  </a:lnTo>
                  <a:lnTo>
                    <a:pt x="110014" y="160550"/>
                  </a:lnTo>
                  <a:lnTo>
                    <a:pt x="107608" y="168931"/>
                  </a:lnTo>
                  <a:lnTo>
                    <a:pt x="103793" y="176729"/>
                  </a:lnTo>
                  <a:lnTo>
                    <a:pt x="99039" y="184138"/>
                  </a:lnTo>
                  <a:lnTo>
                    <a:pt x="92553" y="192393"/>
                  </a:lnTo>
                  <a:lnTo>
                    <a:pt x="84914" y="201212"/>
                  </a:lnTo>
                  <a:lnTo>
                    <a:pt x="76505" y="210408"/>
                  </a:lnTo>
                  <a:lnTo>
                    <a:pt x="67583" y="217644"/>
                  </a:lnTo>
                  <a:lnTo>
                    <a:pt x="58319" y="223573"/>
                  </a:lnTo>
                  <a:lnTo>
                    <a:pt x="29844" y="2387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06292" y="673316"/>
            <a:ext cx="2944544" cy="391097"/>
            <a:chOff x="706292" y="673316"/>
            <a:chExt cx="2944544" cy="391097"/>
          </a:xfrm>
        </p:grpSpPr>
        <p:sp>
          <p:nvSpPr>
            <p:cNvPr id="8" name="Freeform 7"/>
            <p:cNvSpPr/>
            <p:nvPr/>
          </p:nvSpPr>
          <p:spPr>
            <a:xfrm>
              <a:off x="706292" y="673316"/>
              <a:ext cx="2218356" cy="351306"/>
            </a:xfrm>
            <a:custGeom>
              <a:avLst/>
              <a:gdLst/>
              <a:ahLst/>
              <a:cxnLst/>
              <a:rect l="0" t="0" r="0" b="0"/>
              <a:pathLst>
                <a:path w="2218356" h="351306">
                  <a:moveTo>
                    <a:pt x="0" y="351305"/>
                  </a:moveTo>
                  <a:lnTo>
                    <a:pt x="5281" y="330181"/>
                  </a:lnTo>
                  <a:lnTo>
                    <a:pt x="10152" y="321748"/>
                  </a:lnTo>
                  <a:lnTo>
                    <a:pt x="16716" y="313915"/>
                  </a:lnTo>
                  <a:lnTo>
                    <a:pt x="45795" y="285461"/>
                  </a:lnTo>
                  <a:lnTo>
                    <a:pt x="62355" y="274881"/>
                  </a:lnTo>
                  <a:lnTo>
                    <a:pt x="80768" y="266495"/>
                  </a:lnTo>
                  <a:lnTo>
                    <a:pt x="109777" y="255559"/>
                  </a:lnTo>
                  <a:lnTo>
                    <a:pt x="129477" y="248696"/>
                  </a:lnTo>
                  <a:lnTo>
                    <a:pt x="185027" y="242121"/>
                  </a:lnTo>
                  <a:lnTo>
                    <a:pt x="246271" y="231324"/>
                  </a:lnTo>
                  <a:lnTo>
                    <a:pt x="260342" y="228211"/>
                  </a:lnTo>
                  <a:lnTo>
                    <a:pt x="329472" y="230050"/>
                  </a:lnTo>
                  <a:lnTo>
                    <a:pt x="381809" y="232479"/>
                  </a:lnTo>
                  <a:lnTo>
                    <a:pt x="439931" y="238603"/>
                  </a:lnTo>
                  <a:lnTo>
                    <a:pt x="504558" y="240909"/>
                  </a:lnTo>
                  <a:lnTo>
                    <a:pt x="567306" y="242697"/>
                  </a:lnTo>
                  <a:lnTo>
                    <a:pt x="634408" y="248631"/>
                  </a:lnTo>
                  <a:lnTo>
                    <a:pt x="698871" y="251985"/>
                  </a:lnTo>
                  <a:lnTo>
                    <a:pt x="755548" y="259514"/>
                  </a:lnTo>
                  <a:lnTo>
                    <a:pt x="822286" y="261477"/>
                  </a:lnTo>
                  <a:lnTo>
                    <a:pt x="1414069" y="261775"/>
                  </a:lnTo>
                  <a:lnTo>
                    <a:pt x="1481978" y="253901"/>
                  </a:lnTo>
                  <a:lnTo>
                    <a:pt x="1540507" y="246956"/>
                  </a:lnTo>
                  <a:lnTo>
                    <a:pt x="1597346" y="242882"/>
                  </a:lnTo>
                  <a:lnTo>
                    <a:pt x="1651148" y="239130"/>
                  </a:lnTo>
                  <a:lnTo>
                    <a:pt x="1691068" y="231117"/>
                  </a:lnTo>
                  <a:lnTo>
                    <a:pt x="1744167" y="218507"/>
                  </a:lnTo>
                  <a:lnTo>
                    <a:pt x="1849454" y="190193"/>
                  </a:lnTo>
                  <a:lnTo>
                    <a:pt x="1886884" y="179282"/>
                  </a:lnTo>
                  <a:lnTo>
                    <a:pt x="1929238" y="165693"/>
                  </a:lnTo>
                  <a:lnTo>
                    <a:pt x="2009427" y="139089"/>
                  </a:lnTo>
                  <a:lnTo>
                    <a:pt x="2021594" y="133561"/>
                  </a:lnTo>
                  <a:lnTo>
                    <a:pt x="2035231" y="126560"/>
                  </a:lnTo>
                  <a:lnTo>
                    <a:pt x="2064016" y="111044"/>
                  </a:lnTo>
                  <a:lnTo>
                    <a:pt x="2091547" y="96779"/>
                  </a:lnTo>
                  <a:lnTo>
                    <a:pt x="2102868" y="89881"/>
                  </a:lnTo>
                  <a:lnTo>
                    <a:pt x="2112626" y="83071"/>
                  </a:lnTo>
                  <a:lnTo>
                    <a:pt x="2121341" y="76320"/>
                  </a:lnTo>
                  <a:lnTo>
                    <a:pt x="2130468" y="69609"/>
                  </a:lnTo>
                  <a:lnTo>
                    <a:pt x="2149451" y="56258"/>
                  </a:lnTo>
                  <a:lnTo>
                    <a:pt x="2153629" y="49603"/>
                  </a:lnTo>
                  <a:lnTo>
                    <a:pt x="2154203" y="42955"/>
                  </a:lnTo>
                  <a:lnTo>
                    <a:pt x="2152376" y="36313"/>
                  </a:lnTo>
                  <a:lnTo>
                    <a:pt x="2147841" y="34095"/>
                  </a:lnTo>
                  <a:lnTo>
                    <a:pt x="2141503" y="34827"/>
                  </a:lnTo>
                  <a:lnTo>
                    <a:pt x="2116739" y="43472"/>
                  </a:lnTo>
                  <a:lnTo>
                    <a:pt x="2049118" y="66167"/>
                  </a:lnTo>
                  <a:lnTo>
                    <a:pt x="2045844" y="65051"/>
                  </a:lnTo>
                  <a:lnTo>
                    <a:pt x="2046977" y="60991"/>
                  </a:lnTo>
                  <a:lnTo>
                    <a:pt x="2051048" y="54969"/>
                  </a:lnTo>
                  <a:lnTo>
                    <a:pt x="2055973" y="48743"/>
                  </a:lnTo>
                  <a:lnTo>
                    <a:pt x="2061467" y="42382"/>
                  </a:lnTo>
                  <a:lnTo>
                    <a:pt x="2067340" y="35931"/>
                  </a:lnTo>
                  <a:lnTo>
                    <a:pt x="2079761" y="22868"/>
                  </a:lnTo>
                  <a:lnTo>
                    <a:pt x="2086168" y="16289"/>
                  </a:lnTo>
                  <a:lnTo>
                    <a:pt x="2102129" y="6033"/>
                  </a:lnTo>
                  <a:lnTo>
                    <a:pt x="2111028" y="1750"/>
                  </a:lnTo>
                  <a:lnTo>
                    <a:pt x="2120276" y="0"/>
                  </a:lnTo>
                  <a:lnTo>
                    <a:pt x="2139395" y="1004"/>
                  </a:lnTo>
                  <a:lnTo>
                    <a:pt x="2146925" y="5029"/>
                  </a:lnTo>
                  <a:lnTo>
                    <a:pt x="2153050" y="11029"/>
                  </a:lnTo>
                  <a:lnTo>
                    <a:pt x="2158238" y="18345"/>
                  </a:lnTo>
                  <a:lnTo>
                    <a:pt x="2163908" y="25432"/>
                  </a:lnTo>
                  <a:lnTo>
                    <a:pt x="2169899" y="32368"/>
                  </a:lnTo>
                  <a:lnTo>
                    <a:pt x="2176103" y="39203"/>
                  </a:lnTo>
                  <a:lnTo>
                    <a:pt x="2182450" y="47075"/>
                  </a:lnTo>
                  <a:lnTo>
                    <a:pt x="2188892" y="55639"/>
                  </a:lnTo>
                  <a:lnTo>
                    <a:pt x="2218355" y="926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26187" y="709890"/>
              <a:ext cx="2924649" cy="354523"/>
            </a:xfrm>
            <a:custGeom>
              <a:avLst/>
              <a:gdLst/>
              <a:ahLst/>
              <a:cxnLst/>
              <a:rect l="0" t="0" r="0" b="0"/>
              <a:pathLst>
                <a:path w="2924649" h="354523">
                  <a:moveTo>
                    <a:pt x="0" y="354522"/>
                  </a:moveTo>
                  <a:lnTo>
                    <a:pt x="5281" y="338679"/>
                  </a:lnTo>
                  <a:lnTo>
                    <a:pt x="9048" y="330697"/>
                  </a:lnTo>
                  <a:lnTo>
                    <a:pt x="13769" y="322059"/>
                  </a:lnTo>
                  <a:lnTo>
                    <a:pt x="19127" y="312984"/>
                  </a:lnTo>
                  <a:lnTo>
                    <a:pt x="24910" y="304724"/>
                  </a:lnTo>
                  <a:lnTo>
                    <a:pt x="30976" y="297007"/>
                  </a:lnTo>
                  <a:lnTo>
                    <a:pt x="37230" y="289651"/>
                  </a:lnTo>
                  <a:lnTo>
                    <a:pt x="44716" y="282537"/>
                  </a:lnTo>
                  <a:lnTo>
                    <a:pt x="53022" y="275583"/>
                  </a:lnTo>
                  <a:lnTo>
                    <a:pt x="61876" y="268737"/>
                  </a:lnTo>
                  <a:lnTo>
                    <a:pt x="73305" y="261962"/>
                  </a:lnTo>
                  <a:lnTo>
                    <a:pt x="86450" y="255235"/>
                  </a:lnTo>
                  <a:lnTo>
                    <a:pt x="100741" y="248539"/>
                  </a:lnTo>
                  <a:lnTo>
                    <a:pt x="131356" y="235205"/>
                  </a:lnTo>
                  <a:lnTo>
                    <a:pt x="147258" y="228554"/>
                  </a:lnTo>
                  <a:lnTo>
                    <a:pt x="179663" y="218217"/>
                  </a:lnTo>
                  <a:lnTo>
                    <a:pt x="213593" y="209939"/>
                  </a:lnTo>
                  <a:lnTo>
                    <a:pt x="269980" y="200169"/>
                  </a:lnTo>
                  <a:lnTo>
                    <a:pt x="348447" y="196308"/>
                  </a:lnTo>
                  <a:lnTo>
                    <a:pt x="434014" y="196588"/>
                  </a:lnTo>
                  <a:lnTo>
                    <a:pt x="517495" y="203939"/>
                  </a:lnTo>
                  <a:lnTo>
                    <a:pt x="595353" y="205125"/>
                  </a:lnTo>
                  <a:lnTo>
                    <a:pt x="650210" y="208200"/>
                  </a:lnTo>
                  <a:lnTo>
                    <a:pt x="735579" y="214634"/>
                  </a:lnTo>
                  <a:lnTo>
                    <a:pt x="818617" y="215199"/>
                  </a:lnTo>
                  <a:lnTo>
                    <a:pt x="1165253" y="215253"/>
                  </a:lnTo>
                  <a:lnTo>
                    <a:pt x="1244089" y="207379"/>
                  </a:lnTo>
                  <a:lnTo>
                    <a:pt x="1327558" y="205579"/>
                  </a:lnTo>
                  <a:lnTo>
                    <a:pt x="1397632" y="202412"/>
                  </a:lnTo>
                  <a:lnTo>
                    <a:pt x="1476239" y="196286"/>
                  </a:lnTo>
                  <a:lnTo>
                    <a:pt x="1558572" y="195480"/>
                  </a:lnTo>
                  <a:lnTo>
                    <a:pt x="1641396" y="187500"/>
                  </a:lnTo>
                  <a:lnTo>
                    <a:pt x="1724284" y="185685"/>
                  </a:lnTo>
                  <a:lnTo>
                    <a:pt x="1848355" y="185421"/>
                  </a:lnTo>
                  <a:lnTo>
                    <a:pt x="1927105" y="193285"/>
                  </a:lnTo>
                  <a:lnTo>
                    <a:pt x="2002661" y="193979"/>
                  </a:lnTo>
                  <a:lnTo>
                    <a:pt x="2092250" y="186308"/>
                  </a:lnTo>
                  <a:lnTo>
                    <a:pt x="2174949" y="185489"/>
                  </a:lnTo>
                  <a:lnTo>
                    <a:pt x="2330684" y="185411"/>
                  </a:lnTo>
                  <a:lnTo>
                    <a:pt x="2419208" y="176845"/>
                  </a:lnTo>
                  <a:lnTo>
                    <a:pt x="2493911" y="167793"/>
                  </a:lnTo>
                  <a:lnTo>
                    <a:pt x="2539363" y="158575"/>
                  </a:lnTo>
                  <a:lnTo>
                    <a:pt x="2577638" y="148844"/>
                  </a:lnTo>
                  <a:lnTo>
                    <a:pt x="2628401" y="137855"/>
                  </a:lnTo>
                  <a:lnTo>
                    <a:pt x="2662188" y="127062"/>
                  </a:lnTo>
                  <a:lnTo>
                    <a:pt x="2695626" y="114897"/>
                  </a:lnTo>
                  <a:lnTo>
                    <a:pt x="2712280" y="108558"/>
                  </a:lnTo>
                  <a:lnTo>
                    <a:pt x="2727804" y="102121"/>
                  </a:lnTo>
                  <a:lnTo>
                    <a:pt x="2742574" y="95619"/>
                  </a:lnTo>
                  <a:lnTo>
                    <a:pt x="2756843" y="89074"/>
                  </a:lnTo>
                  <a:lnTo>
                    <a:pt x="2769671" y="82500"/>
                  </a:lnTo>
                  <a:lnTo>
                    <a:pt x="2781538" y="75907"/>
                  </a:lnTo>
                  <a:lnTo>
                    <a:pt x="2792766" y="69301"/>
                  </a:lnTo>
                  <a:lnTo>
                    <a:pt x="2814084" y="56066"/>
                  </a:lnTo>
                  <a:lnTo>
                    <a:pt x="2824412" y="49442"/>
                  </a:lnTo>
                  <a:lnTo>
                    <a:pt x="2833507" y="42815"/>
                  </a:lnTo>
                  <a:lnTo>
                    <a:pt x="2841781" y="36186"/>
                  </a:lnTo>
                  <a:lnTo>
                    <a:pt x="2849508" y="29557"/>
                  </a:lnTo>
                  <a:lnTo>
                    <a:pt x="2856870" y="22926"/>
                  </a:lnTo>
                  <a:lnTo>
                    <a:pt x="2873371" y="7454"/>
                  </a:lnTo>
                  <a:lnTo>
                    <a:pt x="2870173" y="10893"/>
                  </a:lnTo>
                  <a:lnTo>
                    <a:pt x="2850663" y="19977"/>
                  </a:lnTo>
                  <a:lnTo>
                    <a:pt x="2847692" y="18751"/>
                  </a:lnTo>
                  <a:lnTo>
                    <a:pt x="2847921" y="14617"/>
                  </a:lnTo>
                  <a:lnTo>
                    <a:pt x="2850286" y="8545"/>
                  </a:lnTo>
                  <a:lnTo>
                    <a:pt x="2856283" y="4498"/>
                  </a:lnTo>
                  <a:lnTo>
                    <a:pt x="2874737" y="0"/>
                  </a:lnTo>
                  <a:lnTo>
                    <a:pt x="2883636" y="1011"/>
                  </a:lnTo>
                  <a:lnTo>
                    <a:pt x="2891780" y="3896"/>
                  </a:lnTo>
                  <a:lnTo>
                    <a:pt x="2924648" y="262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263368" y="1711018"/>
            <a:ext cx="557076" cy="497325"/>
            <a:chOff x="1263368" y="1711018"/>
            <a:chExt cx="557076" cy="497325"/>
          </a:xfrm>
        </p:grpSpPr>
        <p:sp>
          <p:nvSpPr>
            <p:cNvPr id="11" name="Freeform 10"/>
            <p:cNvSpPr/>
            <p:nvPr/>
          </p:nvSpPr>
          <p:spPr>
            <a:xfrm>
              <a:off x="1263368" y="1867714"/>
              <a:ext cx="216885" cy="340629"/>
            </a:xfrm>
            <a:custGeom>
              <a:avLst/>
              <a:gdLst/>
              <a:ahLst/>
              <a:cxnLst/>
              <a:rect l="0" t="0" r="0" b="0"/>
              <a:pathLst>
                <a:path w="216885" h="340629">
                  <a:moveTo>
                    <a:pt x="159164" y="42259"/>
                  </a:moveTo>
                  <a:lnTo>
                    <a:pt x="159164" y="21136"/>
                  </a:lnTo>
                  <a:lnTo>
                    <a:pt x="154743" y="13808"/>
                  </a:lnTo>
                  <a:lnTo>
                    <a:pt x="147374" y="7818"/>
                  </a:lnTo>
                  <a:lnTo>
                    <a:pt x="138041" y="2719"/>
                  </a:lnTo>
                  <a:lnTo>
                    <a:pt x="126292" y="425"/>
                  </a:lnTo>
                  <a:lnTo>
                    <a:pt x="112932" y="0"/>
                  </a:lnTo>
                  <a:lnTo>
                    <a:pt x="98500" y="823"/>
                  </a:lnTo>
                  <a:lnTo>
                    <a:pt x="85562" y="3582"/>
                  </a:lnTo>
                  <a:lnTo>
                    <a:pt x="73621" y="7632"/>
                  </a:lnTo>
                  <a:lnTo>
                    <a:pt x="62344" y="12543"/>
                  </a:lnTo>
                  <a:lnTo>
                    <a:pt x="51510" y="18027"/>
                  </a:lnTo>
                  <a:lnTo>
                    <a:pt x="40972" y="23894"/>
                  </a:lnTo>
                  <a:lnTo>
                    <a:pt x="30631" y="30016"/>
                  </a:lnTo>
                  <a:lnTo>
                    <a:pt x="24841" y="38518"/>
                  </a:lnTo>
                  <a:lnTo>
                    <a:pt x="22087" y="48608"/>
                  </a:lnTo>
                  <a:lnTo>
                    <a:pt x="21357" y="59755"/>
                  </a:lnTo>
                  <a:lnTo>
                    <a:pt x="25291" y="66082"/>
                  </a:lnTo>
                  <a:lnTo>
                    <a:pt x="32335" y="69194"/>
                  </a:lnTo>
                  <a:lnTo>
                    <a:pt x="41452" y="70164"/>
                  </a:lnTo>
                  <a:lnTo>
                    <a:pt x="50846" y="69705"/>
                  </a:lnTo>
                  <a:lnTo>
                    <a:pt x="60425" y="68293"/>
                  </a:lnTo>
                  <a:lnTo>
                    <a:pt x="70126" y="66247"/>
                  </a:lnTo>
                  <a:lnTo>
                    <a:pt x="79910" y="62673"/>
                  </a:lnTo>
                  <a:lnTo>
                    <a:pt x="89749" y="58079"/>
                  </a:lnTo>
                  <a:lnTo>
                    <a:pt x="99623" y="52806"/>
                  </a:lnTo>
                  <a:lnTo>
                    <a:pt x="108417" y="47080"/>
                  </a:lnTo>
                  <a:lnTo>
                    <a:pt x="116490" y="41052"/>
                  </a:lnTo>
                  <a:lnTo>
                    <a:pt x="124083" y="34822"/>
                  </a:lnTo>
                  <a:lnTo>
                    <a:pt x="131355" y="28459"/>
                  </a:lnTo>
                  <a:lnTo>
                    <a:pt x="138414" y="22006"/>
                  </a:lnTo>
                  <a:lnTo>
                    <a:pt x="145331" y="15493"/>
                  </a:lnTo>
                  <a:lnTo>
                    <a:pt x="151047" y="15573"/>
                  </a:lnTo>
                  <a:lnTo>
                    <a:pt x="155964" y="20047"/>
                  </a:lnTo>
                  <a:lnTo>
                    <a:pt x="160346" y="27451"/>
                  </a:lnTo>
                  <a:lnTo>
                    <a:pt x="164374" y="35703"/>
                  </a:lnTo>
                  <a:lnTo>
                    <a:pt x="168164" y="44521"/>
                  </a:lnTo>
                  <a:lnTo>
                    <a:pt x="171796" y="53715"/>
                  </a:lnTo>
                  <a:lnTo>
                    <a:pt x="175322" y="65370"/>
                  </a:lnTo>
                  <a:lnTo>
                    <a:pt x="178779" y="78668"/>
                  </a:lnTo>
                  <a:lnTo>
                    <a:pt x="195602" y="149029"/>
                  </a:lnTo>
                  <a:lnTo>
                    <a:pt x="208896" y="212157"/>
                  </a:lnTo>
                  <a:lnTo>
                    <a:pt x="212214" y="228475"/>
                  </a:lnTo>
                  <a:lnTo>
                    <a:pt x="214426" y="243775"/>
                  </a:lnTo>
                  <a:lnTo>
                    <a:pt x="215901" y="258396"/>
                  </a:lnTo>
                  <a:lnTo>
                    <a:pt x="216884" y="272565"/>
                  </a:lnTo>
                  <a:lnTo>
                    <a:pt x="215329" y="285326"/>
                  </a:lnTo>
                  <a:lnTo>
                    <a:pt x="212082" y="297150"/>
                  </a:lnTo>
                  <a:lnTo>
                    <a:pt x="207706" y="308348"/>
                  </a:lnTo>
                  <a:lnTo>
                    <a:pt x="201473" y="318025"/>
                  </a:lnTo>
                  <a:lnTo>
                    <a:pt x="194002" y="326686"/>
                  </a:lnTo>
                  <a:lnTo>
                    <a:pt x="185705" y="334671"/>
                  </a:lnTo>
                  <a:lnTo>
                    <a:pt x="174648" y="338889"/>
                  </a:lnTo>
                  <a:lnTo>
                    <a:pt x="161749" y="340595"/>
                  </a:lnTo>
                  <a:lnTo>
                    <a:pt x="147624" y="340628"/>
                  </a:lnTo>
                  <a:lnTo>
                    <a:pt x="133786" y="339544"/>
                  </a:lnTo>
                  <a:lnTo>
                    <a:pt x="120139" y="337717"/>
                  </a:lnTo>
                  <a:lnTo>
                    <a:pt x="106620" y="335393"/>
                  </a:lnTo>
                  <a:lnTo>
                    <a:pt x="93186" y="331633"/>
                  </a:lnTo>
                  <a:lnTo>
                    <a:pt x="79809" y="326916"/>
                  </a:lnTo>
                  <a:lnTo>
                    <a:pt x="66470" y="321560"/>
                  </a:lnTo>
                  <a:lnTo>
                    <a:pt x="55366" y="315779"/>
                  </a:lnTo>
                  <a:lnTo>
                    <a:pt x="45753" y="309715"/>
                  </a:lnTo>
                  <a:lnTo>
                    <a:pt x="37134" y="303461"/>
                  </a:lnTo>
                  <a:lnTo>
                    <a:pt x="29177" y="297081"/>
                  </a:lnTo>
                  <a:lnTo>
                    <a:pt x="21662" y="290618"/>
                  </a:lnTo>
                  <a:lnTo>
                    <a:pt x="0" y="271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673355" y="1711018"/>
              <a:ext cx="147089" cy="397912"/>
            </a:xfrm>
            <a:custGeom>
              <a:avLst/>
              <a:gdLst/>
              <a:ahLst/>
              <a:cxnLst/>
              <a:rect l="0" t="0" r="0" b="0"/>
              <a:pathLst>
                <a:path w="147089" h="397912">
                  <a:moveTo>
                    <a:pt x="147088" y="0"/>
                  </a:moveTo>
                  <a:lnTo>
                    <a:pt x="131246" y="10562"/>
                  </a:lnTo>
                  <a:lnTo>
                    <a:pt x="123263" y="16989"/>
                  </a:lnTo>
                  <a:lnTo>
                    <a:pt x="114625" y="24590"/>
                  </a:lnTo>
                  <a:lnTo>
                    <a:pt x="97290" y="40772"/>
                  </a:lnTo>
                  <a:lnTo>
                    <a:pt x="82217" y="55333"/>
                  </a:lnTo>
                  <a:lnTo>
                    <a:pt x="76208" y="63416"/>
                  </a:lnTo>
                  <a:lnTo>
                    <a:pt x="71097" y="72121"/>
                  </a:lnTo>
                  <a:lnTo>
                    <a:pt x="66584" y="81240"/>
                  </a:lnTo>
                  <a:lnTo>
                    <a:pt x="61365" y="89530"/>
                  </a:lnTo>
                  <a:lnTo>
                    <a:pt x="55675" y="97267"/>
                  </a:lnTo>
                  <a:lnTo>
                    <a:pt x="49671" y="104636"/>
                  </a:lnTo>
                  <a:lnTo>
                    <a:pt x="43458" y="112864"/>
                  </a:lnTo>
                  <a:lnTo>
                    <a:pt x="30659" y="130849"/>
                  </a:lnTo>
                  <a:lnTo>
                    <a:pt x="25256" y="140288"/>
                  </a:lnTo>
                  <a:lnTo>
                    <a:pt x="20549" y="149896"/>
                  </a:lnTo>
                  <a:lnTo>
                    <a:pt x="16306" y="159617"/>
                  </a:lnTo>
                  <a:lnTo>
                    <a:pt x="12372" y="169414"/>
                  </a:lnTo>
                  <a:lnTo>
                    <a:pt x="5053" y="189142"/>
                  </a:lnTo>
                  <a:lnTo>
                    <a:pt x="2659" y="201255"/>
                  </a:lnTo>
                  <a:lnTo>
                    <a:pt x="1063" y="214858"/>
                  </a:lnTo>
                  <a:lnTo>
                    <a:pt x="0" y="229453"/>
                  </a:lnTo>
                  <a:lnTo>
                    <a:pt x="395" y="244709"/>
                  </a:lnTo>
                  <a:lnTo>
                    <a:pt x="1765" y="260407"/>
                  </a:lnTo>
                  <a:lnTo>
                    <a:pt x="3783" y="276398"/>
                  </a:lnTo>
                  <a:lnTo>
                    <a:pt x="7339" y="290375"/>
                  </a:lnTo>
                  <a:lnTo>
                    <a:pt x="11921" y="303009"/>
                  </a:lnTo>
                  <a:lnTo>
                    <a:pt x="17185" y="314747"/>
                  </a:lnTo>
                  <a:lnTo>
                    <a:pt x="24011" y="325889"/>
                  </a:lnTo>
                  <a:lnTo>
                    <a:pt x="31878" y="336632"/>
                  </a:lnTo>
                  <a:lnTo>
                    <a:pt x="40438" y="347111"/>
                  </a:lnTo>
                  <a:lnTo>
                    <a:pt x="48355" y="356307"/>
                  </a:lnTo>
                  <a:lnTo>
                    <a:pt x="55844" y="364649"/>
                  </a:lnTo>
                  <a:lnTo>
                    <a:pt x="63048" y="372420"/>
                  </a:lnTo>
                  <a:lnTo>
                    <a:pt x="71166" y="378706"/>
                  </a:lnTo>
                  <a:lnTo>
                    <a:pt x="79893" y="384003"/>
                  </a:lnTo>
                  <a:lnTo>
                    <a:pt x="127193" y="397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830391" y="1661279"/>
            <a:ext cx="835615" cy="517285"/>
            <a:chOff x="1830391" y="1661279"/>
            <a:chExt cx="835615" cy="517285"/>
          </a:xfrm>
        </p:grpSpPr>
        <p:sp>
          <p:nvSpPr>
            <p:cNvPr id="14" name="Freeform 13"/>
            <p:cNvSpPr/>
            <p:nvPr/>
          </p:nvSpPr>
          <p:spPr>
            <a:xfrm>
              <a:off x="1830391" y="1909973"/>
              <a:ext cx="89531" cy="9949"/>
            </a:xfrm>
            <a:custGeom>
              <a:avLst/>
              <a:gdLst/>
              <a:ahLst/>
              <a:cxnLst/>
              <a:rect l="0" t="0" r="0" b="0"/>
              <a:pathLst>
                <a:path w="89531" h="9949">
                  <a:moveTo>
                    <a:pt x="0" y="0"/>
                  </a:moveTo>
                  <a:lnTo>
                    <a:pt x="21124" y="5281"/>
                  </a:lnTo>
                  <a:lnTo>
                    <a:pt x="31768" y="6837"/>
                  </a:lnTo>
                  <a:lnTo>
                    <a:pt x="43285" y="7874"/>
                  </a:lnTo>
                  <a:lnTo>
                    <a:pt x="89530" y="9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029347" y="1830391"/>
              <a:ext cx="19896" cy="208905"/>
            </a:xfrm>
            <a:custGeom>
              <a:avLst/>
              <a:gdLst/>
              <a:ahLst/>
              <a:cxnLst/>
              <a:rect l="0" t="0" r="0" b="0"/>
              <a:pathLst>
                <a:path w="19896" h="208905">
                  <a:moveTo>
                    <a:pt x="19895" y="0"/>
                  </a:moveTo>
                  <a:lnTo>
                    <a:pt x="19895" y="21124"/>
                  </a:lnTo>
                  <a:lnTo>
                    <a:pt x="18790" y="31768"/>
                  </a:lnTo>
                  <a:lnTo>
                    <a:pt x="16948" y="43285"/>
                  </a:lnTo>
                  <a:lnTo>
                    <a:pt x="14615" y="55384"/>
                  </a:lnTo>
                  <a:lnTo>
                    <a:pt x="13059" y="68977"/>
                  </a:lnTo>
                  <a:lnTo>
                    <a:pt x="12022" y="83565"/>
                  </a:lnTo>
                  <a:lnTo>
                    <a:pt x="11330" y="98817"/>
                  </a:lnTo>
                  <a:lnTo>
                    <a:pt x="9764" y="112301"/>
                  </a:lnTo>
                  <a:lnTo>
                    <a:pt x="7615" y="124606"/>
                  </a:lnTo>
                  <a:lnTo>
                    <a:pt x="5076" y="136126"/>
                  </a:lnTo>
                  <a:lnTo>
                    <a:pt x="3384" y="148227"/>
                  </a:lnTo>
                  <a:lnTo>
                    <a:pt x="2256" y="160715"/>
                  </a:lnTo>
                  <a:lnTo>
                    <a:pt x="0" y="2089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098981" y="1661279"/>
              <a:ext cx="163554" cy="517285"/>
            </a:xfrm>
            <a:custGeom>
              <a:avLst/>
              <a:gdLst/>
              <a:ahLst/>
              <a:cxnLst/>
              <a:rect l="0" t="0" r="0" b="0"/>
              <a:pathLst>
                <a:path w="163554" h="517285">
                  <a:moveTo>
                    <a:pt x="0" y="0"/>
                  </a:moveTo>
                  <a:lnTo>
                    <a:pt x="32973" y="32973"/>
                  </a:lnTo>
                  <a:lnTo>
                    <a:pt x="41878" y="42983"/>
                  </a:lnTo>
                  <a:lnTo>
                    <a:pt x="51130" y="54077"/>
                  </a:lnTo>
                  <a:lnTo>
                    <a:pt x="60614" y="65895"/>
                  </a:lnTo>
                  <a:lnTo>
                    <a:pt x="68042" y="77089"/>
                  </a:lnTo>
                  <a:lnTo>
                    <a:pt x="74100" y="87868"/>
                  </a:lnTo>
                  <a:lnTo>
                    <a:pt x="79243" y="98370"/>
                  </a:lnTo>
                  <a:lnTo>
                    <a:pt x="84883" y="107582"/>
                  </a:lnTo>
                  <a:lnTo>
                    <a:pt x="90853" y="115933"/>
                  </a:lnTo>
                  <a:lnTo>
                    <a:pt x="97044" y="123712"/>
                  </a:lnTo>
                  <a:lnTo>
                    <a:pt x="103382" y="132214"/>
                  </a:lnTo>
                  <a:lnTo>
                    <a:pt x="116319" y="150502"/>
                  </a:lnTo>
                  <a:lnTo>
                    <a:pt x="121759" y="160022"/>
                  </a:lnTo>
                  <a:lnTo>
                    <a:pt x="126490" y="169684"/>
                  </a:lnTo>
                  <a:lnTo>
                    <a:pt x="130750" y="179441"/>
                  </a:lnTo>
                  <a:lnTo>
                    <a:pt x="134695" y="190367"/>
                  </a:lnTo>
                  <a:lnTo>
                    <a:pt x="138430" y="202072"/>
                  </a:lnTo>
                  <a:lnTo>
                    <a:pt x="145528" y="225763"/>
                  </a:lnTo>
                  <a:lnTo>
                    <a:pt x="162432" y="278138"/>
                  </a:lnTo>
                  <a:lnTo>
                    <a:pt x="163553" y="288219"/>
                  </a:lnTo>
                  <a:lnTo>
                    <a:pt x="163196" y="298256"/>
                  </a:lnTo>
                  <a:lnTo>
                    <a:pt x="161852" y="308263"/>
                  </a:lnTo>
                  <a:lnTo>
                    <a:pt x="158746" y="321566"/>
                  </a:lnTo>
                  <a:lnTo>
                    <a:pt x="154464" y="337066"/>
                  </a:lnTo>
                  <a:lnTo>
                    <a:pt x="149399" y="354032"/>
                  </a:lnTo>
                  <a:lnTo>
                    <a:pt x="142707" y="369764"/>
                  </a:lnTo>
                  <a:lnTo>
                    <a:pt x="134929" y="384673"/>
                  </a:lnTo>
                  <a:lnTo>
                    <a:pt x="126428" y="399033"/>
                  </a:lnTo>
                  <a:lnTo>
                    <a:pt x="118550" y="410818"/>
                  </a:lnTo>
                  <a:lnTo>
                    <a:pt x="111087" y="420884"/>
                  </a:lnTo>
                  <a:lnTo>
                    <a:pt x="103902" y="429806"/>
                  </a:lnTo>
                  <a:lnTo>
                    <a:pt x="96901" y="439070"/>
                  </a:lnTo>
                  <a:lnTo>
                    <a:pt x="83227" y="458206"/>
                  </a:lnTo>
                  <a:lnTo>
                    <a:pt x="75380" y="466846"/>
                  </a:lnTo>
                  <a:lnTo>
                    <a:pt x="66833" y="474816"/>
                  </a:lnTo>
                  <a:lnTo>
                    <a:pt x="57819" y="482340"/>
                  </a:lnTo>
                  <a:lnTo>
                    <a:pt x="49599" y="489567"/>
                  </a:lnTo>
                  <a:lnTo>
                    <a:pt x="41909" y="496596"/>
                  </a:lnTo>
                  <a:lnTo>
                    <a:pt x="9948" y="5172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467049" y="1939817"/>
              <a:ext cx="149218" cy="9949"/>
            </a:xfrm>
            <a:custGeom>
              <a:avLst/>
              <a:gdLst/>
              <a:ahLst/>
              <a:cxnLst/>
              <a:rect l="0" t="0" r="0" b="0"/>
              <a:pathLst>
                <a:path w="149218" h="9949">
                  <a:moveTo>
                    <a:pt x="0" y="9948"/>
                  </a:moveTo>
                  <a:lnTo>
                    <a:pt x="21124" y="9948"/>
                  </a:lnTo>
                  <a:lnTo>
                    <a:pt x="31768" y="8842"/>
                  </a:lnTo>
                  <a:lnTo>
                    <a:pt x="43285" y="7000"/>
                  </a:lnTo>
                  <a:lnTo>
                    <a:pt x="55384" y="4667"/>
                  </a:lnTo>
                  <a:lnTo>
                    <a:pt x="67871" y="3111"/>
                  </a:lnTo>
                  <a:lnTo>
                    <a:pt x="80617" y="2074"/>
                  </a:ln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476997" y="2019399"/>
              <a:ext cx="189009" cy="19897"/>
            </a:xfrm>
            <a:custGeom>
              <a:avLst/>
              <a:gdLst/>
              <a:ahLst/>
              <a:cxnLst/>
              <a:rect l="0" t="0" r="0" b="0"/>
              <a:pathLst>
                <a:path w="189009" h="19897">
                  <a:moveTo>
                    <a:pt x="0" y="0"/>
                  </a:moveTo>
                  <a:lnTo>
                    <a:pt x="15843" y="5281"/>
                  </a:lnTo>
                  <a:lnTo>
                    <a:pt x="24931" y="6837"/>
                  </a:lnTo>
                  <a:lnTo>
                    <a:pt x="35411" y="7874"/>
                  </a:lnTo>
                  <a:lnTo>
                    <a:pt x="46819" y="8565"/>
                  </a:lnTo>
                  <a:lnTo>
                    <a:pt x="71284" y="9333"/>
                  </a:lnTo>
                  <a:lnTo>
                    <a:pt x="123015" y="9826"/>
                  </a:lnTo>
                  <a:lnTo>
                    <a:pt x="136170" y="10972"/>
                  </a:lnTo>
                  <a:lnTo>
                    <a:pt x="149362" y="12841"/>
                  </a:lnTo>
                  <a:lnTo>
                    <a:pt x="189008" y="198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884856" y="1621488"/>
            <a:ext cx="706294" cy="557076"/>
            <a:chOff x="2884856" y="1621488"/>
            <a:chExt cx="706294" cy="557076"/>
          </a:xfrm>
        </p:grpSpPr>
        <p:sp>
          <p:nvSpPr>
            <p:cNvPr id="20" name="Freeform 19"/>
            <p:cNvSpPr/>
            <p:nvPr/>
          </p:nvSpPr>
          <p:spPr>
            <a:xfrm>
              <a:off x="2884856" y="1860235"/>
              <a:ext cx="99479" cy="9948"/>
            </a:xfrm>
            <a:custGeom>
              <a:avLst/>
              <a:gdLst/>
              <a:ahLst/>
              <a:cxnLst/>
              <a:rect l="0" t="0" r="0" b="0"/>
              <a:pathLst>
                <a:path w="99479" h="9948">
                  <a:moveTo>
                    <a:pt x="0" y="9947"/>
                  </a:moveTo>
                  <a:lnTo>
                    <a:pt x="15843" y="4666"/>
                  </a:lnTo>
                  <a:lnTo>
                    <a:pt x="24931" y="3111"/>
                  </a:lnTo>
                  <a:lnTo>
                    <a:pt x="35411" y="2074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163925" y="1740861"/>
              <a:ext cx="138820" cy="270498"/>
            </a:xfrm>
            <a:custGeom>
              <a:avLst/>
              <a:gdLst/>
              <a:ahLst/>
              <a:cxnLst/>
              <a:rect l="0" t="0" r="0" b="0"/>
              <a:pathLst>
                <a:path w="138820" h="270498">
                  <a:moveTo>
                    <a:pt x="19364" y="0"/>
                  </a:moveTo>
                  <a:lnTo>
                    <a:pt x="14083" y="15843"/>
                  </a:lnTo>
                  <a:lnTo>
                    <a:pt x="11423" y="26036"/>
                  </a:lnTo>
                  <a:lnTo>
                    <a:pt x="5518" y="52100"/>
                  </a:lnTo>
                  <a:lnTo>
                    <a:pt x="3502" y="67892"/>
                  </a:lnTo>
                  <a:lnTo>
                    <a:pt x="2158" y="85053"/>
                  </a:lnTo>
                  <a:lnTo>
                    <a:pt x="1261" y="103125"/>
                  </a:lnTo>
                  <a:lnTo>
                    <a:pt x="265" y="140890"/>
                  </a:lnTo>
                  <a:lnTo>
                    <a:pt x="0" y="160245"/>
                  </a:lnTo>
                  <a:lnTo>
                    <a:pt x="928" y="177570"/>
                  </a:lnTo>
                  <a:lnTo>
                    <a:pt x="2652" y="193541"/>
                  </a:lnTo>
                  <a:lnTo>
                    <a:pt x="4907" y="208610"/>
                  </a:lnTo>
                  <a:lnTo>
                    <a:pt x="8621" y="221971"/>
                  </a:lnTo>
                  <a:lnTo>
                    <a:pt x="13307" y="234195"/>
                  </a:lnTo>
                  <a:lnTo>
                    <a:pt x="18642" y="245660"/>
                  </a:lnTo>
                  <a:lnTo>
                    <a:pt x="25515" y="254409"/>
                  </a:lnTo>
                  <a:lnTo>
                    <a:pt x="33412" y="261347"/>
                  </a:lnTo>
                  <a:lnTo>
                    <a:pt x="41994" y="267077"/>
                  </a:lnTo>
                  <a:lnTo>
                    <a:pt x="52135" y="269792"/>
                  </a:lnTo>
                  <a:lnTo>
                    <a:pt x="63318" y="270497"/>
                  </a:lnTo>
                  <a:lnTo>
                    <a:pt x="75194" y="269861"/>
                  </a:lnTo>
                  <a:lnTo>
                    <a:pt x="86427" y="267227"/>
                  </a:lnTo>
                  <a:lnTo>
                    <a:pt x="97232" y="263260"/>
                  </a:lnTo>
                  <a:lnTo>
                    <a:pt x="107752" y="258405"/>
                  </a:lnTo>
                  <a:lnTo>
                    <a:pt x="116975" y="251852"/>
                  </a:lnTo>
                  <a:lnTo>
                    <a:pt x="125335" y="244168"/>
                  </a:lnTo>
                  <a:lnTo>
                    <a:pt x="133118" y="235729"/>
                  </a:lnTo>
                  <a:lnTo>
                    <a:pt x="137202" y="225682"/>
                  </a:lnTo>
                  <a:lnTo>
                    <a:pt x="138819" y="214563"/>
                  </a:lnTo>
                  <a:lnTo>
                    <a:pt x="138792" y="202729"/>
                  </a:lnTo>
                  <a:lnTo>
                    <a:pt x="134353" y="194839"/>
                  </a:lnTo>
                  <a:lnTo>
                    <a:pt x="126972" y="189580"/>
                  </a:lnTo>
                  <a:lnTo>
                    <a:pt x="117630" y="186073"/>
                  </a:lnTo>
                  <a:lnTo>
                    <a:pt x="108086" y="185946"/>
                  </a:lnTo>
                  <a:lnTo>
                    <a:pt x="98408" y="188072"/>
                  </a:lnTo>
                  <a:lnTo>
                    <a:pt x="88640" y="191700"/>
                  </a:lnTo>
                  <a:lnTo>
                    <a:pt x="81022" y="197434"/>
                  </a:lnTo>
                  <a:lnTo>
                    <a:pt x="74839" y="204573"/>
                  </a:lnTo>
                  <a:lnTo>
                    <a:pt x="69611" y="212649"/>
                  </a:lnTo>
                  <a:lnTo>
                    <a:pt x="65021" y="222453"/>
                  </a:lnTo>
                  <a:lnTo>
                    <a:pt x="60855" y="233411"/>
                  </a:lnTo>
                  <a:lnTo>
                    <a:pt x="49208" y="268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461967" y="1621488"/>
              <a:ext cx="129183" cy="557076"/>
            </a:xfrm>
            <a:custGeom>
              <a:avLst/>
              <a:gdLst/>
              <a:ahLst/>
              <a:cxnLst/>
              <a:rect l="0" t="0" r="0" b="0"/>
              <a:pathLst>
                <a:path w="129183" h="557076">
                  <a:moveTo>
                    <a:pt x="49599" y="0"/>
                  </a:moveTo>
                  <a:lnTo>
                    <a:pt x="44318" y="15843"/>
                  </a:lnTo>
                  <a:lnTo>
                    <a:pt x="40552" y="23825"/>
                  </a:lnTo>
                  <a:lnTo>
                    <a:pt x="35830" y="32463"/>
                  </a:lnTo>
                  <a:lnTo>
                    <a:pt x="30472" y="41538"/>
                  </a:lnTo>
                  <a:lnTo>
                    <a:pt x="25795" y="50903"/>
                  </a:lnTo>
                  <a:lnTo>
                    <a:pt x="21571" y="60463"/>
                  </a:lnTo>
                  <a:lnTo>
                    <a:pt x="17650" y="70152"/>
                  </a:lnTo>
                  <a:lnTo>
                    <a:pt x="15036" y="81032"/>
                  </a:lnTo>
                  <a:lnTo>
                    <a:pt x="13294" y="92707"/>
                  </a:lnTo>
                  <a:lnTo>
                    <a:pt x="12132" y="104912"/>
                  </a:lnTo>
                  <a:lnTo>
                    <a:pt x="10252" y="116364"/>
                  </a:lnTo>
                  <a:lnTo>
                    <a:pt x="7894" y="127315"/>
                  </a:lnTo>
                  <a:lnTo>
                    <a:pt x="5216" y="137931"/>
                  </a:lnTo>
                  <a:lnTo>
                    <a:pt x="3431" y="149430"/>
                  </a:lnTo>
                  <a:lnTo>
                    <a:pt x="2241" y="161517"/>
                  </a:lnTo>
                  <a:lnTo>
                    <a:pt x="1447" y="173997"/>
                  </a:lnTo>
                  <a:lnTo>
                    <a:pt x="566" y="208495"/>
                  </a:lnTo>
                  <a:lnTo>
                    <a:pt x="0" y="277843"/>
                  </a:lnTo>
                  <a:lnTo>
                    <a:pt x="1059" y="291338"/>
                  </a:lnTo>
                  <a:lnTo>
                    <a:pt x="2870" y="303651"/>
                  </a:lnTo>
                  <a:lnTo>
                    <a:pt x="5182" y="315175"/>
                  </a:lnTo>
                  <a:lnTo>
                    <a:pt x="13718" y="363080"/>
                  </a:lnTo>
                  <a:lnTo>
                    <a:pt x="17941" y="379112"/>
                  </a:lnTo>
                  <a:lnTo>
                    <a:pt x="22967" y="394221"/>
                  </a:lnTo>
                  <a:lnTo>
                    <a:pt x="28529" y="408715"/>
                  </a:lnTo>
                  <a:lnTo>
                    <a:pt x="34447" y="422798"/>
                  </a:lnTo>
                  <a:lnTo>
                    <a:pt x="40603" y="436609"/>
                  </a:lnTo>
                  <a:lnTo>
                    <a:pt x="46918" y="450237"/>
                  </a:lnTo>
                  <a:lnTo>
                    <a:pt x="52233" y="462638"/>
                  </a:lnTo>
                  <a:lnTo>
                    <a:pt x="56882" y="474222"/>
                  </a:lnTo>
                  <a:lnTo>
                    <a:pt x="61086" y="485260"/>
                  </a:lnTo>
                  <a:lnTo>
                    <a:pt x="66100" y="495935"/>
                  </a:lnTo>
                  <a:lnTo>
                    <a:pt x="71652" y="506367"/>
                  </a:lnTo>
                  <a:lnTo>
                    <a:pt x="77565" y="516638"/>
                  </a:lnTo>
                  <a:lnTo>
                    <a:pt x="84823" y="525696"/>
                  </a:lnTo>
                  <a:lnTo>
                    <a:pt x="92977" y="533945"/>
                  </a:lnTo>
                  <a:lnTo>
                    <a:pt x="129182" y="5570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670730" y="1691122"/>
            <a:ext cx="1213631" cy="507338"/>
            <a:chOff x="3670730" y="1691122"/>
            <a:chExt cx="1213631" cy="507338"/>
          </a:xfrm>
        </p:grpSpPr>
        <p:sp>
          <p:nvSpPr>
            <p:cNvPr id="24" name="Freeform 23"/>
            <p:cNvSpPr/>
            <p:nvPr/>
          </p:nvSpPr>
          <p:spPr>
            <a:xfrm>
              <a:off x="3670730" y="1929869"/>
              <a:ext cx="109427" cy="1"/>
            </a:xfrm>
            <a:custGeom>
              <a:avLst/>
              <a:gdLst/>
              <a:ahLst/>
              <a:cxnLst/>
              <a:rect l="0" t="0" r="0" b="0"/>
              <a:pathLst>
                <a:path w="109427" h="1">
                  <a:moveTo>
                    <a:pt x="0" y="0"/>
                  </a:move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919425" y="1850287"/>
              <a:ext cx="9949" cy="208904"/>
            </a:xfrm>
            <a:custGeom>
              <a:avLst/>
              <a:gdLst/>
              <a:ahLst/>
              <a:cxnLst/>
              <a:rect l="0" t="0" r="0" b="0"/>
              <a:pathLst>
                <a:path w="9949" h="208904">
                  <a:moveTo>
                    <a:pt x="0" y="0"/>
                  </a:moveTo>
                  <a:lnTo>
                    <a:pt x="0" y="21123"/>
                  </a:lnTo>
                  <a:lnTo>
                    <a:pt x="1105" y="31767"/>
                  </a:lnTo>
                  <a:lnTo>
                    <a:pt x="2947" y="43284"/>
                  </a:lnTo>
                  <a:lnTo>
                    <a:pt x="5281" y="55384"/>
                  </a:lnTo>
                  <a:lnTo>
                    <a:pt x="6837" y="67871"/>
                  </a:lnTo>
                  <a:lnTo>
                    <a:pt x="7874" y="80617"/>
                  </a:lnTo>
                  <a:lnTo>
                    <a:pt x="8565" y="93536"/>
                  </a:lnTo>
                  <a:lnTo>
                    <a:pt x="9333" y="119680"/>
                  </a:lnTo>
                  <a:lnTo>
                    <a:pt x="9948" y="2089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008955" y="1691122"/>
              <a:ext cx="117406" cy="507338"/>
            </a:xfrm>
            <a:custGeom>
              <a:avLst/>
              <a:gdLst/>
              <a:ahLst/>
              <a:cxnLst/>
              <a:rect l="0" t="0" r="0" b="0"/>
              <a:pathLst>
                <a:path w="117406" h="507338">
                  <a:moveTo>
                    <a:pt x="0" y="0"/>
                  </a:moveTo>
                  <a:lnTo>
                    <a:pt x="27692" y="41538"/>
                  </a:lnTo>
                  <a:lnTo>
                    <a:pt x="32830" y="50904"/>
                  </a:lnTo>
                  <a:lnTo>
                    <a:pt x="37361" y="60463"/>
                  </a:lnTo>
                  <a:lnTo>
                    <a:pt x="41487" y="70152"/>
                  </a:lnTo>
                  <a:lnTo>
                    <a:pt x="46449" y="79928"/>
                  </a:lnTo>
                  <a:lnTo>
                    <a:pt x="51967" y="89760"/>
                  </a:lnTo>
                  <a:lnTo>
                    <a:pt x="57856" y="99631"/>
                  </a:lnTo>
                  <a:lnTo>
                    <a:pt x="62887" y="109528"/>
                  </a:lnTo>
                  <a:lnTo>
                    <a:pt x="67347" y="119442"/>
                  </a:lnTo>
                  <a:lnTo>
                    <a:pt x="71426" y="129367"/>
                  </a:lnTo>
                  <a:lnTo>
                    <a:pt x="75250" y="139299"/>
                  </a:lnTo>
                  <a:lnTo>
                    <a:pt x="82447" y="159178"/>
                  </a:lnTo>
                  <a:lnTo>
                    <a:pt x="102754" y="218853"/>
                  </a:lnTo>
                  <a:lnTo>
                    <a:pt x="106083" y="232116"/>
                  </a:lnTo>
                  <a:lnTo>
                    <a:pt x="109408" y="247590"/>
                  </a:lnTo>
                  <a:lnTo>
                    <a:pt x="112730" y="264538"/>
                  </a:lnTo>
                  <a:lnTo>
                    <a:pt x="114944" y="280258"/>
                  </a:lnTo>
                  <a:lnTo>
                    <a:pt x="116421" y="295159"/>
                  </a:lnTo>
                  <a:lnTo>
                    <a:pt x="117405" y="309514"/>
                  </a:lnTo>
                  <a:lnTo>
                    <a:pt x="116956" y="324611"/>
                  </a:lnTo>
                  <a:lnTo>
                    <a:pt x="115551" y="340202"/>
                  </a:lnTo>
                  <a:lnTo>
                    <a:pt x="113509" y="356122"/>
                  </a:lnTo>
                  <a:lnTo>
                    <a:pt x="111043" y="370052"/>
                  </a:lnTo>
                  <a:lnTo>
                    <a:pt x="108293" y="382655"/>
                  </a:lnTo>
                  <a:lnTo>
                    <a:pt x="105355" y="394372"/>
                  </a:lnTo>
                  <a:lnTo>
                    <a:pt x="100080" y="407710"/>
                  </a:lnTo>
                  <a:lnTo>
                    <a:pt x="93248" y="422129"/>
                  </a:lnTo>
                  <a:lnTo>
                    <a:pt x="49739" y="5073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357127" y="1929869"/>
              <a:ext cx="99479" cy="9949"/>
            </a:xfrm>
            <a:custGeom>
              <a:avLst/>
              <a:gdLst/>
              <a:ahLst/>
              <a:cxnLst/>
              <a:rect l="0" t="0" r="0" b="0"/>
              <a:pathLst>
                <a:path w="99479" h="9949">
                  <a:moveTo>
                    <a:pt x="0" y="9948"/>
                  </a:moveTo>
                  <a:lnTo>
                    <a:pt x="15843" y="4667"/>
                  </a:lnTo>
                  <a:lnTo>
                    <a:pt x="26037" y="3111"/>
                  </a:lnTo>
                  <a:lnTo>
                    <a:pt x="38359" y="2074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635665" y="1800548"/>
              <a:ext cx="9949" cy="328278"/>
            </a:xfrm>
            <a:custGeom>
              <a:avLst/>
              <a:gdLst/>
              <a:ahLst/>
              <a:cxnLst/>
              <a:rect l="0" t="0" r="0" b="0"/>
              <a:pathLst>
                <a:path w="9949" h="328278">
                  <a:moveTo>
                    <a:pt x="9948" y="0"/>
                  </a:moveTo>
                  <a:lnTo>
                    <a:pt x="9948" y="126509"/>
                  </a:lnTo>
                  <a:lnTo>
                    <a:pt x="8843" y="144026"/>
                  </a:lnTo>
                  <a:lnTo>
                    <a:pt x="7001" y="159020"/>
                  </a:lnTo>
                  <a:lnTo>
                    <a:pt x="4667" y="172332"/>
                  </a:lnTo>
                  <a:lnTo>
                    <a:pt x="3112" y="185628"/>
                  </a:lnTo>
                  <a:lnTo>
                    <a:pt x="2075" y="198913"/>
                  </a:lnTo>
                  <a:lnTo>
                    <a:pt x="1383" y="212191"/>
                  </a:lnTo>
                  <a:lnTo>
                    <a:pt x="615" y="244629"/>
                  </a:lnTo>
                  <a:lnTo>
                    <a:pt x="0" y="3282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747862" y="1774699"/>
              <a:ext cx="136499" cy="413813"/>
            </a:xfrm>
            <a:custGeom>
              <a:avLst/>
              <a:gdLst/>
              <a:ahLst/>
              <a:cxnLst/>
              <a:rect l="0" t="0" r="0" b="0"/>
              <a:pathLst>
                <a:path w="136499" h="413813">
                  <a:moveTo>
                    <a:pt x="136498" y="45744"/>
                  </a:moveTo>
                  <a:lnTo>
                    <a:pt x="131217" y="29902"/>
                  </a:lnTo>
                  <a:lnTo>
                    <a:pt x="127451" y="23024"/>
                  </a:lnTo>
                  <a:lnTo>
                    <a:pt x="122729" y="16229"/>
                  </a:lnTo>
                  <a:lnTo>
                    <a:pt x="117371" y="9488"/>
                  </a:lnTo>
                  <a:lnTo>
                    <a:pt x="108272" y="4993"/>
                  </a:lnTo>
                  <a:lnTo>
                    <a:pt x="96680" y="1997"/>
                  </a:lnTo>
                  <a:lnTo>
                    <a:pt x="83425" y="0"/>
                  </a:lnTo>
                  <a:lnTo>
                    <a:pt x="71273" y="879"/>
                  </a:lnTo>
                  <a:lnTo>
                    <a:pt x="59855" y="3676"/>
                  </a:lnTo>
                  <a:lnTo>
                    <a:pt x="48927" y="7751"/>
                  </a:lnTo>
                  <a:lnTo>
                    <a:pt x="39432" y="12678"/>
                  </a:lnTo>
                  <a:lnTo>
                    <a:pt x="30891" y="18174"/>
                  </a:lnTo>
                  <a:lnTo>
                    <a:pt x="22986" y="24048"/>
                  </a:lnTo>
                  <a:lnTo>
                    <a:pt x="16611" y="31280"/>
                  </a:lnTo>
                  <a:lnTo>
                    <a:pt x="11256" y="39417"/>
                  </a:lnTo>
                  <a:lnTo>
                    <a:pt x="6580" y="48158"/>
                  </a:lnTo>
                  <a:lnTo>
                    <a:pt x="3463" y="59512"/>
                  </a:lnTo>
                  <a:lnTo>
                    <a:pt x="1385" y="72608"/>
                  </a:lnTo>
                  <a:lnTo>
                    <a:pt x="0" y="86865"/>
                  </a:lnTo>
                  <a:lnTo>
                    <a:pt x="1286" y="98580"/>
                  </a:lnTo>
                  <a:lnTo>
                    <a:pt x="4355" y="108601"/>
                  </a:lnTo>
                  <a:lnTo>
                    <a:pt x="8612" y="117492"/>
                  </a:lnTo>
                  <a:lnTo>
                    <a:pt x="14765" y="125630"/>
                  </a:lnTo>
                  <a:lnTo>
                    <a:pt x="22183" y="133266"/>
                  </a:lnTo>
                  <a:lnTo>
                    <a:pt x="30445" y="140567"/>
                  </a:lnTo>
                  <a:lnTo>
                    <a:pt x="39268" y="144329"/>
                  </a:lnTo>
                  <a:lnTo>
                    <a:pt x="48466" y="145733"/>
                  </a:lnTo>
                  <a:lnTo>
                    <a:pt x="57915" y="145562"/>
                  </a:lnTo>
                  <a:lnTo>
                    <a:pt x="67530" y="143238"/>
                  </a:lnTo>
                  <a:lnTo>
                    <a:pt x="77255" y="139478"/>
                  </a:lnTo>
                  <a:lnTo>
                    <a:pt x="87055" y="134761"/>
                  </a:lnTo>
                  <a:lnTo>
                    <a:pt x="94693" y="128300"/>
                  </a:lnTo>
                  <a:lnTo>
                    <a:pt x="100891" y="120677"/>
                  </a:lnTo>
                  <a:lnTo>
                    <a:pt x="106128" y="112279"/>
                  </a:lnTo>
                  <a:lnTo>
                    <a:pt x="110725" y="103365"/>
                  </a:lnTo>
                  <a:lnTo>
                    <a:pt x="114895" y="94106"/>
                  </a:lnTo>
                  <a:lnTo>
                    <a:pt x="118780" y="84617"/>
                  </a:lnTo>
                  <a:lnTo>
                    <a:pt x="121370" y="82713"/>
                  </a:lnTo>
                  <a:lnTo>
                    <a:pt x="123097" y="85864"/>
                  </a:lnTo>
                  <a:lnTo>
                    <a:pt x="124248" y="92386"/>
                  </a:lnTo>
                  <a:lnTo>
                    <a:pt x="125015" y="102261"/>
                  </a:lnTo>
                  <a:lnTo>
                    <a:pt x="125527" y="114371"/>
                  </a:lnTo>
                  <a:lnTo>
                    <a:pt x="126095" y="143669"/>
                  </a:lnTo>
                  <a:lnTo>
                    <a:pt x="126550" y="4138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513051" y="2417310"/>
            <a:ext cx="2844077" cy="508034"/>
            <a:chOff x="1513051" y="2417310"/>
            <a:chExt cx="2844077" cy="508034"/>
          </a:xfrm>
        </p:grpSpPr>
        <p:sp>
          <p:nvSpPr>
            <p:cNvPr id="31" name="Freeform 30"/>
            <p:cNvSpPr/>
            <p:nvPr/>
          </p:nvSpPr>
          <p:spPr>
            <a:xfrm>
              <a:off x="1513051" y="2501860"/>
              <a:ext cx="207323" cy="423484"/>
            </a:xfrm>
            <a:custGeom>
              <a:avLst/>
              <a:gdLst/>
              <a:ahLst/>
              <a:cxnLst/>
              <a:rect l="0" t="0" r="0" b="0"/>
              <a:pathLst>
                <a:path w="207323" h="423484">
                  <a:moveTo>
                    <a:pt x="88541" y="44771"/>
                  </a:moveTo>
                  <a:lnTo>
                    <a:pt x="77979" y="34210"/>
                  </a:lnTo>
                  <a:lnTo>
                    <a:pt x="72657" y="27782"/>
                  </a:lnTo>
                  <a:lnTo>
                    <a:pt x="66899" y="20182"/>
                  </a:lnTo>
                  <a:lnTo>
                    <a:pt x="60849" y="11798"/>
                  </a:lnTo>
                  <a:lnTo>
                    <a:pt x="52395" y="6210"/>
                  </a:lnTo>
                  <a:lnTo>
                    <a:pt x="42338" y="2484"/>
                  </a:lnTo>
                  <a:lnTo>
                    <a:pt x="31211" y="0"/>
                  </a:lnTo>
                  <a:lnTo>
                    <a:pt x="22689" y="1660"/>
                  </a:lnTo>
                  <a:lnTo>
                    <a:pt x="15901" y="6083"/>
                  </a:lnTo>
                  <a:lnTo>
                    <a:pt x="10271" y="12347"/>
                  </a:lnTo>
                  <a:lnTo>
                    <a:pt x="6518" y="20944"/>
                  </a:lnTo>
                  <a:lnTo>
                    <a:pt x="4016" y="31097"/>
                  </a:lnTo>
                  <a:lnTo>
                    <a:pt x="2347" y="42287"/>
                  </a:lnTo>
                  <a:lnTo>
                    <a:pt x="1235" y="54168"/>
                  </a:lnTo>
                  <a:lnTo>
                    <a:pt x="494" y="66510"/>
                  </a:lnTo>
                  <a:lnTo>
                    <a:pt x="0" y="79160"/>
                  </a:lnTo>
                  <a:lnTo>
                    <a:pt x="1881" y="90908"/>
                  </a:lnTo>
                  <a:lnTo>
                    <a:pt x="5345" y="102057"/>
                  </a:lnTo>
                  <a:lnTo>
                    <a:pt x="9866" y="112805"/>
                  </a:lnTo>
                  <a:lnTo>
                    <a:pt x="16195" y="121076"/>
                  </a:lnTo>
                  <a:lnTo>
                    <a:pt x="23731" y="127695"/>
                  </a:lnTo>
                  <a:lnTo>
                    <a:pt x="32071" y="133213"/>
                  </a:lnTo>
                  <a:lnTo>
                    <a:pt x="42052" y="135786"/>
                  </a:lnTo>
                  <a:lnTo>
                    <a:pt x="53127" y="136397"/>
                  </a:lnTo>
                  <a:lnTo>
                    <a:pt x="64932" y="135698"/>
                  </a:lnTo>
                  <a:lnTo>
                    <a:pt x="75012" y="130811"/>
                  </a:lnTo>
                  <a:lnTo>
                    <a:pt x="83943" y="123132"/>
                  </a:lnTo>
                  <a:lnTo>
                    <a:pt x="92108" y="113591"/>
                  </a:lnTo>
                  <a:lnTo>
                    <a:pt x="99761" y="103915"/>
                  </a:lnTo>
                  <a:lnTo>
                    <a:pt x="107074" y="94148"/>
                  </a:lnTo>
                  <a:lnTo>
                    <a:pt x="114160" y="84321"/>
                  </a:lnTo>
                  <a:lnTo>
                    <a:pt x="119990" y="74454"/>
                  </a:lnTo>
                  <a:lnTo>
                    <a:pt x="124981" y="64560"/>
                  </a:lnTo>
                  <a:lnTo>
                    <a:pt x="129414" y="54648"/>
                  </a:lnTo>
                  <a:lnTo>
                    <a:pt x="133475" y="51356"/>
                  </a:lnTo>
                  <a:lnTo>
                    <a:pt x="137287" y="52477"/>
                  </a:lnTo>
                  <a:lnTo>
                    <a:pt x="140934" y="56540"/>
                  </a:lnTo>
                  <a:lnTo>
                    <a:pt x="144471" y="62565"/>
                  </a:lnTo>
                  <a:lnTo>
                    <a:pt x="147934" y="69897"/>
                  </a:lnTo>
                  <a:lnTo>
                    <a:pt x="151348" y="78102"/>
                  </a:lnTo>
                  <a:lnTo>
                    <a:pt x="155834" y="87992"/>
                  </a:lnTo>
                  <a:lnTo>
                    <a:pt x="166714" y="110772"/>
                  </a:lnTo>
                  <a:lnTo>
                    <a:pt x="171605" y="124142"/>
                  </a:lnTo>
                  <a:lnTo>
                    <a:pt x="175971" y="138581"/>
                  </a:lnTo>
                  <a:lnTo>
                    <a:pt x="179987" y="153734"/>
                  </a:lnTo>
                  <a:lnTo>
                    <a:pt x="187397" y="179414"/>
                  </a:lnTo>
                  <a:lnTo>
                    <a:pt x="190920" y="190904"/>
                  </a:lnTo>
                  <a:lnTo>
                    <a:pt x="194374" y="204090"/>
                  </a:lnTo>
                  <a:lnTo>
                    <a:pt x="201160" y="233479"/>
                  </a:lnTo>
                  <a:lnTo>
                    <a:pt x="203411" y="249054"/>
                  </a:lnTo>
                  <a:lnTo>
                    <a:pt x="204913" y="264963"/>
                  </a:lnTo>
                  <a:lnTo>
                    <a:pt x="205913" y="281096"/>
                  </a:lnTo>
                  <a:lnTo>
                    <a:pt x="207025" y="313759"/>
                  </a:lnTo>
                  <a:lnTo>
                    <a:pt x="207322" y="330206"/>
                  </a:lnTo>
                  <a:lnTo>
                    <a:pt x="205309" y="344487"/>
                  </a:lnTo>
                  <a:lnTo>
                    <a:pt x="201756" y="357323"/>
                  </a:lnTo>
                  <a:lnTo>
                    <a:pt x="197177" y="369197"/>
                  </a:lnTo>
                  <a:lnTo>
                    <a:pt x="191914" y="379323"/>
                  </a:lnTo>
                  <a:lnTo>
                    <a:pt x="186194" y="388285"/>
                  </a:lnTo>
                  <a:lnTo>
                    <a:pt x="180171" y="396470"/>
                  </a:lnTo>
                  <a:lnTo>
                    <a:pt x="171734" y="404137"/>
                  </a:lnTo>
                  <a:lnTo>
                    <a:pt x="161688" y="411459"/>
                  </a:lnTo>
                  <a:lnTo>
                    <a:pt x="150569" y="418551"/>
                  </a:lnTo>
                  <a:lnTo>
                    <a:pt x="138736" y="422174"/>
                  </a:lnTo>
                  <a:lnTo>
                    <a:pt x="126426" y="423483"/>
                  </a:lnTo>
                  <a:lnTo>
                    <a:pt x="113797" y="423251"/>
                  </a:lnTo>
                  <a:lnTo>
                    <a:pt x="103168" y="420886"/>
                  </a:lnTo>
                  <a:lnTo>
                    <a:pt x="93871" y="417098"/>
                  </a:lnTo>
                  <a:lnTo>
                    <a:pt x="85463" y="412363"/>
                  </a:lnTo>
                  <a:lnTo>
                    <a:pt x="77646" y="406995"/>
                  </a:lnTo>
                  <a:lnTo>
                    <a:pt x="70225" y="401206"/>
                  </a:lnTo>
                  <a:lnTo>
                    <a:pt x="48750" y="3829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910148" y="2447154"/>
              <a:ext cx="49565" cy="378016"/>
            </a:xfrm>
            <a:custGeom>
              <a:avLst/>
              <a:gdLst/>
              <a:ahLst/>
              <a:cxnLst/>
              <a:rect l="0" t="0" r="0" b="0"/>
              <a:pathLst>
                <a:path w="49565" h="378016">
                  <a:moveTo>
                    <a:pt x="49564" y="0"/>
                  </a:moveTo>
                  <a:lnTo>
                    <a:pt x="39002" y="15842"/>
                  </a:lnTo>
                  <a:lnTo>
                    <a:pt x="34786" y="23825"/>
                  </a:lnTo>
                  <a:lnTo>
                    <a:pt x="30869" y="32463"/>
                  </a:lnTo>
                  <a:lnTo>
                    <a:pt x="27153" y="41537"/>
                  </a:lnTo>
                  <a:lnTo>
                    <a:pt x="23570" y="53114"/>
                  </a:lnTo>
                  <a:lnTo>
                    <a:pt x="20077" y="66358"/>
                  </a:lnTo>
                  <a:lnTo>
                    <a:pt x="13247" y="95810"/>
                  </a:lnTo>
                  <a:lnTo>
                    <a:pt x="6528" y="127323"/>
                  </a:lnTo>
                  <a:lnTo>
                    <a:pt x="4294" y="144568"/>
                  </a:lnTo>
                  <a:lnTo>
                    <a:pt x="2804" y="162697"/>
                  </a:lnTo>
                  <a:lnTo>
                    <a:pt x="1811" y="181415"/>
                  </a:lnTo>
                  <a:lnTo>
                    <a:pt x="708" y="216950"/>
                  </a:lnTo>
                  <a:lnTo>
                    <a:pt x="0" y="284794"/>
                  </a:lnTo>
                  <a:lnTo>
                    <a:pt x="1047" y="299288"/>
                  </a:lnTo>
                  <a:lnTo>
                    <a:pt x="2850" y="312267"/>
                  </a:lnTo>
                  <a:lnTo>
                    <a:pt x="5158" y="324235"/>
                  </a:lnTo>
                  <a:lnTo>
                    <a:pt x="8907" y="334425"/>
                  </a:lnTo>
                  <a:lnTo>
                    <a:pt x="13617" y="343428"/>
                  </a:lnTo>
                  <a:lnTo>
                    <a:pt x="49564" y="3780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079086" y="2636161"/>
              <a:ext cx="99478" cy="1"/>
            </a:xfrm>
            <a:custGeom>
              <a:avLst/>
              <a:gdLst/>
              <a:ahLst/>
              <a:cxnLst/>
              <a:rect l="0" t="0" r="0" b="0"/>
              <a:pathLst>
                <a:path w="99478" h="1">
                  <a:moveTo>
                    <a:pt x="0" y="0"/>
                  </a:moveTo>
                  <a:lnTo>
                    <a:pt x="9947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297937" y="2586422"/>
              <a:ext cx="19896" cy="179062"/>
            </a:xfrm>
            <a:custGeom>
              <a:avLst/>
              <a:gdLst/>
              <a:ahLst/>
              <a:cxnLst/>
              <a:rect l="0" t="0" r="0" b="0"/>
              <a:pathLst>
                <a:path w="19896" h="179062">
                  <a:moveTo>
                    <a:pt x="0" y="0"/>
                  </a:moveTo>
                  <a:lnTo>
                    <a:pt x="5281" y="21124"/>
                  </a:lnTo>
                  <a:lnTo>
                    <a:pt x="6836" y="31768"/>
                  </a:lnTo>
                  <a:lnTo>
                    <a:pt x="7874" y="43285"/>
                  </a:lnTo>
                  <a:lnTo>
                    <a:pt x="8565" y="55384"/>
                  </a:lnTo>
                  <a:lnTo>
                    <a:pt x="9333" y="80618"/>
                  </a:lnTo>
                  <a:lnTo>
                    <a:pt x="9766" y="119681"/>
                  </a:lnTo>
                  <a:lnTo>
                    <a:pt x="19895" y="1790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427258" y="2417310"/>
              <a:ext cx="126896" cy="427756"/>
            </a:xfrm>
            <a:custGeom>
              <a:avLst/>
              <a:gdLst/>
              <a:ahLst/>
              <a:cxnLst/>
              <a:rect l="0" t="0" r="0" b="0"/>
              <a:pathLst>
                <a:path w="126896" h="427756">
                  <a:moveTo>
                    <a:pt x="0" y="0"/>
                  </a:moveTo>
                  <a:lnTo>
                    <a:pt x="15843" y="21124"/>
                  </a:lnTo>
                  <a:lnTo>
                    <a:pt x="22720" y="31768"/>
                  </a:lnTo>
                  <a:lnTo>
                    <a:pt x="29516" y="43285"/>
                  </a:lnTo>
                  <a:lnTo>
                    <a:pt x="36257" y="55384"/>
                  </a:lnTo>
                  <a:lnTo>
                    <a:pt x="42961" y="66766"/>
                  </a:lnTo>
                  <a:lnTo>
                    <a:pt x="56306" y="88255"/>
                  </a:lnTo>
                  <a:lnTo>
                    <a:pt x="62959" y="99733"/>
                  </a:lnTo>
                  <a:lnTo>
                    <a:pt x="76247" y="124277"/>
                  </a:lnTo>
                  <a:lnTo>
                    <a:pt x="81780" y="135906"/>
                  </a:lnTo>
                  <a:lnTo>
                    <a:pt x="86574" y="146975"/>
                  </a:lnTo>
                  <a:lnTo>
                    <a:pt x="107491" y="199127"/>
                  </a:lnTo>
                  <a:lnTo>
                    <a:pt x="112557" y="214544"/>
                  </a:lnTo>
                  <a:lnTo>
                    <a:pt x="117040" y="230349"/>
                  </a:lnTo>
                  <a:lnTo>
                    <a:pt x="121133" y="246412"/>
                  </a:lnTo>
                  <a:lnTo>
                    <a:pt x="123863" y="261542"/>
                  </a:lnTo>
                  <a:lnTo>
                    <a:pt x="125682" y="276050"/>
                  </a:lnTo>
                  <a:lnTo>
                    <a:pt x="126895" y="290143"/>
                  </a:lnTo>
                  <a:lnTo>
                    <a:pt x="126598" y="302854"/>
                  </a:lnTo>
                  <a:lnTo>
                    <a:pt x="125295" y="314644"/>
                  </a:lnTo>
                  <a:lnTo>
                    <a:pt x="123321" y="325821"/>
                  </a:lnTo>
                  <a:lnTo>
                    <a:pt x="122005" y="337692"/>
                  </a:lnTo>
                  <a:lnTo>
                    <a:pt x="121128" y="350028"/>
                  </a:lnTo>
                  <a:lnTo>
                    <a:pt x="120543" y="362673"/>
                  </a:lnTo>
                  <a:lnTo>
                    <a:pt x="117943" y="373314"/>
                  </a:lnTo>
                  <a:lnTo>
                    <a:pt x="113998" y="382619"/>
                  </a:lnTo>
                  <a:lnTo>
                    <a:pt x="99478" y="4277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765483" y="2580691"/>
              <a:ext cx="129322" cy="5732"/>
            </a:xfrm>
            <a:custGeom>
              <a:avLst/>
              <a:gdLst/>
              <a:ahLst/>
              <a:cxnLst/>
              <a:rect l="0" t="0" r="0" b="0"/>
              <a:pathLst>
                <a:path w="129322" h="5732">
                  <a:moveTo>
                    <a:pt x="0" y="5731"/>
                  </a:moveTo>
                  <a:lnTo>
                    <a:pt x="26404" y="5731"/>
                  </a:lnTo>
                  <a:lnTo>
                    <a:pt x="37498" y="4626"/>
                  </a:lnTo>
                  <a:lnTo>
                    <a:pt x="48210" y="2784"/>
                  </a:lnTo>
                  <a:lnTo>
                    <a:pt x="58667" y="451"/>
                  </a:lnTo>
                  <a:lnTo>
                    <a:pt x="68955" y="0"/>
                  </a:lnTo>
                  <a:lnTo>
                    <a:pt x="79129" y="805"/>
                  </a:lnTo>
                  <a:lnTo>
                    <a:pt x="129321" y="57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825169" y="2695848"/>
              <a:ext cx="129322" cy="1"/>
            </a:xfrm>
            <a:custGeom>
              <a:avLst/>
              <a:gdLst/>
              <a:ahLst/>
              <a:cxnLst/>
              <a:rect l="0" t="0" r="0" b="0"/>
              <a:pathLst>
                <a:path w="129322" h="1">
                  <a:moveTo>
                    <a:pt x="0" y="0"/>
                  </a:move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267466" y="2447154"/>
              <a:ext cx="177518" cy="409809"/>
            </a:xfrm>
            <a:custGeom>
              <a:avLst/>
              <a:gdLst/>
              <a:ahLst/>
              <a:cxnLst/>
              <a:rect l="0" t="0" r="0" b="0"/>
              <a:pathLst>
                <a:path w="177518" h="409809">
                  <a:moveTo>
                    <a:pt x="35197" y="0"/>
                  </a:moveTo>
                  <a:lnTo>
                    <a:pt x="29916" y="15842"/>
                  </a:lnTo>
                  <a:lnTo>
                    <a:pt x="27255" y="27141"/>
                  </a:lnTo>
                  <a:lnTo>
                    <a:pt x="24376" y="41305"/>
                  </a:lnTo>
                  <a:lnTo>
                    <a:pt x="15042" y="92926"/>
                  </a:lnTo>
                  <a:lnTo>
                    <a:pt x="11813" y="111689"/>
                  </a:lnTo>
                  <a:lnTo>
                    <a:pt x="9660" y="128619"/>
                  </a:lnTo>
                  <a:lnTo>
                    <a:pt x="8224" y="144328"/>
                  </a:lnTo>
                  <a:lnTo>
                    <a:pt x="7267" y="159221"/>
                  </a:lnTo>
                  <a:lnTo>
                    <a:pt x="5524" y="172466"/>
                  </a:lnTo>
                  <a:lnTo>
                    <a:pt x="3256" y="184611"/>
                  </a:lnTo>
                  <a:lnTo>
                    <a:pt x="639" y="196024"/>
                  </a:lnTo>
                  <a:lnTo>
                    <a:pt x="0" y="211370"/>
                  </a:lnTo>
                  <a:lnTo>
                    <a:pt x="679" y="229338"/>
                  </a:lnTo>
                  <a:lnTo>
                    <a:pt x="2237" y="249054"/>
                  </a:lnTo>
                  <a:lnTo>
                    <a:pt x="4381" y="267724"/>
                  </a:lnTo>
                  <a:lnTo>
                    <a:pt x="6916" y="285698"/>
                  </a:lnTo>
                  <a:lnTo>
                    <a:pt x="9711" y="303206"/>
                  </a:lnTo>
                  <a:lnTo>
                    <a:pt x="13785" y="319300"/>
                  </a:lnTo>
                  <a:lnTo>
                    <a:pt x="18712" y="334451"/>
                  </a:lnTo>
                  <a:lnTo>
                    <a:pt x="24207" y="348972"/>
                  </a:lnTo>
                  <a:lnTo>
                    <a:pt x="31186" y="361969"/>
                  </a:lnTo>
                  <a:lnTo>
                    <a:pt x="39155" y="373950"/>
                  </a:lnTo>
                  <a:lnTo>
                    <a:pt x="47783" y="385253"/>
                  </a:lnTo>
                  <a:lnTo>
                    <a:pt x="56852" y="393893"/>
                  </a:lnTo>
                  <a:lnTo>
                    <a:pt x="66213" y="400759"/>
                  </a:lnTo>
                  <a:lnTo>
                    <a:pt x="75770" y="406442"/>
                  </a:lnTo>
                  <a:lnTo>
                    <a:pt x="86562" y="409125"/>
                  </a:lnTo>
                  <a:lnTo>
                    <a:pt x="98178" y="409808"/>
                  </a:lnTo>
                  <a:lnTo>
                    <a:pt x="110344" y="409158"/>
                  </a:lnTo>
                  <a:lnTo>
                    <a:pt x="120665" y="405409"/>
                  </a:lnTo>
                  <a:lnTo>
                    <a:pt x="129756" y="399594"/>
                  </a:lnTo>
                  <a:lnTo>
                    <a:pt x="138027" y="392401"/>
                  </a:lnTo>
                  <a:lnTo>
                    <a:pt x="145752" y="385395"/>
                  </a:lnTo>
                  <a:lnTo>
                    <a:pt x="160230" y="371716"/>
                  </a:lnTo>
                  <a:lnTo>
                    <a:pt x="166081" y="363868"/>
                  </a:lnTo>
                  <a:lnTo>
                    <a:pt x="171086" y="355320"/>
                  </a:lnTo>
                  <a:lnTo>
                    <a:pt x="175529" y="346305"/>
                  </a:lnTo>
                  <a:lnTo>
                    <a:pt x="177385" y="335874"/>
                  </a:lnTo>
                  <a:lnTo>
                    <a:pt x="177517" y="324499"/>
                  </a:lnTo>
                  <a:lnTo>
                    <a:pt x="176500" y="312494"/>
                  </a:lnTo>
                  <a:lnTo>
                    <a:pt x="173611" y="302281"/>
                  </a:lnTo>
                  <a:lnTo>
                    <a:pt x="169475" y="293261"/>
                  </a:lnTo>
                  <a:lnTo>
                    <a:pt x="164507" y="285037"/>
                  </a:lnTo>
                  <a:lnTo>
                    <a:pt x="157878" y="281765"/>
                  </a:lnTo>
                  <a:lnTo>
                    <a:pt x="150143" y="281795"/>
                  </a:lnTo>
                  <a:lnTo>
                    <a:pt x="141672" y="284025"/>
                  </a:lnTo>
                  <a:lnTo>
                    <a:pt x="133813" y="288828"/>
                  </a:lnTo>
                  <a:lnTo>
                    <a:pt x="126362" y="295345"/>
                  </a:lnTo>
                  <a:lnTo>
                    <a:pt x="119185" y="303007"/>
                  </a:lnTo>
                  <a:lnTo>
                    <a:pt x="113295" y="311430"/>
                  </a:lnTo>
                  <a:lnTo>
                    <a:pt x="108263" y="320361"/>
                  </a:lnTo>
                  <a:lnTo>
                    <a:pt x="103803" y="329632"/>
                  </a:lnTo>
                  <a:lnTo>
                    <a:pt x="99725" y="339128"/>
                  </a:lnTo>
                  <a:lnTo>
                    <a:pt x="95900" y="348774"/>
                  </a:lnTo>
                  <a:lnTo>
                    <a:pt x="84935" y="3879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630939" y="2626214"/>
              <a:ext cx="169114" cy="19896"/>
            </a:xfrm>
            <a:custGeom>
              <a:avLst/>
              <a:gdLst/>
              <a:ahLst/>
              <a:cxnLst/>
              <a:rect l="0" t="0" r="0" b="0"/>
              <a:pathLst>
                <a:path w="169114" h="19896">
                  <a:moveTo>
                    <a:pt x="0" y="19895"/>
                  </a:moveTo>
                  <a:lnTo>
                    <a:pt x="21124" y="9333"/>
                  </a:lnTo>
                  <a:lnTo>
                    <a:pt x="31768" y="6222"/>
                  </a:lnTo>
                  <a:lnTo>
                    <a:pt x="43285" y="4148"/>
                  </a:lnTo>
                  <a:lnTo>
                    <a:pt x="55384" y="2765"/>
                  </a:lnTo>
                  <a:lnTo>
                    <a:pt x="68977" y="1843"/>
                  </a:lnTo>
                  <a:lnTo>
                    <a:pt x="83565" y="1229"/>
                  </a:lnTo>
                  <a:lnTo>
                    <a:pt x="127554" y="364"/>
                  </a:lnTo>
                  <a:lnTo>
                    <a:pt x="1691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028851" y="2467049"/>
              <a:ext cx="1" cy="328278"/>
            </a:xfrm>
            <a:custGeom>
              <a:avLst/>
              <a:gdLst/>
              <a:ahLst/>
              <a:cxnLst/>
              <a:rect l="0" t="0" r="0" b="0"/>
              <a:pathLst>
                <a:path w="1" h="328278">
                  <a:moveTo>
                    <a:pt x="0" y="0"/>
                  </a:moveTo>
                  <a:lnTo>
                    <a:pt x="0" y="3282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171264" y="2466656"/>
              <a:ext cx="185864" cy="348566"/>
            </a:xfrm>
            <a:custGeom>
              <a:avLst/>
              <a:gdLst/>
              <a:ahLst/>
              <a:cxnLst/>
              <a:rect l="0" t="0" r="0" b="0"/>
              <a:pathLst>
                <a:path w="185864" h="348566">
                  <a:moveTo>
                    <a:pt x="136125" y="50132"/>
                  </a:moveTo>
                  <a:lnTo>
                    <a:pt x="130843" y="29008"/>
                  </a:lnTo>
                  <a:lnTo>
                    <a:pt x="127077" y="20575"/>
                  </a:lnTo>
                  <a:lnTo>
                    <a:pt x="122356" y="12743"/>
                  </a:lnTo>
                  <a:lnTo>
                    <a:pt x="116998" y="5310"/>
                  </a:lnTo>
                  <a:lnTo>
                    <a:pt x="109004" y="1461"/>
                  </a:lnTo>
                  <a:lnTo>
                    <a:pt x="99254" y="0"/>
                  </a:lnTo>
                  <a:lnTo>
                    <a:pt x="88333" y="131"/>
                  </a:lnTo>
                  <a:lnTo>
                    <a:pt x="77736" y="2429"/>
                  </a:lnTo>
                  <a:lnTo>
                    <a:pt x="67355" y="6172"/>
                  </a:lnTo>
                  <a:lnTo>
                    <a:pt x="57119" y="10877"/>
                  </a:lnTo>
                  <a:lnTo>
                    <a:pt x="46979" y="17330"/>
                  </a:lnTo>
                  <a:lnTo>
                    <a:pt x="36903" y="24948"/>
                  </a:lnTo>
                  <a:lnTo>
                    <a:pt x="26870" y="33343"/>
                  </a:lnTo>
                  <a:lnTo>
                    <a:pt x="19076" y="42255"/>
                  </a:lnTo>
                  <a:lnTo>
                    <a:pt x="12774" y="51513"/>
                  </a:lnTo>
                  <a:lnTo>
                    <a:pt x="7468" y="61000"/>
                  </a:lnTo>
                  <a:lnTo>
                    <a:pt x="3931" y="72852"/>
                  </a:lnTo>
                  <a:lnTo>
                    <a:pt x="1572" y="86280"/>
                  </a:lnTo>
                  <a:lnTo>
                    <a:pt x="0" y="100758"/>
                  </a:lnTo>
                  <a:lnTo>
                    <a:pt x="3373" y="112621"/>
                  </a:lnTo>
                  <a:lnTo>
                    <a:pt x="10043" y="122740"/>
                  </a:lnTo>
                  <a:lnTo>
                    <a:pt x="18911" y="131696"/>
                  </a:lnTo>
                  <a:lnTo>
                    <a:pt x="28139" y="136562"/>
                  </a:lnTo>
                  <a:lnTo>
                    <a:pt x="37607" y="138701"/>
                  </a:lnTo>
                  <a:lnTo>
                    <a:pt x="47234" y="139021"/>
                  </a:lnTo>
                  <a:lnTo>
                    <a:pt x="56969" y="138129"/>
                  </a:lnTo>
                  <a:lnTo>
                    <a:pt x="66774" y="136430"/>
                  </a:lnTo>
                  <a:lnTo>
                    <a:pt x="76627" y="134191"/>
                  </a:lnTo>
                  <a:lnTo>
                    <a:pt x="86512" y="130488"/>
                  </a:lnTo>
                  <a:lnTo>
                    <a:pt x="96418" y="125809"/>
                  </a:lnTo>
                  <a:lnTo>
                    <a:pt x="106337" y="120479"/>
                  </a:lnTo>
                  <a:lnTo>
                    <a:pt x="116266" y="113610"/>
                  </a:lnTo>
                  <a:lnTo>
                    <a:pt x="126202" y="105714"/>
                  </a:lnTo>
                  <a:lnTo>
                    <a:pt x="136141" y="97134"/>
                  </a:lnTo>
                  <a:lnTo>
                    <a:pt x="144978" y="89204"/>
                  </a:lnTo>
                  <a:lnTo>
                    <a:pt x="160692" y="74498"/>
                  </a:lnTo>
                  <a:lnTo>
                    <a:pt x="166872" y="66376"/>
                  </a:lnTo>
                  <a:lnTo>
                    <a:pt x="172097" y="57645"/>
                  </a:lnTo>
                  <a:lnTo>
                    <a:pt x="176686" y="48509"/>
                  </a:lnTo>
                  <a:lnTo>
                    <a:pt x="179745" y="47945"/>
                  </a:lnTo>
                  <a:lnTo>
                    <a:pt x="181785" y="53095"/>
                  </a:lnTo>
                  <a:lnTo>
                    <a:pt x="183144" y="62055"/>
                  </a:lnTo>
                  <a:lnTo>
                    <a:pt x="184051" y="73555"/>
                  </a:lnTo>
                  <a:lnTo>
                    <a:pt x="184655" y="86748"/>
                  </a:lnTo>
                  <a:lnTo>
                    <a:pt x="185327" y="116145"/>
                  </a:lnTo>
                  <a:lnTo>
                    <a:pt x="185863" y="3485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030151" y="3073864"/>
            <a:ext cx="1015565" cy="602190"/>
            <a:chOff x="2030151" y="3073864"/>
            <a:chExt cx="1015565" cy="602190"/>
          </a:xfrm>
        </p:grpSpPr>
        <p:sp>
          <p:nvSpPr>
            <p:cNvPr id="43" name="Freeform 42"/>
            <p:cNvSpPr/>
            <p:nvPr/>
          </p:nvSpPr>
          <p:spPr>
            <a:xfrm>
              <a:off x="2030151" y="3182213"/>
              <a:ext cx="197574" cy="493841"/>
            </a:xfrm>
            <a:custGeom>
              <a:avLst/>
              <a:gdLst/>
              <a:ahLst/>
              <a:cxnLst/>
              <a:rect l="0" t="0" r="0" b="0"/>
              <a:pathLst>
                <a:path w="197574" h="493841">
                  <a:moveTo>
                    <a:pt x="138465" y="60763"/>
                  </a:moveTo>
                  <a:lnTo>
                    <a:pt x="127903" y="44920"/>
                  </a:lnTo>
                  <a:lnTo>
                    <a:pt x="121476" y="38043"/>
                  </a:lnTo>
                  <a:lnTo>
                    <a:pt x="113875" y="31247"/>
                  </a:lnTo>
                  <a:lnTo>
                    <a:pt x="105492" y="24506"/>
                  </a:lnTo>
                  <a:lnTo>
                    <a:pt x="96587" y="17802"/>
                  </a:lnTo>
                  <a:lnTo>
                    <a:pt x="77851" y="4457"/>
                  </a:lnTo>
                  <a:lnTo>
                    <a:pt x="68212" y="1120"/>
                  </a:lnTo>
                  <a:lnTo>
                    <a:pt x="58470" y="0"/>
                  </a:lnTo>
                  <a:lnTo>
                    <a:pt x="48660" y="359"/>
                  </a:lnTo>
                  <a:lnTo>
                    <a:pt x="39909" y="2809"/>
                  </a:lnTo>
                  <a:lnTo>
                    <a:pt x="31864" y="6652"/>
                  </a:lnTo>
                  <a:lnTo>
                    <a:pt x="24291" y="11425"/>
                  </a:lnTo>
                  <a:lnTo>
                    <a:pt x="18136" y="17924"/>
                  </a:lnTo>
                  <a:lnTo>
                    <a:pt x="12928" y="25571"/>
                  </a:lnTo>
                  <a:lnTo>
                    <a:pt x="8351" y="33986"/>
                  </a:lnTo>
                  <a:lnTo>
                    <a:pt x="5299" y="44017"/>
                  </a:lnTo>
                  <a:lnTo>
                    <a:pt x="3265" y="55126"/>
                  </a:lnTo>
                  <a:lnTo>
                    <a:pt x="1908" y="66953"/>
                  </a:lnTo>
                  <a:lnTo>
                    <a:pt x="1004" y="79258"/>
                  </a:lnTo>
                  <a:lnTo>
                    <a:pt x="401" y="91884"/>
                  </a:lnTo>
                  <a:lnTo>
                    <a:pt x="0" y="104722"/>
                  </a:lnTo>
                  <a:lnTo>
                    <a:pt x="1942" y="116596"/>
                  </a:lnTo>
                  <a:lnTo>
                    <a:pt x="5448" y="127828"/>
                  </a:lnTo>
                  <a:lnTo>
                    <a:pt x="9996" y="138633"/>
                  </a:lnTo>
                  <a:lnTo>
                    <a:pt x="15238" y="148046"/>
                  </a:lnTo>
                  <a:lnTo>
                    <a:pt x="20944" y="156532"/>
                  </a:lnTo>
                  <a:lnTo>
                    <a:pt x="26958" y="164400"/>
                  </a:lnTo>
                  <a:lnTo>
                    <a:pt x="34284" y="170751"/>
                  </a:lnTo>
                  <a:lnTo>
                    <a:pt x="42483" y="176090"/>
                  </a:lnTo>
                  <a:lnTo>
                    <a:pt x="51266" y="180755"/>
                  </a:lnTo>
                  <a:lnTo>
                    <a:pt x="60436" y="181654"/>
                  </a:lnTo>
                  <a:lnTo>
                    <a:pt x="69866" y="180043"/>
                  </a:lnTo>
                  <a:lnTo>
                    <a:pt x="79469" y="176758"/>
                  </a:lnTo>
                  <a:lnTo>
                    <a:pt x="89186" y="172358"/>
                  </a:lnTo>
                  <a:lnTo>
                    <a:pt x="98981" y="167213"/>
                  </a:lnTo>
                  <a:lnTo>
                    <a:pt x="108826" y="161573"/>
                  </a:lnTo>
                  <a:lnTo>
                    <a:pt x="116495" y="153392"/>
                  </a:lnTo>
                  <a:lnTo>
                    <a:pt x="122713" y="143517"/>
                  </a:lnTo>
                  <a:lnTo>
                    <a:pt x="127963" y="132512"/>
                  </a:lnTo>
                  <a:lnTo>
                    <a:pt x="131464" y="120754"/>
                  </a:lnTo>
                  <a:lnTo>
                    <a:pt x="133798" y="108494"/>
                  </a:lnTo>
                  <a:lnTo>
                    <a:pt x="135353" y="95900"/>
                  </a:lnTo>
                  <a:lnTo>
                    <a:pt x="136390" y="83082"/>
                  </a:lnTo>
                  <a:lnTo>
                    <a:pt x="137082" y="70116"/>
                  </a:lnTo>
                  <a:lnTo>
                    <a:pt x="137543" y="57050"/>
                  </a:lnTo>
                  <a:lnTo>
                    <a:pt x="138955" y="51656"/>
                  </a:lnTo>
                  <a:lnTo>
                    <a:pt x="141002" y="51376"/>
                  </a:lnTo>
                  <a:lnTo>
                    <a:pt x="143472" y="54505"/>
                  </a:lnTo>
                  <a:lnTo>
                    <a:pt x="149164" y="66824"/>
                  </a:lnTo>
                  <a:lnTo>
                    <a:pt x="152230" y="74752"/>
                  </a:lnTo>
                  <a:lnTo>
                    <a:pt x="154273" y="85563"/>
                  </a:lnTo>
                  <a:lnTo>
                    <a:pt x="155635" y="98298"/>
                  </a:lnTo>
                  <a:lnTo>
                    <a:pt x="156544" y="112313"/>
                  </a:lnTo>
                  <a:lnTo>
                    <a:pt x="158254" y="127184"/>
                  </a:lnTo>
                  <a:lnTo>
                    <a:pt x="160500" y="142624"/>
                  </a:lnTo>
                  <a:lnTo>
                    <a:pt x="163103" y="158444"/>
                  </a:lnTo>
                  <a:lnTo>
                    <a:pt x="165943" y="172307"/>
                  </a:lnTo>
                  <a:lnTo>
                    <a:pt x="168942" y="184864"/>
                  </a:lnTo>
                  <a:lnTo>
                    <a:pt x="172047" y="196552"/>
                  </a:lnTo>
                  <a:lnTo>
                    <a:pt x="178444" y="218381"/>
                  </a:lnTo>
                  <a:lnTo>
                    <a:pt x="181697" y="228844"/>
                  </a:lnTo>
                  <a:lnTo>
                    <a:pt x="184971" y="242451"/>
                  </a:lnTo>
                  <a:lnTo>
                    <a:pt x="188259" y="258155"/>
                  </a:lnTo>
                  <a:lnTo>
                    <a:pt x="191557" y="275256"/>
                  </a:lnTo>
                  <a:lnTo>
                    <a:pt x="193755" y="293288"/>
                  </a:lnTo>
                  <a:lnTo>
                    <a:pt x="195220" y="311942"/>
                  </a:lnTo>
                  <a:lnTo>
                    <a:pt x="196197" y="331009"/>
                  </a:lnTo>
                  <a:lnTo>
                    <a:pt x="197283" y="366933"/>
                  </a:lnTo>
                  <a:lnTo>
                    <a:pt x="197573" y="384250"/>
                  </a:lnTo>
                  <a:lnTo>
                    <a:pt x="196660" y="399110"/>
                  </a:lnTo>
                  <a:lnTo>
                    <a:pt x="194947" y="412333"/>
                  </a:lnTo>
                  <a:lnTo>
                    <a:pt x="192699" y="424464"/>
                  </a:lnTo>
                  <a:lnTo>
                    <a:pt x="188990" y="435868"/>
                  </a:lnTo>
                  <a:lnTo>
                    <a:pt x="184307" y="446786"/>
                  </a:lnTo>
                  <a:lnTo>
                    <a:pt x="178974" y="457381"/>
                  </a:lnTo>
                  <a:lnTo>
                    <a:pt x="173208" y="466654"/>
                  </a:lnTo>
                  <a:lnTo>
                    <a:pt x="167154" y="475047"/>
                  </a:lnTo>
                  <a:lnTo>
                    <a:pt x="160906" y="482853"/>
                  </a:lnTo>
                  <a:lnTo>
                    <a:pt x="151215" y="488057"/>
                  </a:lnTo>
                  <a:lnTo>
                    <a:pt x="139228" y="491527"/>
                  </a:lnTo>
                  <a:lnTo>
                    <a:pt x="125710" y="493840"/>
                  </a:lnTo>
                  <a:lnTo>
                    <a:pt x="113382" y="493171"/>
                  </a:lnTo>
                  <a:lnTo>
                    <a:pt x="101847" y="490515"/>
                  </a:lnTo>
                  <a:lnTo>
                    <a:pt x="90842" y="486533"/>
                  </a:lnTo>
                  <a:lnTo>
                    <a:pt x="81294" y="481668"/>
                  </a:lnTo>
                  <a:lnTo>
                    <a:pt x="72718" y="476214"/>
                  </a:lnTo>
                  <a:lnTo>
                    <a:pt x="38987" y="4387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417492" y="3093759"/>
              <a:ext cx="49558" cy="358121"/>
            </a:xfrm>
            <a:custGeom>
              <a:avLst/>
              <a:gdLst/>
              <a:ahLst/>
              <a:cxnLst/>
              <a:rect l="0" t="0" r="0" b="0"/>
              <a:pathLst>
                <a:path w="49558" h="358121">
                  <a:moveTo>
                    <a:pt x="49557" y="0"/>
                  </a:moveTo>
                  <a:lnTo>
                    <a:pt x="44276" y="15843"/>
                  </a:lnTo>
                  <a:lnTo>
                    <a:pt x="40510" y="24931"/>
                  </a:lnTo>
                  <a:lnTo>
                    <a:pt x="35789" y="35411"/>
                  </a:lnTo>
                  <a:lnTo>
                    <a:pt x="30430" y="46819"/>
                  </a:lnTo>
                  <a:lnTo>
                    <a:pt x="25753" y="59951"/>
                  </a:lnTo>
                  <a:lnTo>
                    <a:pt x="21529" y="74232"/>
                  </a:lnTo>
                  <a:lnTo>
                    <a:pt x="17608" y="89279"/>
                  </a:lnTo>
                  <a:lnTo>
                    <a:pt x="10304" y="120736"/>
                  </a:lnTo>
                  <a:lnTo>
                    <a:pt x="6809" y="136861"/>
                  </a:lnTo>
                  <a:lnTo>
                    <a:pt x="4479" y="153138"/>
                  </a:lnTo>
                  <a:lnTo>
                    <a:pt x="2925" y="169516"/>
                  </a:lnTo>
                  <a:lnTo>
                    <a:pt x="1889" y="185961"/>
                  </a:lnTo>
                  <a:lnTo>
                    <a:pt x="739" y="216024"/>
                  </a:lnTo>
                  <a:lnTo>
                    <a:pt x="91" y="257805"/>
                  </a:lnTo>
                  <a:lnTo>
                    <a:pt x="0" y="271348"/>
                  </a:lnTo>
                  <a:lnTo>
                    <a:pt x="2150" y="283692"/>
                  </a:lnTo>
                  <a:lnTo>
                    <a:pt x="5794" y="295238"/>
                  </a:lnTo>
                  <a:lnTo>
                    <a:pt x="10434" y="306251"/>
                  </a:lnTo>
                  <a:lnTo>
                    <a:pt x="15738" y="315804"/>
                  </a:lnTo>
                  <a:lnTo>
                    <a:pt x="21484" y="324383"/>
                  </a:lnTo>
                  <a:lnTo>
                    <a:pt x="49557" y="3581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546631" y="3282767"/>
              <a:ext cx="99479" cy="1"/>
            </a:xfrm>
            <a:custGeom>
              <a:avLst/>
              <a:gdLst/>
              <a:ahLst/>
              <a:cxnLst/>
              <a:rect l="0" t="0" r="0" b="0"/>
              <a:pathLst>
                <a:path w="99479" h="1">
                  <a:moveTo>
                    <a:pt x="0" y="0"/>
                  </a:move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805274" y="3193237"/>
              <a:ext cx="9948" cy="248696"/>
            </a:xfrm>
            <a:custGeom>
              <a:avLst/>
              <a:gdLst/>
              <a:ahLst/>
              <a:cxnLst/>
              <a:rect l="0" t="0" r="0" b="0"/>
              <a:pathLst>
                <a:path w="9948" h="248696">
                  <a:moveTo>
                    <a:pt x="0" y="0"/>
                  </a:moveTo>
                  <a:lnTo>
                    <a:pt x="0" y="187682"/>
                  </a:lnTo>
                  <a:lnTo>
                    <a:pt x="1105" y="201387"/>
                  </a:lnTo>
                  <a:lnTo>
                    <a:pt x="2947" y="213841"/>
                  </a:lnTo>
                  <a:lnTo>
                    <a:pt x="9947" y="2486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884856" y="3073864"/>
              <a:ext cx="160860" cy="387964"/>
            </a:xfrm>
            <a:custGeom>
              <a:avLst/>
              <a:gdLst/>
              <a:ahLst/>
              <a:cxnLst/>
              <a:rect l="0" t="0" r="0" b="0"/>
              <a:pathLst>
                <a:path w="160860" h="387964">
                  <a:moveTo>
                    <a:pt x="0" y="0"/>
                  </a:moveTo>
                  <a:lnTo>
                    <a:pt x="15843" y="10562"/>
                  </a:lnTo>
                  <a:lnTo>
                    <a:pt x="35411" y="24590"/>
                  </a:lnTo>
                  <a:lnTo>
                    <a:pt x="46819" y="32973"/>
                  </a:lnTo>
                  <a:lnTo>
                    <a:pt x="57740" y="41877"/>
                  </a:lnTo>
                  <a:lnTo>
                    <a:pt x="68337" y="51130"/>
                  </a:lnTo>
                  <a:lnTo>
                    <a:pt x="87848" y="69147"/>
                  </a:lnTo>
                  <a:lnTo>
                    <a:pt x="103888" y="84524"/>
                  </a:lnTo>
                  <a:lnTo>
                    <a:pt x="111260" y="93930"/>
                  </a:lnTo>
                  <a:lnTo>
                    <a:pt x="118386" y="104621"/>
                  </a:lnTo>
                  <a:lnTo>
                    <a:pt x="125347" y="116170"/>
                  </a:lnTo>
                  <a:lnTo>
                    <a:pt x="131093" y="127186"/>
                  </a:lnTo>
                  <a:lnTo>
                    <a:pt x="136029" y="137845"/>
                  </a:lnTo>
                  <a:lnTo>
                    <a:pt x="140425" y="148267"/>
                  </a:lnTo>
                  <a:lnTo>
                    <a:pt x="145566" y="159637"/>
                  </a:lnTo>
                  <a:lnTo>
                    <a:pt x="157174" y="184060"/>
                  </a:lnTo>
                  <a:lnTo>
                    <a:pt x="160048" y="197867"/>
                  </a:lnTo>
                  <a:lnTo>
                    <a:pt x="160859" y="212599"/>
                  </a:lnTo>
                  <a:lnTo>
                    <a:pt x="160294" y="227947"/>
                  </a:lnTo>
                  <a:lnTo>
                    <a:pt x="158812" y="242600"/>
                  </a:lnTo>
                  <a:lnTo>
                    <a:pt x="156719" y="256790"/>
                  </a:lnTo>
                  <a:lnTo>
                    <a:pt x="154218" y="270671"/>
                  </a:lnTo>
                  <a:lnTo>
                    <a:pt x="150340" y="284346"/>
                  </a:lnTo>
                  <a:lnTo>
                    <a:pt x="145545" y="297884"/>
                  </a:lnTo>
                  <a:lnTo>
                    <a:pt x="140137" y="311331"/>
                  </a:lnTo>
                  <a:lnTo>
                    <a:pt x="131181" y="335114"/>
                  </a:lnTo>
                  <a:lnTo>
                    <a:pt x="109425" y="3879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282767" y="3090677"/>
            <a:ext cx="888966" cy="337039"/>
            <a:chOff x="3282767" y="3090677"/>
            <a:chExt cx="888966" cy="337039"/>
          </a:xfrm>
        </p:grpSpPr>
        <p:sp>
          <p:nvSpPr>
            <p:cNvPr id="49" name="Freeform 48"/>
            <p:cNvSpPr/>
            <p:nvPr/>
          </p:nvSpPr>
          <p:spPr>
            <a:xfrm>
              <a:off x="3282767" y="3242976"/>
              <a:ext cx="149218" cy="19897"/>
            </a:xfrm>
            <a:custGeom>
              <a:avLst/>
              <a:gdLst/>
              <a:ahLst/>
              <a:cxnLst/>
              <a:rect l="0" t="0" r="0" b="0"/>
              <a:pathLst>
                <a:path w="149218" h="19897">
                  <a:moveTo>
                    <a:pt x="0" y="0"/>
                  </a:moveTo>
                  <a:lnTo>
                    <a:pt x="21124" y="5281"/>
                  </a:lnTo>
                  <a:lnTo>
                    <a:pt x="30662" y="7942"/>
                  </a:lnTo>
                  <a:lnTo>
                    <a:pt x="50103" y="13846"/>
                  </a:lnTo>
                  <a:lnTo>
                    <a:pt x="61035" y="15863"/>
                  </a:lnTo>
                  <a:lnTo>
                    <a:pt x="72744" y="17207"/>
                  </a:lnTo>
                  <a:lnTo>
                    <a:pt x="84971" y="18103"/>
                  </a:lnTo>
                  <a:lnTo>
                    <a:pt x="97544" y="18700"/>
                  </a:lnTo>
                  <a:lnTo>
                    <a:pt x="149217" y="198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292715" y="3302663"/>
              <a:ext cx="159165" cy="9948"/>
            </a:xfrm>
            <a:custGeom>
              <a:avLst/>
              <a:gdLst/>
              <a:ahLst/>
              <a:cxnLst/>
              <a:rect l="0" t="0" r="0" b="0"/>
              <a:pathLst>
                <a:path w="159165" h="9948">
                  <a:moveTo>
                    <a:pt x="0" y="9947"/>
                  </a:moveTo>
                  <a:lnTo>
                    <a:pt x="21124" y="4666"/>
                  </a:lnTo>
                  <a:lnTo>
                    <a:pt x="31768" y="3111"/>
                  </a:lnTo>
                  <a:lnTo>
                    <a:pt x="43284" y="2074"/>
                  </a:lnTo>
                  <a:lnTo>
                    <a:pt x="55384" y="1382"/>
                  </a:lnTo>
                  <a:lnTo>
                    <a:pt x="83564" y="614"/>
                  </a:lnTo>
                  <a:lnTo>
                    <a:pt x="15916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611044" y="3223080"/>
              <a:ext cx="119374" cy="9949"/>
            </a:xfrm>
            <a:custGeom>
              <a:avLst/>
              <a:gdLst/>
              <a:ahLst/>
              <a:cxnLst/>
              <a:rect l="0" t="0" r="0" b="0"/>
              <a:pathLst>
                <a:path w="119374" h="9949">
                  <a:moveTo>
                    <a:pt x="0" y="9948"/>
                  </a:moveTo>
                  <a:lnTo>
                    <a:pt x="21124" y="9948"/>
                  </a:lnTo>
                  <a:lnTo>
                    <a:pt x="30662" y="8843"/>
                  </a:lnTo>
                  <a:lnTo>
                    <a:pt x="40337" y="7001"/>
                  </a:lnTo>
                  <a:lnTo>
                    <a:pt x="50103" y="4667"/>
                  </a:lnTo>
                  <a:lnTo>
                    <a:pt x="61034" y="3112"/>
                  </a:lnTo>
                  <a:lnTo>
                    <a:pt x="72743" y="2075"/>
                  </a:ln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889582" y="3113655"/>
              <a:ext cx="1" cy="288487"/>
            </a:xfrm>
            <a:custGeom>
              <a:avLst/>
              <a:gdLst/>
              <a:ahLst/>
              <a:cxnLst/>
              <a:rect l="0" t="0" r="0" b="0"/>
              <a:pathLst>
                <a:path w="1" h="288487">
                  <a:moveTo>
                    <a:pt x="0" y="0"/>
                  </a:moveTo>
                  <a:lnTo>
                    <a:pt x="0" y="2884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018903" y="3090677"/>
              <a:ext cx="152830" cy="337039"/>
            </a:xfrm>
            <a:custGeom>
              <a:avLst/>
              <a:gdLst/>
              <a:ahLst/>
              <a:cxnLst/>
              <a:rect l="0" t="0" r="0" b="0"/>
              <a:pathLst>
                <a:path w="152830" h="337039">
                  <a:moveTo>
                    <a:pt x="0" y="32926"/>
                  </a:moveTo>
                  <a:lnTo>
                    <a:pt x="10562" y="17083"/>
                  </a:lnTo>
                  <a:lnTo>
                    <a:pt x="16989" y="11311"/>
                  </a:lnTo>
                  <a:lnTo>
                    <a:pt x="24590" y="6357"/>
                  </a:lnTo>
                  <a:lnTo>
                    <a:pt x="32973" y="1950"/>
                  </a:lnTo>
                  <a:lnTo>
                    <a:pt x="41877" y="117"/>
                  </a:lnTo>
                  <a:lnTo>
                    <a:pt x="51129" y="0"/>
                  </a:lnTo>
                  <a:lnTo>
                    <a:pt x="60614" y="1027"/>
                  </a:lnTo>
                  <a:lnTo>
                    <a:pt x="70252" y="2818"/>
                  </a:lnTo>
                  <a:lnTo>
                    <a:pt x="79994" y="5117"/>
                  </a:lnTo>
                  <a:lnTo>
                    <a:pt x="89805" y="7754"/>
                  </a:lnTo>
                  <a:lnTo>
                    <a:pt x="97450" y="12829"/>
                  </a:lnTo>
                  <a:lnTo>
                    <a:pt x="103653" y="19528"/>
                  </a:lnTo>
                  <a:lnTo>
                    <a:pt x="108893" y="27310"/>
                  </a:lnTo>
                  <a:lnTo>
                    <a:pt x="111281" y="35814"/>
                  </a:lnTo>
                  <a:lnTo>
                    <a:pt x="111768" y="44799"/>
                  </a:lnTo>
                  <a:lnTo>
                    <a:pt x="110987" y="54105"/>
                  </a:lnTo>
                  <a:lnTo>
                    <a:pt x="108256" y="64730"/>
                  </a:lnTo>
                  <a:lnTo>
                    <a:pt x="104225" y="76235"/>
                  </a:lnTo>
                  <a:lnTo>
                    <a:pt x="99327" y="88326"/>
                  </a:lnTo>
                  <a:lnTo>
                    <a:pt x="92745" y="100808"/>
                  </a:lnTo>
                  <a:lnTo>
                    <a:pt x="85042" y="113550"/>
                  </a:lnTo>
                  <a:lnTo>
                    <a:pt x="76590" y="126467"/>
                  </a:lnTo>
                  <a:lnTo>
                    <a:pt x="67640" y="137288"/>
                  </a:lnTo>
                  <a:lnTo>
                    <a:pt x="58357" y="146713"/>
                  </a:lnTo>
                  <a:lnTo>
                    <a:pt x="48852" y="155207"/>
                  </a:lnTo>
                  <a:lnTo>
                    <a:pt x="44726" y="157553"/>
                  </a:lnTo>
                  <a:lnTo>
                    <a:pt x="44186" y="155802"/>
                  </a:lnTo>
                  <a:lnTo>
                    <a:pt x="46038" y="151318"/>
                  </a:lnTo>
                  <a:lnTo>
                    <a:pt x="49482" y="146119"/>
                  </a:lnTo>
                  <a:lnTo>
                    <a:pt x="53989" y="140442"/>
                  </a:lnTo>
                  <a:lnTo>
                    <a:pt x="59204" y="134446"/>
                  </a:lnTo>
                  <a:lnTo>
                    <a:pt x="67102" y="131555"/>
                  </a:lnTo>
                  <a:lnTo>
                    <a:pt x="76789" y="130732"/>
                  </a:lnTo>
                  <a:lnTo>
                    <a:pt x="87668" y="131289"/>
                  </a:lnTo>
                  <a:lnTo>
                    <a:pt x="98236" y="133871"/>
                  </a:lnTo>
                  <a:lnTo>
                    <a:pt x="108598" y="137804"/>
                  </a:lnTo>
                  <a:lnTo>
                    <a:pt x="118821" y="142635"/>
                  </a:lnTo>
                  <a:lnTo>
                    <a:pt x="126743" y="149173"/>
                  </a:lnTo>
                  <a:lnTo>
                    <a:pt x="133129" y="156847"/>
                  </a:lnTo>
                  <a:lnTo>
                    <a:pt x="138491" y="165278"/>
                  </a:lnTo>
                  <a:lnTo>
                    <a:pt x="143172" y="175321"/>
                  </a:lnTo>
                  <a:lnTo>
                    <a:pt x="147397" y="186437"/>
                  </a:lnTo>
                  <a:lnTo>
                    <a:pt x="151319" y="198269"/>
                  </a:lnTo>
                  <a:lnTo>
                    <a:pt x="152829" y="210578"/>
                  </a:lnTo>
                  <a:lnTo>
                    <a:pt x="152730" y="223206"/>
                  </a:lnTo>
                  <a:lnTo>
                    <a:pt x="151559" y="236045"/>
                  </a:lnTo>
                  <a:lnTo>
                    <a:pt x="149673" y="249026"/>
                  </a:lnTo>
                  <a:lnTo>
                    <a:pt x="147310" y="262102"/>
                  </a:lnTo>
                  <a:lnTo>
                    <a:pt x="144630" y="275240"/>
                  </a:lnTo>
                  <a:lnTo>
                    <a:pt x="140632" y="286209"/>
                  </a:lnTo>
                  <a:lnTo>
                    <a:pt x="135756" y="295732"/>
                  </a:lnTo>
                  <a:lnTo>
                    <a:pt x="130296" y="304292"/>
                  </a:lnTo>
                  <a:lnTo>
                    <a:pt x="123339" y="312209"/>
                  </a:lnTo>
                  <a:lnTo>
                    <a:pt x="115385" y="319698"/>
                  </a:lnTo>
                  <a:lnTo>
                    <a:pt x="106767" y="326901"/>
                  </a:lnTo>
                  <a:lnTo>
                    <a:pt x="96600" y="331703"/>
                  </a:lnTo>
                  <a:lnTo>
                    <a:pt x="85401" y="334904"/>
                  </a:lnTo>
                  <a:lnTo>
                    <a:pt x="73513" y="337038"/>
                  </a:lnTo>
                  <a:lnTo>
                    <a:pt x="62273" y="336251"/>
                  </a:lnTo>
                  <a:lnTo>
                    <a:pt x="51463" y="333515"/>
                  </a:lnTo>
                  <a:lnTo>
                    <a:pt x="19896" y="3114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328329" y="3571253"/>
            <a:ext cx="1519319" cy="646607"/>
            <a:chOff x="2328329" y="3571253"/>
            <a:chExt cx="1519319" cy="646607"/>
          </a:xfrm>
        </p:grpSpPr>
        <p:sp>
          <p:nvSpPr>
            <p:cNvPr id="55" name="Freeform 54"/>
            <p:cNvSpPr/>
            <p:nvPr/>
          </p:nvSpPr>
          <p:spPr>
            <a:xfrm>
              <a:off x="2328329" y="3760261"/>
              <a:ext cx="59139" cy="457599"/>
            </a:xfrm>
            <a:custGeom>
              <a:avLst/>
              <a:gdLst/>
              <a:ahLst/>
              <a:cxnLst/>
              <a:rect l="0" t="0" r="0" b="0"/>
              <a:pathLst>
                <a:path w="59139" h="457599">
                  <a:moveTo>
                    <a:pt x="59138" y="0"/>
                  </a:moveTo>
                  <a:lnTo>
                    <a:pt x="53857" y="15843"/>
                  </a:lnTo>
                  <a:lnTo>
                    <a:pt x="45369" y="38358"/>
                  </a:lnTo>
                  <a:lnTo>
                    <a:pt x="40011" y="52099"/>
                  </a:lnTo>
                  <a:lnTo>
                    <a:pt x="35334" y="67892"/>
                  </a:lnTo>
                  <a:lnTo>
                    <a:pt x="31110" y="85053"/>
                  </a:lnTo>
                  <a:lnTo>
                    <a:pt x="27189" y="103124"/>
                  </a:lnTo>
                  <a:lnTo>
                    <a:pt x="24575" y="119594"/>
                  </a:lnTo>
                  <a:lnTo>
                    <a:pt x="22832" y="134995"/>
                  </a:lnTo>
                  <a:lnTo>
                    <a:pt x="21670" y="149683"/>
                  </a:lnTo>
                  <a:lnTo>
                    <a:pt x="19791" y="163897"/>
                  </a:lnTo>
                  <a:lnTo>
                    <a:pt x="17432" y="177793"/>
                  </a:lnTo>
                  <a:lnTo>
                    <a:pt x="14754" y="191479"/>
                  </a:lnTo>
                  <a:lnTo>
                    <a:pt x="11864" y="203919"/>
                  </a:lnTo>
                  <a:lnTo>
                    <a:pt x="8832" y="215528"/>
                  </a:lnTo>
                  <a:lnTo>
                    <a:pt x="5705" y="226584"/>
                  </a:lnTo>
                  <a:lnTo>
                    <a:pt x="3620" y="238375"/>
                  </a:lnTo>
                  <a:lnTo>
                    <a:pt x="2231" y="250657"/>
                  </a:lnTo>
                  <a:lnTo>
                    <a:pt x="1304" y="263267"/>
                  </a:lnTo>
                  <a:lnTo>
                    <a:pt x="686" y="278304"/>
                  </a:lnTo>
                  <a:lnTo>
                    <a:pt x="0" y="312698"/>
                  </a:lnTo>
                  <a:lnTo>
                    <a:pt x="923" y="330050"/>
                  </a:lnTo>
                  <a:lnTo>
                    <a:pt x="2643" y="347144"/>
                  </a:lnTo>
                  <a:lnTo>
                    <a:pt x="4895" y="364066"/>
                  </a:lnTo>
                  <a:lnTo>
                    <a:pt x="7502" y="378664"/>
                  </a:lnTo>
                  <a:lnTo>
                    <a:pt x="10345" y="391711"/>
                  </a:lnTo>
                  <a:lnTo>
                    <a:pt x="13345" y="403725"/>
                  </a:lnTo>
                  <a:lnTo>
                    <a:pt x="17556" y="415051"/>
                  </a:lnTo>
                  <a:lnTo>
                    <a:pt x="22574" y="425917"/>
                  </a:lnTo>
                  <a:lnTo>
                    <a:pt x="39242" y="4575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546631" y="3899530"/>
              <a:ext cx="99479" cy="9949"/>
            </a:xfrm>
            <a:custGeom>
              <a:avLst/>
              <a:gdLst/>
              <a:ahLst/>
              <a:cxnLst/>
              <a:rect l="0" t="0" r="0" b="0"/>
              <a:pathLst>
                <a:path w="99479" h="9949">
                  <a:moveTo>
                    <a:pt x="0" y="0"/>
                  </a:moveTo>
                  <a:lnTo>
                    <a:pt x="26405" y="0"/>
                  </a:lnTo>
                  <a:lnTo>
                    <a:pt x="38604" y="1105"/>
                  </a:lnTo>
                  <a:lnTo>
                    <a:pt x="99478" y="9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829353" y="3790104"/>
              <a:ext cx="15713" cy="258643"/>
            </a:xfrm>
            <a:custGeom>
              <a:avLst/>
              <a:gdLst/>
              <a:ahLst/>
              <a:cxnLst/>
              <a:rect l="0" t="0" r="0" b="0"/>
              <a:pathLst>
                <a:path w="15713" h="258643">
                  <a:moveTo>
                    <a:pt x="15712" y="0"/>
                  </a:moveTo>
                  <a:lnTo>
                    <a:pt x="5150" y="15843"/>
                  </a:lnTo>
                  <a:lnTo>
                    <a:pt x="3144" y="23825"/>
                  </a:lnTo>
                  <a:lnTo>
                    <a:pt x="2912" y="32464"/>
                  </a:lnTo>
                  <a:lnTo>
                    <a:pt x="3863" y="41538"/>
                  </a:lnTo>
                  <a:lnTo>
                    <a:pt x="4497" y="53114"/>
                  </a:lnTo>
                  <a:lnTo>
                    <a:pt x="5201" y="80714"/>
                  </a:lnTo>
                  <a:lnTo>
                    <a:pt x="5597" y="127323"/>
                  </a:lnTo>
                  <a:lnTo>
                    <a:pt x="4547" y="142358"/>
                  </a:lnTo>
                  <a:lnTo>
                    <a:pt x="2742" y="156803"/>
                  </a:lnTo>
                  <a:lnTo>
                    <a:pt x="434" y="170853"/>
                  </a:lnTo>
                  <a:lnTo>
                    <a:pt x="0" y="183537"/>
                  </a:lnTo>
                  <a:lnTo>
                    <a:pt x="5764" y="258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964438" y="3999007"/>
              <a:ext cx="39792" cy="129323"/>
            </a:xfrm>
            <a:custGeom>
              <a:avLst/>
              <a:gdLst/>
              <a:ahLst/>
              <a:cxnLst/>
              <a:rect l="0" t="0" r="0" b="0"/>
              <a:pathLst>
                <a:path w="39792" h="129323">
                  <a:moveTo>
                    <a:pt x="39791" y="0"/>
                  </a:moveTo>
                  <a:lnTo>
                    <a:pt x="39791" y="21124"/>
                  </a:lnTo>
                  <a:lnTo>
                    <a:pt x="38686" y="30663"/>
                  </a:lnTo>
                  <a:lnTo>
                    <a:pt x="36844" y="40337"/>
                  </a:lnTo>
                  <a:lnTo>
                    <a:pt x="34510" y="50103"/>
                  </a:lnTo>
                  <a:lnTo>
                    <a:pt x="31849" y="59930"/>
                  </a:lnTo>
                  <a:lnTo>
                    <a:pt x="25945" y="79690"/>
                  </a:lnTo>
                  <a:lnTo>
                    <a:pt x="21718" y="89602"/>
                  </a:lnTo>
                  <a:lnTo>
                    <a:pt x="16689" y="99526"/>
                  </a:lnTo>
                  <a:lnTo>
                    <a:pt x="0" y="1293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193237" y="3873903"/>
              <a:ext cx="89531" cy="5732"/>
            </a:xfrm>
            <a:custGeom>
              <a:avLst/>
              <a:gdLst/>
              <a:ahLst/>
              <a:cxnLst/>
              <a:rect l="0" t="0" r="0" b="0"/>
              <a:pathLst>
                <a:path w="89531" h="5732">
                  <a:moveTo>
                    <a:pt x="0" y="5731"/>
                  </a:moveTo>
                  <a:lnTo>
                    <a:pt x="15843" y="450"/>
                  </a:lnTo>
                  <a:lnTo>
                    <a:pt x="24931" y="0"/>
                  </a:lnTo>
                  <a:lnTo>
                    <a:pt x="89530" y="57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426252" y="3770209"/>
              <a:ext cx="15681" cy="238747"/>
            </a:xfrm>
            <a:custGeom>
              <a:avLst/>
              <a:gdLst/>
              <a:ahLst/>
              <a:cxnLst/>
              <a:rect l="0" t="0" r="0" b="0"/>
              <a:pathLst>
                <a:path w="15681" h="238747">
                  <a:moveTo>
                    <a:pt x="5732" y="0"/>
                  </a:moveTo>
                  <a:lnTo>
                    <a:pt x="451" y="26404"/>
                  </a:lnTo>
                  <a:lnTo>
                    <a:pt x="0" y="39709"/>
                  </a:lnTo>
                  <a:lnTo>
                    <a:pt x="805" y="54105"/>
                  </a:lnTo>
                  <a:lnTo>
                    <a:pt x="2448" y="69229"/>
                  </a:lnTo>
                  <a:lnTo>
                    <a:pt x="3542" y="84838"/>
                  </a:lnTo>
                  <a:lnTo>
                    <a:pt x="4272" y="100771"/>
                  </a:lnTo>
                  <a:lnTo>
                    <a:pt x="5083" y="133212"/>
                  </a:lnTo>
                  <a:lnTo>
                    <a:pt x="5443" y="166051"/>
                  </a:lnTo>
                  <a:lnTo>
                    <a:pt x="6645" y="181441"/>
                  </a:lnTo>
                  <a:lnTo>
                    <a:pt x="8551" y="196121"/>
                  </a:lnTo>
                  <a:lnTo>
                    <a:pt x="15680" y="2387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541409" y="3754529"/>
              <a:ext cx="111863" cy="254427"/>
            </a:xfrm>
            <a:custGeom>
              <a:avLst/>
              <a:gdLst/>
              <a:ahLst/>
              <a:cxnLst/>
              <a:rect l="0" t="0" r="0" b="0"/>
              <a:pathLst>
                <a:path w="111863" h="254427">
                  <a:moveTo>
                    <a:pt x="39792" y="5732"/>
                  </a:moveTo>
                  <a:lnTo>
                    <a:pt x="55635" y="451"/>
                  </a:lnTo>
                  <a:lnTo>
                    <a:pt x="64722" y="0"/>
                  </a:lnTo>
                  <a:lnTo>
                    <a:pt x="75202" y="806"/>
                  </a:lnTo>
                  <a:lnTo>
                    <a:pt x="86611" y="2447"/>
                  </a:lnTo>
                  <a:lnTo>
                    <a:pt x="95321" y="6858"/>
                  </a:lnTo>
                  <a:lnTo>
                    <a:pt x="102233" y="13115"/>
                  </a:lnTo>
                  <a:lnTo>
                    <a:pt x="107947" y="20601"/>
                  </a:lnTo>
                  <a:lnTo>
                    <a:pt x="108440" y="28909"/>
                  </a:lnTo>
                  <a:lnTo>
                    <a:pt x="105453" y="37762"/>
                  </a:lnTo>
                  <a:lnTo>
                    <a:pt x="100145" y="46981"/>
                  </a:lnTo>
                  <a:lnTo>
                    <a:pt x="94396" y="55337"/>
                  </a:lnTo>
                  <a:lnTo>
                    <a:pt x="88353" y="63119"/>
                  </a:lnTo>
                  <a:lnTo>
                    <a:pt x="82114" y="70517"/>
                  </a:lnTo>
                  <a:lnTo>
                    <a:pt x="75744" y="77660"/>
                  </a:lnTo>
                  <a:lnTo>
                    <a:pt x="62771" y="91492"/>
                  </a:lnTo>
                  <a:lnTo>
                    <a:pt x="55111" y="97170"/>
                  </a:lnTo>
                  <a:lnTo>
                    <a:pt x="46689" y="102060"/>
                  </a:lnTo>
                  <a:lnTo>
                    <a:pt x="37758" y="106426"/>
                  </a:lnTo>
                  <a:lnTo>
                    <a:pt x="35119" y="108231"/>
                  </a:lnTo>
                  <a:lnTo>
                    <a:pt x="36677" y="108329"/>
                  </a:lnTo>
                  <a:lnTo>
                    <a:pt x="41031" y="107289"/>
                  </a:lnTo>
                  <a:lnTo>
                    <a:pt x="47250" y="107701"/>
                  </a:lnTo>
                  <a:lnTo>
                    <a:pt x="54711" y="109081"/>
                  </a:lnTo>
                  <a:lnTo>
                    <a:pt x="63002" y="111107"/>
                  </a:lnTo>
                  <a:lnTo>
                    <a:pt x="71845" y="114667"/>
                  </a:lnTo>
                  <a:lnTo>
                    <a:pt x="81056" y="119252"/>
                  </a:lnTo>
                  <a:lnTo>
                    <a:pt x="90513" y="124519"/>
                  </a:lnTo>
                  <a:lnTo>
                    <a:pt x="97922" y="131346"/>
                  </a:lnTo>
                  <a:lnTo>
                    <a:pt x="103968" y="139213"/>
                  </a:lnTo>
                  <a:lnTo>
                    <a:pt x="109103" y="147775"/>
                  </a:lnTo>
                  <a:lnTo>
                    <a:pt x="111421" y="156798"/>
                  </a:lnTo>
                  <a:lnTo>
                    <a:pt x="111862" y="166129"/>
                  </a:lnTo>
                  <a:lnTo>
                    <a:pt x="111050" y="175666"/>
                  </a:lnTo>
                  <a:lnTo>
                    <a:pt x="109403" y="185340"/>
                  </a:lnTo>
                  <a:lnTo>
                    <a:pt x="107200" y="195105"/>
                  </a:lnTo>
                  <a:lnTo>
                    <a:pt x="104626" y="204931"/>
                  </a:lnTo>
                  <a:lnTo>
                    <a:pt x="99594" y="213692"/>
                  </a:lnTo>
                  <a:lnTo>
                    <a:pt x="92924" y="221744"/>
                  </a:lnTo>
                  <a:lnTo>
                    <a:pt x="85161" y="229322"/>
                  </a:lnTo>
                  <a:lnTo>
                    <a:pt x="76670" y="235479"/>
                  </a:lnTo>
                  <a:lnTo>
                    <a:pt x="67693" y="240689"/>
                  </a:lnTo>
                  <a:lnTo>
                    <a:pt x="58392" y="245268"/>
                  </a:lnTo>
                  <a:lnTo>
                    <a:pt x="48876" y="249426"/>
                  </a:lnTo>
                  <a:lnTo>
                    <a:pt x="39216" y="253304"/>
                  </a:lnTo>
                  <a:lnTo>
                    <a:pt x="0" y="2544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700574" y="3571253"/>
              <a:ext cx="147074" cy="497390"/>
            </a:xfrm>
            <a:custGeom>
              <a:avLst/>
              <a:gdLst/>
              <a:ahLst/>
              <a:cxnLst/>
              <a:rect l="0" t="0" r="0" b="0"/>
              <a:pathLst>
                <a:path w="147074" h="497390">
                  <a:moveTo>
                    <a:pt x="0" y="0"/>
                  </a:moveTo>
                  <a:lnTo>
                    <a:pt x="15843" y="5281"/>
                  </a:lnTo>
                  <a:lnTo>
                    <a:pt x="24931" y="9047"/>
                  </a:lnTo>
                  <a:lnTo>
                    <a:pt x="35411" y="13769"/>
                  </a:lnTo>
                  <a:lnTo>
                    <a:pt x="46819" y="19127"/>
                  </a:lnTo>
                  <a:lnTo>
                    <a:pt x="56635" y="24910"/>
                  </a:lnTo>
                  <a:lnTo>
                    <a:pt x="65389" y="30975"/>
                  </a:lnTo>
                  <a:lnTo>
                    <a:pt x="73436" y="37230"/>
                  </a:lnTo>
                  <a:lnTo>
                    <a:pt x="81011" y="43610"/>
                  </a:lnTo>
                  <a:lnTo>
                    <a:pt x="88272" y="50074"/>
                  </a:lnTo>
                  <a:lnTo>
                    <a:pt x="95323" y="56594"/>
                  </a:lnTo>
                  <a:lnTo>
                    <a:pt x="102235" y="64257"/>
                  </a:lnTo>
                  <a:lnTo>
                    <a:pt x="109053" y="72681"/>
                  </a:lnTo>
                  <a:lnTo>
                    <a:pt x="115809" y="81613"/>
                  </a:lnTo>
                  <a:lnTo>
                    <a:pt x="121419" y="90884"/>
                  </a:lnTo>
                  <a:lnTo>
                    <a:pt x="126263" y="100381"/>
                  </a:lnTo>
                  <a:lnTo>
                    <a:pt x="130599" y="110027"/>
                  </a:lnTo>
                  <a:lnTo>
                    <a:pt x="134594" y="119774"/>
                  </a:lnTo>
                  <a:lnTo>
                    <a:pt x="138363" y="129588"/>
                  </a:lnTo>
                  <a:lnTo>
                    <a:pt x="141981" y="139447"/>
                  </a:lnTo>
                  <a:lnTo>
                    <a:pt x="144393" y="150441"/>
                  </a:lnTo>
                  <a:lnTo>
                    <a:pt x="146001" y="162191"/>
                  </a:lnTo>
                  <a:lnTo>
                    <a:pt x="147073" y="174446"/>
                  </a:lnTo>
                  <a:lnTo>
                    <a:pt x="146683" y="187037"/>
                  </a:lnTo>
                  <a:lnTo>
                    <a:pt x="145316" y="199852"/>
                  </a:lnTo>
                  <a:lnTo>
                    <a:pt x="143301" y="212817"/>
                  </a:lnTo>
                  <a:lnTo>
                    <a:pt x="140851" y="225881"/>
                  </a:lnTo>
                  <a:lnTo>
                    <a:pt x="135183" y="252188"/>
                  </a:lnTo>
                  <a:lnTo>
                    <a:pt x="119272" y="318352"/>
                  </a:lnTo>
                  <a:lnTo>
                    <a:pt x="115990" y="331608"/>
                  </a:lnTo>
                  <a:lnTo>
                    <a:pt x="112696" y="343761"/>
                  </a:lnTo>
                  <a:lnTo>
                    <a:pt x="102781" y="377814"/>
                  </a:lnTo>
                  <a:lnTo>
                    <a:pt x="96156" y="402611"/>
                  </a:lnTo>
                  <a:lnTo>
                    <a:pt x="91737" y="414308"/>
                  </a:lnTo>
                  <a:lnTo>
                    <a:pt x="86580" y="425422"/>
                  </a:lnTo>
                  <a:lnTo>
                    <a:pt x="80932" y="436147"/>
                  </a:lnTo>
                  <a:lnTo>
                    <a:pt x="76060" y="447719"/>
                  </a:lnTo>
                  <a:lnTo>
                    <a:pt x="71708" y="459854"/>
                  </a:lnTo>
                  <a:lnTo>
                    <a:pt x="59687" y="4973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530054" y="1233524"/>
            <a:ext cx="1497805" cy="565244"/>
            <a:chOff x="6530054" y="1233524"/>
            <a:chExt cx="1497805" cy="565244"/>
          </a:xfrm>
        </p:grpSpPr>
        <p:sp>
          <p:nvSpPr>
            <p:cNvPr id="64" name="Freeform 63"/>
            <p:cNvSpPr/>
            <p:nvPr/>
          </p:nvSpPr>
          <p:spPr>
            <a:xfrm>
              <a:off x="6530054" y="1409502"/>
              <a:ext cx="192682" cy="389266"/>
            </a:xfrm>
            <a:custGeom>
              <a:avLst/>
              <a:gdLst/>
              <a:ahLst/>
              <a:cxnLst/>
              <a:rect l="0" t="0" r="0" b="0"/>
              <a:pathLst>
                <a:path w="192682" h="389266">
                  <a:moveTo>
                    <a:pt x="125011" y="32926"/>
                  </a:moveTo>
                  <a:lnTo>
                    <a:pt x="119730" y="17083"/>
                  </a:lnTo>
                  <a:lnTo>
                    <a:pt x="114859" y="11311"/>
                  </a:lnTo>
                  <a:lnTo>
                    <a:pt x="108295" y="6357"/>
                  </a:lnTo>
                  <a:lnTo>
                    <a:pt x="100604" y="1950"/>
                  </a:lnTo>
                  <a:lnTo>
                    <a:pt x="89949" y="117"/>
                  </a:lnTo>
                  <a:lnTo>
                    <a:pt x="77320" y="0"/>
                  </a:lnTo>
                  <a:lnTo>
                    <a:pt x="63373" y="1027"/>
                  </a:lnTo>
                  <a:lnTo>
                    <a:pt x="51865" y="5028"/>
                  </a:lnTo>
                  <a:lnTo>
                    <a:pt x="41982" y="11012"/>
                  </a:lnTo>
                  <a:lnTo>
                    <a:pt x="33184" y="18316"/>
                  </a:lnTo>
                  <a:lnTo>
                    <a:pt x="25107" y="26502"/>
                  </a:lnTo>
                  <a:lnTo>
                    <a:pt x="17512" y="35275"/>
                  </a:lnTo>
                  <a:lnTo>
                    <a:pt x="10238" y="44440"/>
                  </a:lnTo>
                  <a:lnTo>
                    <a:pt x="5388" y="54971"/>
                  </a:lnTo>
                  <a:lnTo>
                    <a:pt x="2155" y="66413"/>
                  </a:lnTo>
                  <a:lnTo>
                    <a:pt x="0" y="78462"/>
                  </a:lnTo>
                  <a:lnTo>
                    <a:pt x="774" y="88705"/>
                  </a:lnTo>
                  <a:lnTo>
                    <a:pt x="3500" y="97745"/>
                  </a:lnTo>
                  <a:lnTo>
                    <a:pt x="7529" y="105982"/>
                  </a:lnTo>
                  <a:lnTo>
                    <a:pt x="13530" y="110368"/>
                  </a:lnTo>
                  <a:lnTo>
                    <a:pt x="20847" y="112186"/>
                  </a:lnTo>
                  <a:lnTo>
                    <a:pt x="29040" y="112294"/>
                  </a:lnTo>
                  <a:lnTo>
                    <a:pt x="38924" y="111260"/>
                  </a:lnTo>
                  <a:lnTo>
                    <a:pt x="49935" y="109465"/>
                  </a:lnTo>
                  <a:lnTo>
                    <a:pt x="61697" y="107163"/>
                  </a:lnTo>
                  <a:lnTo>
                    <a:pt x="71749" y="102313"/>
                  </a:lnTo>
                  <a:lnTo>
                    <a:pt x="80660" y="95764"/>
                  </a:lnTo>
                  <a:lnTo>
                    <a:pt x="96457" y="80749"/>
                  </a:lnTo>
                  <a:lnTo>
                    <a:pt x="110846" y="66707"/>
                  </a:lnTo>
                  <a:lnTo>
                    <a:pt x="116673" y="58763"/>
                  </a:lnTo>
                  <a:lnTo>
                    <a:pt x="121663" y="50151"/>
                  </a:lnTo>
                  <a:lnTo>
                    <a:pt x="126095" y="41093"/>
                  </a:lnTo>
                  <a:lnTo>
                    <a:pt x="129049" y="40581"/>
                  </a:lnTo>
                  <a:lnTo>
                    <a:pt x="131019" y="45766"/>
                  </a:lnTo>
                  <a:lnTo>
                    <a:pt x="132333" y="54750"/>
                  </a:lnTo>
                  <a:lnTo>
                    <a:pt x="134313" y="64055"/>
                  </a:lnTo>
                  <a:lnTo>
                    <a:pt x="136739" y="73574"/>
                  </a:lnTo>
                  <a:lnTo>
                    <a:pt x="139461" y="83236"/>
                  </a:lnTo>
                  <a:lnTo>
                    <a:pt x="142382" y="95204"/>
                  </a:lnTo>
                  <a:lnTo>
                    <a:pt x="148574" y="123239"/>
                  </a:lnTo>
                  <a:lnTo>
                    <a:pt x="151773" y="136242"/>
                  </a:lnTo>
                  <a:lnTo>
                    <a:pt x="155010" y="148226"/>
                  </a:lnTo>
                  <a:lnTo>
                    <a:pt x="161556" y="170384"/>
                  </a:lnTo>
                  <a:lnTo>
                    <a:pt x="168149" y="191286"/>
                  </a:lnTo>
                  <a:lnTo>
                    <a:pt x="171454" y="203712"/>
                  </a:lnTo>
                  <a:lnTo>
                    <a:pt x="181388" y="245396"/>
                  </a:lnTo>
                  <a:lnTo>
                    <a:pt x="184702" y="257471"/>
                  </a:lnTo>
                  <a:lnTo>
                    <a:pt x="188016" y="268836"/>
                  </a:lnTo>
                  <a:lnTo>
                    <a:pt x="190226" y="280835"/>
                  </a:lnTo>
                  <a:lnTo>
                    <a:pt x="191699" y="293255"/>
                  </a:lnTo>
                  <a:lnTo>
                    <a:pt x="192681" y="305956"/>
                  </a:lnTo>
                  <a:lnTo>
                    <a:pt x="192231" y="318845"/>
                  </a:lnTo>
                  <a:lnTo>
                    <a:pt x="190824" y="331859"/>
                  </a:lnTo>
                  <a:lnTo>
                    <a:pt x="188782" y="344956"/>
                  </a:lnTo>
                  <a:lnTo>
                    <a:pt x="184105" y="357003"/>
                  </a:lnTo>
                  <a:lnTo>
                    <a:pt x="177670" y="368351"/>
                  </a:lnTo>
                  <a:lnTo>
                    <a:pt x="170065" y="379232"/>
                  </a:lnTo>
                  <a:lnTo>
                    <a:pt x="160574" y="385380"/>
                  </a:lnTo>
                  <a:lnTo>
                    <a:pt x="149825" y="388374"/>
                  </a:lnTo>
                  <a:lnTo>
                    <a:pt x="138238" y="389265"/>
                  </a:lnTo>
                  <a:lnTo>
                    <a:pt x="127197" y="387648"/>
                  </a:lnTo>
                  <a:lnTo>
                    <a:pt x="116520" y="384359"/>
                  </a:lnTo>
                  <a:lnTo>
                    <a:pt x="106087" y="379956"/>
                  </a:lnTo>
                  <a:lnTo>
                    <a:pt x="98026" y="373705"/>
                  </a:lnTo>
                  <a:lnTo>
                    <a:pt x="91547" y="366221"/>
                  </a:lnTo>
                  <a:lnTo>
                    <a:pt x="75272" y="3313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969081" y="1273315"/>
              <a:ext cx="83896" cy="387965"/>
            </a:xfrm>
            <a:custGeom>
              <a:avLst/>
              <a:gdLst/>
              <a:ahLst/>
              <a:cxnLst/>
              <a:rect l="0" t="0" r="0" b="0"/>
              <a:pathLst>
                <a:path w="83896" h="387965">
                  <a:moveTo>
                    <a:pt x="83895" y="0"/>
                  </a:moveTo>
                  <a:lnTo>
                    <a:pt x="37127" y="93536"/>
                  </a:lnTo>
                  <a:lnTo>
                    <a:pt x="31716" y="105465"/>
                  </a:lnTo>
                  <a:lnTo>
                    <a:pt x="27003" y="116733"/>
                  </a:lnTo>
                  <a:lnTo>
                    <a:pt x="22755" y="127561"/>
                  </a:lnTo>
                  <a:lnTo>
                    <a:pt x="18818" y="139201"/>
                  </a:lnTo>
                  <a:lnTo>
                    <a:pt x="15088" y="151382"/>
                  </a:lnTo>
                  <a:lnTo>
                    <a:pt x="7997" y="175601"/>
                  </a:lnTo>
                  <a:lnTo>
                    <a:pt x="1160" y="197419"/>
                  </a:lnTo>
                  <a:lnTo>
                    <a:pt x="0" y="211195"/>
                  </a:lnTo>
                  <a:lnTo>
                    <a:pt x="332" y="227011"/>
                  </a:lnTo>
                  <a:lnTo>
                    <a:pt x="1659" y="244187"/>
                  </a:lnTo>
                  <a:lnTo>
                    <a:pt x="3649" y="258953"/>
                  </a:lnTo>
                  <a:lnTo>
                    <a:pt x="6080" y="272113"/>
                  </a:lnTo>
                  <a:lnTo>
                    <a:pt x="8807" y="284203"/>
                  </a:lnTo>
                  <a:lnTo>
                    <a:pt x="12836" y="296684"/>
                  </a:lnTo>
                  <a:lnTo>
                    <a:pt x="17732" y="309425"/>
                  </a:lnTo>
                  <a:lnTo>
                    <a:pt x="23206" y="322341"/>
                  </a:lnTo>
                  <a:lnTo>
                    <a:pt x="29067" y="334268"/>
                  </a:lnTo>
                  <a:lnTo>
                    <a:pt x="35185" y="345535"/>
                  </a:lnTo>
                  <a:lnTo>
                    <a:pt x="73948" y="3879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172349" y="1429972"/>
              <a:ext cx="145500" cy="172428"/>
            </a:xfrm>
            <a:custGeom>
              <a:avLst/>
              <a:gdLst/>
              <a:ahLst/>
              <a:cxnLst/>
              <a:rect l="0" t="0" r="0" b="0"/>
              <a:pathLst>
                <a:path w="145500" h="172428">
                  <a:moveTo>
                    <a:pt x="19896" y="2508"/>
                  </a:moveTo>
                  <a:lnTo>
                    <a:pt x="14615" y="18351"/>
                  </a:lnTo>
                  <a:lnTo>
                    <a:pt x="13059" y="28544"/>
                  </a:lnTo>
                  <a:lnTo>
                    <a:pt x="12022" y="40866"/>
                  </a:lnTo>
                  <a:lnTo>
                    <a:pt x="11331" y="54608"/>
                  </a:lnTo>
                  <a:lnTo>
                    <a:pt x="10563" y="81666"/>
                  </a:lnTo>
                  <a:lnTo>
                    <a:pt x="10358" y="95071"/>
                  </a:lnTo>
                  <a:lnTo>
                    <a:pt x="11327" y="109534"/>
                  </a:lnTo>
                  <a:lnTo>
                    <a:pt x="13078" y="124703"/>
                  </a:lnTo>
                  <a:lnTo>
                    <a:pt x="15351" y="140342"/>
                  </a:lnTo>
                  <a:lnTo>
                    <a:pt x="20181" y="151873"/>
                  </a:lnTo>
                  <a:lnTo>
                    <a:pt x="26718" y="160666"/>
                  </a:lnTo>
                  <a:lnTo>
                    <a:pt x="34392" y="167634"/>
                  </a:lnTo>
                  <a:lnTo>
                    <a:pt x="43929" y="171173"/>
                  </a:lnTo>
                  <a:lnTo>
                    <a:pt x="54709" y="172427"/>
                  </a:lnTo>
                  <a:lnTo>
                    <a:pt x="66316" y="172158"/>
                  </a:lnTo>
                  <a:lnTo>
                    <a:pt x="77370" y="168663"/>
                  </a:lnTo>
                  <a:lnTo>
                    <a:pt x="88055" y="163017"/>
                  </a:lnTo>
                  <a:lnTo>
                    <a:pt x="98495" y="155937"/>
                  </a:lnTo>
                  <a:lnTo>
                    <a:pt x="106560" y="147901"/>
                  </a:lnTo>
                  <a:lnTo>
                    <a:pt x="113041" y="139228"/>
                  </a:lnTo>
                  <a:lnTo>
                    <a:pt x="118468" y="130130"/>
                  </a:lnTo>
                  <a:lnTo>
                    <a:pt x="124297" y="119643"/>
                  </a:lnTo>
                  <a:lnTo>
                    <a:pt x="136668" y="96201"/>
                  </a:lnTo>
                  <a:lnTo>
                    <a:pt x="140851" y="82655"/>
                  </a:lnTo>
                  <a:lnTo>
                    <a:pt x="143640" y="68098"/>
                  </a:lnTo>
                  <a:lnTo>
                    <a:pt x="145499" y="52866"/>
                  </a:lnTo>
                  <a:lnTo>
                    <a:pt x="143423" y="40501"/>
                  </a:lnTo>
                  <a:lnTo>
                    <a:pt x="138723" y="30048"/>
                  </a:lnTo>
                  <a:lnTo>
                    <a:pt x="132273" y="20868"/>
                  </a:lnTo>
                  <a:lnTo>
                    <a:pt x="123552" y="13642"/>
                  </a:lnTo>
                  <a:lnTo>
                    <a:pt x="113317" y="7720"/>
                  </a:lnTo>
                  <a:lnTo>
                    <a:pt x="102072" y="2667"/>
                  </a:lnTo>
                  <a:lnTo>
                    <a:pt x="90154" y="403"/>
                  </a:lnTo>
                  <a:lnTo>
                    <a:pt x="77789" y="0"/>
                  </a:lnTo>
                  <a:lnTo>
                    <a:pt x="65123" y="836"/>
                  </a:lnTo>
                  <a:lnTo>
                    <a:pt x="53363" y="2498"/>
                  </a:lnTo>
                  <a:lnTo>
                    <a:pt x="42208" y="4712"/>
                  </a:lnTo>
                  <a:lnTo>
                    <a:pt x="0" y="224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500626" y="1233524"/>
              <a:ext cx="126764" cy="397913"/>
            </a:xfrm>
            <a:custGeom>
              <a:avLst/>
              <a:gdLst/>
              <a:ahLst/>
              <a:cxnLst/>
              <a:rect l="0" t="0" r="0" b="0"/>
              <a:pathLst>
                <a:path w="126764" h="397913">
                  <a:moveTo>
                    <a:pt x="0" y="0"/>
                  </a:moveTo>
                  <a:lnTo>
                    <a:pt x="15843" y="10562"/>
                  </a:lnTo>
                  <a:lnTo>
                    <a:pt x="23826" y="16989"/>
                  </a:lnTo>
                  <a:lnTo>
                    <a:pt x="32463" y="24590"/>
                  </a:lnTo>
                  <a:lnTo>
                    <a:pt x="41538" y="32973"/>
                  </a:lnTo>
                  <a:lnTo>
                    <a:pt x="49799" y="41878"/>
                  </a:lnTo>
                  <a:lnTo>
                    <a:pt x="57516" y="51130"/>
                  </a:lnTo>
                  <a:lnTo>
                    <a:pt x="64871" y="60614"/>
                  </a:lnTo>
                  <a:lnTo>
                    <a:pt x="71986" y="70253"/>
                  </a:lnTo>
                  <a:lnTo>
                    <a:pt x="85786" y="89805"/>
                  </a:lnTo>
                  <a:lnTo>
                    <a:pt x="105983" y="119455"/>
                  </a:lnTo>
                  <a:lnTo>
                    <a:pt x="111551" y="130481"/>
                  </a:lnTo>
                  <a:lnTo>
                    <a:pt x="116369" y="142253"/>
                  </a:lnTo>
                  <a:lnTo>
                    <a:pt x="120687" y="154522"/>
                  </a:lnTo>
                  <a:lnTo>
                    <a:pt x="123565" y="167123"/>
                  </a:lnTo>
                  <a:lnTo>
                    <a:pt x="125484" y="179944"/>
                  </a:lnTo>
                  <a:lnTo>
                    <a:pt x="126763" y="192913"/>
                  </a:lnTo>
                  <a:lnTo>
                    <a:pt x="126510" y="209297"/>
                  </a:lnTo>
                  <a:lnTo>
                    <a:pt x="125237" y="227956"/>
                  </a:lnTo>
                  <a:lnTo>
                    <a:pt x="123283" y="248133"/>
                  </a:lnTo>
                  <a:lnTo>
                    <a:pt x="120874" y="267110"/>
                  </a:lnTo>
                  <a:lnTo>
                    <a:pt x="118163" y="285289"/>
                  </a:lnTo>
                  <a:lnTo>
                    <a:pt x="115251" y="302934"/>
                  </a:lnTo>
                  <a:lnTo>
                    <a:pt x="111099" y="318014"/>
                  </a:lnTo>
                  <a:lnTo>
                    <a:pt x="106120" y="331383"/>
                  </a:lnTo>
                  <a:lnTo>
                    <a:pt x="100590" y="343611"/>
                  </a:lnTo>
                  <a:lnTo>
                    <a:pt x="94693" y="355079"/>
                  </a:lnTo>
                  <a:lnTo>
                    <a:pt x="88551" y="366041"/>
                  </a:lnTo>
                  <a:lnTo>
                    <a:pt x="69635" y="397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868694" y="1386958"/>
              <a:ext cx="159165" cy="5732"/>
            </a:xfrm>
            <a:custGeom>
              <a:avLst/>
              <a:gdLst/>
              <a:ahLst/>
              <a:cxnLst/>
              <a:rect l="0" t="0" r="0" b="0"/>
              <a:pathLst>
                <a:path w="159165" h="5732">
                  <a:moveTo>
                    <a:pt x="0" y="5731"/>
                  </a:moveTo>
                  <a:lnTo>
                    <a:pt x="26405" y="5731"/>
                  </a:lnTo>
                  <a:lnTo>
                    <a:pt x="39710" y="4626"/>
                  </a:lnTo>
                  <a:lnTo>
                    <a:pt x="54106" y="2783"/>
                  </a:lnTo>
                  <a:lnTo>
                    <a:pt x="69230" y="450"/>
                  </a:lnTo>
                  <a:lnTo>
                    <a:pt x="83733" y="0"/>
                  </a:lnTo>
                  <a:lnTo>
                    <a:pt x="97824" y="805"/>
                  </a:lnTo>
                  <a:lnTo>
                    <a:pt x="159164" y="57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898538" y="1472271"/>
              <a:ext cx="129321" cy="9949"/>
            </a:xfrm>
            <a:custGeom>
              <a:avLst/>
              <a:gdLst/>
              <a:ahLst/>
              <a:cxnLst/>
              <a:rect l="0" t="0" r="0" b="0"/>
              <a:pathLst>
                <a:path w="129321" h="9949">
                  <a:moveTo>
                    <a:pt x="0" y="0"/>
                  </a:moveTo>
                  <a:lnTo>
                    <a:pt x="55383" y="0"/>
                  </a:lnTo>
                  <a:lnTo>
                    <a:pt x="67871" y="1105"/>
                  </a:lnTo>
                  <a:lnTo>
                    <a:pt x="129320" y="9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8246710" y="1213629"/>
            <a:ext cx="494758" cy="368069"/>
            <a:chOff x="8246710" y="1213629"/>
            <a:chExt cx="494758" cy="368069"/>
          </a:xfrm>
        </p:grpSpPr>
        <p:sp>
          <p:nvSpPr>
            <p:cNvPr id="71" name="Freeform 70"/>
            <p:cNvSpPr/>
            <p:nvPr/>
          </p:nvSpPr>
          <p:spPr>
            <a:xfrm>
              <a:off x="8246710" y="1333002"/>
              <a:ext cx="99479" cy="9949"/>
            </a:xfrm>
            <a:custGeom>
              <a:avLst/>
              <a:gdLst/>
              <a:ahLst/>
              <a:cxnLst/>
              <a:rect l="0" t="0" r="0" b="0"/>
              <a:pathLst>
                <a:path w="99479" h="9949">
                  <a:moveTo>
                    <a:pt x="0" y="9948"/>
                  </a:moveTo>
                  <a:lnTo>
                    <a:pt x="15843" y="4667"/>
                  </a:lnTo>
                  <a:lnTo>
                    <a:pt x="26036" y="3111"/>
                  </a:lnTo>
                  <a:lnTo>
                    <a:pt x="38358" y="2074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8356135" y="133300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516794" y="1213629"/>
              <a:ext cx="17020" cy="348173"/>
            </a:xfrm>
            <a:custGeom>
              <a:avLst/>
              <a:gdLst/>
              <a:ahLst/>
              <a:cxnLst/>
              <a:rect l="0" t="0" r="0" b="0"/>
              <a:pathLst>
                <a:path w="17020" h="348173">
                  <a:moveTo>
                    <a:pt x="8453" y="0"/>
                  </a:moveTo>
                  <a:lnTo>
                    <a:pt x="13734" y="15843"/>
                  </a:lnTo>
                  <a:lnTo>
                    <a:pt x="15290" y="27141"/>
                  </a:lnTo>
                  <a:lnTo>
                    <a:pt x="16327" y="41306"/>
                  </a:lnTo>
                  <a:lnTo>
                    <a:pt x="17019" y="57380"/>
                  </a:lnTo>
                  <a:lnTo>
                    <a:pt x="16375" y="71413"/>
                  </a:lnTo>
                  <a:lnTo>
                    <a:pt x="14839" y="84084"/>
                  </a:lnTo>
                  <a:lnTo>
                    <a:pt x="12710" y="95847"/>
                  </a:lnTo>
                  <a:lnTo>
                    <a:pt x="11291" y="110321"/>
                  </a:lnTo>
                  <a:lnTo>
                    <a:pt x="10345" y="126602"/>
                  </a:lnTo>
                  <a:lnTo>
                    <a:pt x="9715" y="144088"/>
                  </a:lnTo>
                  <a:lnTo>
                    <a:pt x="8189" y="162377"/>
                  </a:lnTo>
                  <a:lnTo>
                    <a:pt x="6067" y="181202"/>
                  </a:lnTo>
                  <a:lnTo>
                    <a:pt x="3547" y="200383"/>
                  </a:lnTo>
                  <a:lnTo>
                    <a:pt x="1866" y="219803"/>
                  </a:lnTo>
                  <a:lnTo>
                    <a:pt x="746" y="239381"/>
                  </a:lnTo>
                  <a:lnTo>
                    <a:pt x="0" y="259065"/>
                  </a:lnTo>
                  <a:lnTo>
                    <a:pt x="607" y="277714"/>
                  </a:lnTo>
                  <a:lnTo>
                    <a:pt x="2117" y="295674"/>
                  </a:lnTo>
                  <a:lnTo>
                    <a:pt x="8453" y="3481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582348" y="1237519"/>
              <a:ext cx="159120" cy="344179"/>
            </a:xfrm>
            <a:custGeom>
              <a:avLst/>
              <a:gdLst/>
              <a:ahLst/>
              <a:cxnLst/>
              <a:rect l="0" t="0" r="0" b="0"/>
              <a:pathLst>
                <a:path w="159120" h="344179">
                  <a:moveTo>
                    <a:pt x="141855" y="45744"/>
                  </a:moveTo>
                  <a:lnTo>
                    <a:pt x="136574" y="29901"/>
                  </a:lnTo>
                  <a:lnTo>
                    <a:pt x="132808" y="23024"/>
                  </a:lnTo>
                  <a:lnTo>
                    <a:pt x="128087" y="16228"/>
                  </a:lnTo>
                  <a:lnTo>
                    <a:pt x="122729" y="9487"/>
                  </a:lnTo>
                  <a:lnTo>
                    <a:pt x="113630" y="4993"/>
                  </a:lnTo>
                  <a:lnTo>
                    <a:pt x="102038" y="1997"/>
                  </a:lnTo>
                  <a:lnTo>
                    <a:pt x="88783" y="0"/>
                  </a:lnTo>
                  <a:lnTo>
                    <a:pt x="77736" y="879"/>
                  </a:lnTo>
                  <a:lnTo>
                    <a:pt x="68160" y="3676"/>
                  </a:lnTo>
                  <a:lnTo>
                    <a:pt x="59566" y="7751"/>
                  </a:lnTo>
                  <a:lnTo>
                    <a:pt x="50521" y="12678"/>
                  </a:lnTo>
                  <a:lnTo>
                    <a:pt x="41174" y="18174"/>
                  </a:lnTo>
                  <a:lnTo>
                    <a:pt x="31627" y="24048"/>
                  </a:lnTo>
                  <a:lnTo>
                    <a:pt x="24157" y="31280"/>
                  </a:lnTo>
                  <a:lnTo>
                    <a:pt x="18072" y="39417"/>
                  </a:lnTo>
                  <a:lnTo>
                    <a:pt x="12911" y="48158"/>
                  </a:lnTo>
                  <a:lnTo>
                    <a:pt x="8364" y="57301"/>
                  </a:lnTo>
                  <a:lnTo>
                    <a:pt x="4227" y="66713"/>
                  </a:lnTo>
                  <a:lnTo>
                    <a:pt x="365" y="76303"/>
                  </a:lnTo>
                  <a:lnTo>
                    <a:pt x="0" y="86012"/>
                  </a:lnTo>
                  <a:lnTo>
                    <a:pt x="1968" y="95801"/>
                  </a:lnTo>
                  <a:lnTo>
                    <a:pt x="5489" y="105643"/>
                  </a:lnTo>
                  <a:lnTo>
                    <a:pt x="11153" y="113309"/>
                  </a:lnTo>
                  <a:lnTo>
                    <a:pt x="18246" y="119526"/>
                  </a:lnTo>
                  <a:lnTo>
                    <a:pt x="26290" y="124775"/>
                  </a:lnTo>
                  <a:lnTo>
                    <a:pt x="34968" y="127170"/>
                  </a:lnTo>
                  <a:lnTo>
                    <a:pt x="44070" y="127660"/>
                  </a:lnTo>
                  <a:lnTo>
                    <a:pt x="53454" y="126882"/>
                  </a:lnTo>
                  <a:lnTo>
                    <a:pt x="64131" y="125259"/>
                  </a:lnTo>
                  <a:lnTo>
                    <a:pt x="75670" y="123071"/>
                  </a:lnTo>
                  <a:lnTo>
                    <a:pt x="87784" y="120507"/>
                  </a:lnTo>
                  <a:lnTo>
                    <a:pt x="98070" y="116587"/>
                  </a:lnTo>
                  <a:lnTo>
                    <a:pt x="107139" y="111763"/>
                  </a:lnTo>
                  <a:lnTo>
                    <a:pt x="115395" y="106336"/>
                  </a:lnTo>
                  <a:lnTo>
                    <a:pt x="123110" y="99403"/>
                  </a:lnTo>
                  <a:lnTo>
                    <a:pt x="130463" y="91464"/>
                  </a:lnTo>
                  <a:lnTo>
                    <a:pt x="137577" y="82856"/>
                  </a:lnTo>
                  <a:lnTo>
                    <a:pt x="143424" y="73801"/>
                  </a:lnTo>
                  <a:lnTo>
                    <a:pt x="148427" y="64449"/>
                  </a:lnTo>
                  <a:lnTo>
                    <a:pt x="152869" y="54898"/>
                  </a:lnTo>
                  <a:lnTo>
                    <a:pt x="155830" y="54057"/>
                  </a:lnTo>
                  <a:lnTo>
                    <a:pt x="157803" y="59024"/>
                  </a:lnTo>
                  <a:lnTo>
                    <a:pt x="159119" y="67861"/>
                  </a:lnTo>
                  <a:lnTo>
                    <a:pt x="158892" y="77068"/>
                  </a:lnTo>
                  <a:lnTo>
                    <a:pt x="157634" y="86523"/>
                  </a:lnTo>
                  <a:lnTo>
                    <a:pt x="155690" y="96141"/>
                  </a:lnTo>
                  <a:lnTo>
                    <a:pt x="154395" y="109186"/>
                  </a:lnTo>
                  <a:lnTo>
                    <a:pt x="153531" y="124514"/>
                  </a:lnTo>
                  <a:lnTo>
                    <a:pt x="152571" y="159230"/>
                  </a:lnTo>
                  <a:lnTo>
                    <a:pt x="152144" y="196765"/>
                  </a:lnTo>
                  <a:lnTo>
                    <a:pt x="150925" y="212744"/>
                  </a:lnTo>
                  <a:lnTo>
                    <a:pt x="149008" y="226712"/>
                  </a:lnTo>
                  <a:lnTo>
                    <a:pt x="141028" y="268108"/>
                  </a:lnTo>
                  <a:lnTo>
                    <a:pt x="131907" y="3441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624489" y="1929869"/>
            <a:ext cx="2229036" cy="554193"/>
            <a:chOff x="6624489" y="1929869"/>
            <a:chExt cx="2229036" cy="554193"/>
          </a:xfrm>
        </p:grpSpPr>
        <p:sp>
          <p:nvSpPr>
            <p:cNvPr id="76" name="Freeform 75"/>
            <p:cNvSpPr/>
            <p:nvPr/>
          </p:nvSpPr>
          <p:spPr>
            <a:xfrm>
              <a:off x="6624489" y="2100364"/>
              <a:ext cx="199107" cy="383698"/>
            </a:xfrm>
            <a:custGeom>
              <a:avLst/>
              <a:gdLst/>
              <a:ahLst/>
              <a:cxnLst/>
              <a:rect l="0" t="0" r="0" b="0"/>
              <a:pathLst>
                <a:path w="199107" h="383698">
                  <a:moveTo>
                    <a:pt x="100210" y="8565"/>
                  </a:moveTo>
                  <a:lnTo>
                    <a:pt x="84368" y="3284"/>
                  </a:lnTo>
                  <a:lnTo>
                    <a:pt x="75280" y="1729"/>
                  </a:lnTo>
                  <a:lnTo>
                    <a:pt x="64799" y="691"/>
                  </a:lnTo>
                  <a:lnTo>
                    <a:pt x="53391" y="0"/>
                  </a:lnTo>
                  <a:lnTo>
                    <a:pt x="43576" y="1750"/>
                  </a:lnTo>
                  <a:lnTo>
                    <a:pt x="34821" y="5127"/>
                  </a:lnTo>
                  <a:lnTo>
                    <a:pt x="26774" y="9589"/>
                  </a:lnTo>
                  <a:lnTo>
                    <a:pt x="19199" y="16985"/>
                  </a:lnTo>
                  <a:lnTo>
                    <a:pt x="11938" y="26337"/>
                  </a:lnTo>
                  <a:lnTo>
                    <a:pt x="4886" y="36992"/>
                  </a:lnTo>
                  <a:lnTo>
                    <a:pt x="1291" y="48518"/>
                  </a:lnTo>
                  <a:lnTo>
                    <a:pt x="0" y="60622"/>
                  </a:lnTo>
                  <a:lnTo>
                    <a:pt x="244" y="73113"/>
                  </a:lnTo>
                  <a:lnTo>
                    <a:pt x="2618" y="84756"/>
                  </a:lnTo>
                  <a:lnTo>
                    <a:pt x="6410" y="95834"/>
                  </a:lnTo>
                  <a:lnTo>
                    <a:pt x="11150" y="106536"/>
                  </a:lnTo>
                  <a:lnTo>
                    <a:pt x="18731" y="113670"/>
                  </a:lnTo>
                  <a:lnTo>
                    <a:pt x="28205" y="118426"/>
                  </a:lnTo>
                  <a:lnTo>
                    <a:pt x="38943" y="121597"/>
                  </a:lnTo>
                  <a:lnTo>
                    <a:pt x="50523" y="121500"/>
                  </a:lnTo>
                  <a:lnTo>
                    <a:pt x="62664" y="119225"/>
                  </a:lnTo>
                  <a:lnTo>
                    <a:pt x="75179" y="115498"/>
                  </a:lnTo>
                  <a:lnTo>
                    <a:pt x="85733" y="110802"/>
                  </a:lnTo>
                  <a:lnTo>
                    <a:pt x="94980" y="105461"/>
                  </a:lnTo>
                  <a:lnTo>
                    <a:pt x="103356" y="99690"/>
                  </a:lnTo>
                  <a:lnTo>
                    <a:pt x="110044" y="92526"/>
                  </a:lnTo>
                  <a:lnTo>
                    <a:pt x="115609" y="84435"/>
                  </a:lnTo>
                  <a:lnTo>
                    <a:pt x="120424" y="75725"/>
                  </a:lnTo>
                  <a:lnTo>
                    <a:pt x="124740" y="66602"/>
                  </a:lnTo>
                  <a:lnTo>
                    <a:pt x="128722" y="57204"/>
                  </a:lnTo>
                  <a:lnTo>
                    <a:pt x="132482" y="47623"/>
                  </a:lnTo>
                  <a:lnTo>
                    <a:pt x="134989" y="45657"/>
                  </a:lnTo>
                  <a:lnTo>
                    <a:pt x="136659" y="48767"/>
                  </a:lnTo>
                  <a:lnTo>
                    <a:pt x="137774" y="55262"/>
                  </a:lnTo>
                  <a:lnTo>
                    <a:pt x="139622" y="62908"/>
                  </a:lnTo>
                  <a:lnTo>
                    <a:pt x="141959" y="71321"/>
                  </a:lnTo>
                  <a:lnTo>
                    <a:pt x="144622" y="80246"/>
                  </a:lnTo>
                  <a:lnTo>
                    <a:pt x="150530" y="101952"/>
                  </a:lnTo>
                  <a:lnTo>
                    <a:pt x="153652" y="113930"/>
                  </a:lnTo>
                  <a:lnTo>
                    <a:pt x="156839" y="125231"/>
                  </a:lnTo>
                  <a:lnTo>
                    <a:pt x="163327" y="146631"/>
                  </a:lnTo>
                  <a:lnTo>
                    <a:pt x="173195" y="177321"/>
                  </a:lnTo>
                  <a:lnTo>
                    <a:pt x="176499" y="189598"/>
                  </a:lnTo>
                  <a:lnTo>
                    <a:pt x="179808" y="203310"/>
                  </a:lnTo>
                  <a:lnTo>
                    <a:pt x="183119" y="217977"/>
                  </a:lnTo>
                  <a:lnTo>
                    <a:pt x="186431" y="231071"/>
                  </a:lnTo>
                  <a:lnTo>
                    <a:pt x="189746" y="243116"/>
                  </a:lnTo>
                  <a:lnTo>
                    <a:pt x="193059" y="254463"/>
                  </a:lnTo>
                  <a:lnTo>
                    <a:pt x="195269" y="266448"/>
                  </a:lnTo>
                  <a:lnTo>
                    <a:pt x="196742" y="278860"/>
                  </a:lnTo>
                  <a:lnTo>
                    <a:pt x="197724" y="291555"/>
                  </a:lnTo>
                  <a:lnTo>
                    <a:pt x="198379" y="304440"/>
                  </a:lnTo>
                  <a:lnTo>
                    <a:pt x="199106" y="330547"/>
                  </a:lnTo>
                  <a:lnTo>
                    <a:pt x="197090" y="341488"/>
                  </a:lnTo>
                  <a:lnTo>
                    <a:pt x="193535" y="350992"/>
                  </a:lnTo>
                  <a:lnTo>
                    <a:pt x="188954" y="359539"/>
                  </a:lnTo>
                  <a:lnTo>
                    <a:pt x="182585" y="366342"/>
                  </a:lnTo>
                  <a:lnTo>
                    <a:pt x="175023" y="371983"/>
                  </a:lnTo>
                  <a:lnTo>
                    <a:pt x="166665" y="376849"/>
                  </a:lnTo>
                  <a:lnTo>
                    <a:pt x="156672" y="380093"/>
                  </a:lnTo>
                  <a:lnTo>
                    <a:pt x="145588" y="382256"/>
                  </a:lnTo>
                  <a:lnTo>
                    <a:pt x="133778" y="383697"/>
                  </a:lnTo>
                  <a:lnTo>
                    <a:pt x="122589" y="382448"/>
                  </a:lnTo>
                  <a:lnTo>
                    <a:pt x="111813" y="379404"/>
                  </a:lnTo>
                  <a:lnTo>
                    <a:pt x="70367" y="3567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024709" y="2089033"/>
              <a:ext cx="68059" cy="288487"/>
            </a:xfrm>
            <a:custGeom>
              <a:avLst/>
              <a:gdLst/>
              <a:ahLst/>
              <a:cxnLst/>
              <a:rect l="0" t="0" r="0" b="0"/>
              <a:pathLst>
                <a:path w="68059" h="288487">
                  <a:moveTo>
                    <a:pt x="38215" y="0"/>
                  </a:moveTo>
                  <a:lnTo>
                    <a:pt x="27653" y="15843"/>
                  </a:lnTo>
                  <a:lnTo>
                    <a:pt x="23437" y="23826"/>
                  </a:lnTo>
                  <a:lnTo>
                    <a:pt x="19521" y="32464"/>
                  </a:lnTo>
                  <a:lnTo>
                    <a:pt x="15804" y="41538"/>
                  </a:lnTo>
                  <a:lnTo>
                    <a:pt x="13327" y="52009"/>
                  </a:lnTo>
                  <a:lnTo>
                    <a:pt x="11675" y="63411"/>
                  </a:lnTo>
                  <a:lnTo>
                    <a:pt x="10573" y="75433"/>
                  </a:lnTo>
                  <a:lnTo>
                    <a:pt x="8734" y="86764"/>
                  </a:lnTo>
                  <a:lnTo>
                    <a:pt x="6403" y="97634"/>
                  </a:lnTo>
                  <a:lnTo>
                    <a:pt x="3743" y="108197"/>
                  </a:lnTo>
                  <a:lnTo>
                    <a:pt x="1970" y="119659"/>
                  </a:lnTo>
                  <a:lnTo>
                    <a:pt x="787" y="131723"/>
                  </a:lnTo>
                  <a:lnTo>
                    <a:pt x="0" y="144186"/>
                  </a:lnTo>
                  <a:lnTo>
                    <a:pt x="580" y="156916"/>
                  </a:lnTo>
                  <a:lnTo>
                    <a:pt x="2072" y="169824"/>
                  </a:lnTo>
                  <a:lnTo>
                    <a:pt x="4172" y="182851"/>
                  </a:lnTo>
                  <a:lnTo>
                    <a:pt x="6677" y="194851"/>
                  </a:lnTo>
                  <a:lnTo>
                    <a:pt x="9453" y="206167"/>
                  </a:lnTo>
                  <a:lnTo>
                    <a:pt x="12408" y="217027"/>
                  </a:lnTo>
                  <a:lnTo>
                    <a:pt x="16589" y="227583"/>
                  </a:lnTo>
                  <a:lnTo>
                    <a:pt x="21588" y="237936"/>
                  </a:lnTo>
                  <a:lnTo>
                    <a:pt x="27130" y="248154"/>
                  </a:lnTo>
                  <a:lnTo>
                    <a:pt x="33036" y="257177"/>
                  </a:lnTo>
                  <a:lnTo>
                    <a:pt x="39183" y="265403"/>
                  </a:lnTo>
                  <a:lnTo>
                    <a:pt x="68058" y="2884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251932" y="2138772"/>
              <a:ext cx="19896" cy="208905"/>
            </a:xfrm>
            <a:custGeom>
              <a:avLst/>
              <a:gdLst/>
              <a:ahLst/>
              <a:cxnLst/>
              <a:rect l="0" t="0" r="0" b="0"/>
              <a:pathLst>
                <a:path w="19896" h="208905">
                  <a:moveTo>
                    <a:pt x="0" y="0"/>
                  </a:moveTo>
                  <a:lnTo>
                    <a:pt x="5281" y="21124"/>
                  </a:lnTo>
                  <a:lnTo>
                    <a:pt x="6837" y="31768"/>
                  </a:lnTo>
                  <a:lnTo>
                    <a:pt x="7874" y="43285"/>
                  </a:lnTo>
                  <a:lnTo>
                    <a:pt x="8565" y="55384"/>
                  </a:lnTo>
                  <a:lnTo>
                    <a:pt x="9333" y="80618"/>
                  </a:lnTo>
                  <a:lnTo>
                    <a:pt x="9538" y="93536"/>
                  </a:lnTo>
                  <a:lnTo>
                    <a:pt x="10780" y="106570"/>
                  </a:lnTo>
                  <a:lnTo>
                    <a:pt x="12712" y="119680"/>
                  </a:lnTo>
                  <a:lnTo>
                    <a:pt x="15107" y="132842"/>
                  </a:lnTo>
                  <a:lnTo>
                    <a:pt x="16703" y="146037"/>
                  </a:lnTo>
                  <a:lnTo>
                    <a:pt x="17766" y="159256"/>
                  </a:lnTo>
                  <a:lnTo>
                    <a:pt x="19895" y="2089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351410" y="2039295"/>
              <a:ext cx="125949" cy="348173"/>
            </a:xfrm>
            <a:custGeom>
              <a:avLst/>
              <a:gdLst/>
              <a:ahLst/>
              <a:cxnLst/>
              <a:rect l="0" t="0" r="0" b="0"/>
              <a:pathLst>
                <a:path w="125949" h="348173">
                  <a:moveTo>
                    <a:pt x="0" y="0"/>
                  </a:moveTo>
                  <a:lnTo>
                    <a:pt x="75959" y="75959"/>
                  </a:lnTo>
                  <a:lnTo>
                    <a:pt x="81588" y="83798"/>
                  </a:lnTo>
                  <a:lnTo>
                    <a:pt x="86446" y="92340"/>
                  </a:lnTo>
                  <a:lnTo>
                    <a:pt x="90790" y="101351"/>
                  </a:lnTo>
                  <a:lnTo>
                    <a:pt x="94791" y="110674"/>
                  </a:lnTo>
                  <a:lnTo>
                    <a:pt x="98563" y="120206"/>
                  </a:lnTo>
                  <a:lnTo>
                    <a:pt x="106808" y="141849"/>
                  </a:lnTo>
                  <a:lnTo>
                    <a:pt x="117841" y="169890"/>
                  </a:lnTo>
                  <a:lnTo>
                    <a:pt x="121667" y="186211"/>
                  </a:lnTo>
                  <a:lnTo>
                    <a:pt x="124218" y="203722"/>
                  </a:lnTo>
                  <a:lnTo>
                    <a:pt x="125919" y="222029"/>
                  </a:lnTo>
                  <a:lnTo>
                    <a:pt x="125948" y="238654"/>
                  </a:lnTo>
                  <a:lnTo>
                    <a:pt x="124862" y="254159"/>
                  </a:lnTo>
                  <a:lnTo>
                    <a:pt x="123032" y="268917"/>
                  </a:lnTo>
                  <a:lnTo>
                    <a:pt x="120707" y="282072"/>
                  </a:lnTo>
                  <a:lnTo>
                    <a:pt x="118051" y="294157"/>
                  </a:lnTo>
                  <a:lnTo>
                    <a:pt x="99477" y="3481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739373" y="2158668"/>
              <a:ext cx="69635" cy="9949"/>
            </a:xfrm>
            <a:custGeom>
              <a:avLst/>
              <a:gdLst/>
              <a:ahLst/>
              <a:cxnLst/>
              <a:rect l="0" t="0" r="0" b="0"/>
              <a:pathLst>
                <a:path w="69635" h="9949">
                  <a:moveTo>
                    <a:pt x="0" y="0"/>
                  </a:moveTo>
                  <a:lnTo>
                    <a:pt x="11790" y="2947"/>
                  </a:lnTo>
                  <a:lnTo>
                    <a:pt x="69634" y="9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729425" y="2198459"/>
              <a:ext cx="119375" cy="29844"/>
            </a:xfrm>
            <a:custGeom>
              <a:avLst/>
              <a:gdLst/>
              <a:ahLst/>
              <a:cxnLst/>
              <a:rect l="0" t="0" r="0" b="0"/>
              <a:pathLst>
                <a:path w="119375" h="29844">
                  <a:moveTo>
                    <a:pt x="0" y="29843"/>
                  </a:moveTo>
                  <a:lnTo>
                    <a:pt x="15843" y="24563"/>
                  </a:lnTo>
                  <a:lnTo>
                    <a:pt x="24931" y="23007"/>
                  </a:lnTo>
                  <a:lnTo>
                    <a:pt x="35411" y="21970"/>
                  </a:lnTo>
                  <a:lnTo>
                    <a:pt x="46819" y="21278"/>
                  </a:lnTo>
                  <a:lnTo>
                    <a:pt x="57740" y="19712"/>
                  </a:lnTo>
                  <a:lnTo>
                    <a:pt x="68337" y="17563"/>
                  </a:lnTo>
                  <a:lnTo>
                    <a:pt x="11937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127337" y="2039295"/>
              <a:ext cx="79583" cy="9948"/>
            </a:xfrm>
            <a:custGeom>
              <a:avLst/>
              <a:gdLst/>
              <a:ahLst/>
              <a:cxnLst/>
              <a:rect l="0" t="0" r="0" b="0"/>
              <a:pathLst>
                <a:path w="79583" h="9948">
                  <a:moveTo>
                    <a:pt x="0" y="9947"/>
                  </a:moveTo>
                  <a:lnTo>
                    <a:pt x="15842" y="4667"/>
                  </a:lnTo>
                  <a:lnTo>
                    <a:pt x="24931" y="3111"/>
                  </a:lnTo>
                  <a:lnTo>
                    <a:pt x="35411" y="2074"/>
                  </a:lnTo>
                  <a:lnTo>
                    <a:pt x="7958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8336164" y="1935929"/>
              <a:ext cx="189084" cy="282427"/>
            </a:xfrm>
            <a:custGeom>
              <a:avLst/>
              <a:gdLst/>
              <a:ahLst/>
              <a:cxnLst/>
              <a:rect l="0" t="0" r="0" b="0"/>
              <a:pathLst>
                <a:path w="189084" h="282427">
                  <a:moveTo>
                    <a:pt x="76" y="23783"/>
                  </a:moveTo>
                  <a:lnTo>
                    <a:pt x="15918" y="13221"/>
                  </a:lnTo>
                  <a:lnTo>
                    <a:pt x="23901" y="9005"/>
                  </a:lnTo>
                  <a:lnTo>
                    <a:pt x="32539" y="5088"/>
                  </a:lnTo>
                  <a:lnTo>
                    <a:pt x="41613" y="1372"/>
                  </a:lnTo>
                  <a:lnTo>
                    <a:pt x="50979" y="0"/>
                  </a:lnTo>
                  <a:lnTo>
                    <a:pt x="60538" y="191"/>
                  </a:lnTo>
                  <a:lnTo>
                    <a:pt x="70228" y="1423"/>
                  </a:lnTo>
                  <a:lnTo>
                    <a:pt x="80003" y="3350"/>
                  </a:lnTo>
                  <a:lnTo>
                    <a:pt x="89836" y="5740"/>
                  </a:lnTo>
                  <a:lnTo>
                    <a:pt x="99707" y="8438"/>
                  </a:lnTo>
                  <a:lnTo>
                    <a:pt x="109604" y="12448"/>
                  </a:lnTo>
                  <a:lnTo>
                    <a:pt x="119518" y="17332"/>
                  </a:lnTo>
                  <a:lnTo>
                    <a:pt x="129443" y="22798"/>
                  </a:lnTo>
                  <a:lnTo>
                    <a:pt x="137165" y="30864"/>
                  </a:lnTo>
                  <a:lnTo>
                    <a:pt x="143418" y="40662"/>
                  </a:lnTo>
                  <a:lnTo>
                    <a:pt x="148692" y="51615"/>
                  </a:lnTo>
                  <a:lnTo>
                    <a:pt x="152208" y="63339"/>
                  </a:lnTo>
                  <a:lnTo>
                    <a:pt x="154552" y="75576"/>
                  </a:lnTo>
                  <a:lnTo>
                    <a:pt x="156115" y="88155"/>
                  </a:lnTo>
                  <a:lnTo>
                    <a:pt x="156051" y="99857"/>
                  </a:lnTo>
                  <a:lnTo>
                    <a:pt x="154904" y="110974"/>
                  </a:lnTo>
                  <a:lnTo>
                    <a:pt x="153034" y="121702"/>
                  </a:lnTo>
                  <a:lnTo>
                    <a:pt x="149576" y="134380"/>
                  </a:lnTo>
                  <a:lnTo>
                    <a:pt x="145060" y="148359"/>
                  </a:lnTo>
                  <a:lnTo>
                    <a:pt x="139839" y="163204"/>
                  </a:lnTo>
                  <a:lnTo>
                    <a:pt x="134148" y="175312"/>
                  </a:lnTo>
                  <a:lnTo>
                    <a:pt x="128143" y="185594"/>
                  </a:lnTo>
                  <a:lnTo>
                    <a:pt x="121929" y="194660"/>
                  </a:lnTo>
                  <a:lnTo>
                    <a:pt x="106182" y="216523"/>
                  </a:lnTo>
                  <a:lnTo>
                    <a:pt x="97341" y="228543"/>
                  </a:lnTo>
                  <a:lnTo>
                    <a:pt x="87025" y="238766"/>
                  </a:lnTo>
                  <a:lnTo>
                    <a:pt x="75727" y="247793"/>
                  </a:lnTo>
                  <a:lnTo>
                    <a:pt x="63774" y="256021"/>
                  </a:lnTo>
                  <a:lnTo>
                    <a:pt x="52489" y="262612"/>
                  </a:lnTo>
                  <a:lnTo>
                    <a:pt x="41650" y="268111"/>
                  </a:lnTo>
                  <a:lnTo>
                    <a:pt x="31108" y="272883"/>
                  </a:lnTo>
                  <a:lnTo>
                    <a:pt x="21869" y="273853"/>
                  </a:lnTo>
                  <a:lnTo>
                    <a:pt x="13499" y="272289"/>
                  </a:lnTo>
                  <a:lnTo>
                    <a:pt x="5708" y="269036"/>
                  </a:lnTo>
                  <a:lnTo>
                    <a:pt x="1620" y="263552"/>
                  </a:lnTo>
                  <a:lnTo>
                    <a:pt x="0" y="256579"/>
                  </a:lnTo>
                  <a:lnTo>
                    <a:pt x="26" y="248615"/>
                  </a:lnTo>
                  <a:lnTo>
                    <a:pt x="1148" y="239990"/>
                  </a:lnTo>
                  <a:lnTo>
                    <a:pt x="3001" y="230924"/>
                  </a:lnTo>
                  <a:lnTo>
                    <a:pt x="5342" y="221564"/>
                  </a:lnTo>
                  <a:lnTo>
                    <a:pt x="9113" y="212008"/>
                  </a:lnTo>
                  <a:lnTo>
                    <a:pt x="13838" y="202321"/>
                  </a:lnTo>
                  <a:lnTo>
                    <a:pt x="19198" y="192547"/>
                  </a:lnTo>
                  <a:lnTo>
                    <a:pt x="24983" y="183821"/>
                  </a:lnTo>
                  <a:lnTo>
                    <a:pt x="31050" y="175793"/>
                  </a:lnTo>
                  <a:lnTo>
                    <a:pt x="37305" y="168230"/>
                  </a:lnTo>
                  <a:lnTo>
                    <a:pt x="47001" y="163188"/>
                  </a:lnTo>
                  <a:lnTo>
                    <a:pt x="58992" y="159827"/>
                  </a:lnTo>
                  <a:lnTo>
                    <a:pt x="72513" y="157586"/>
                  </a:lnTo>
                  <a:lnTo>
                    <a:pt x="84842" y="158303"/>
                  </a:lnTo>
                  <a:lnTo>
                    <a:pt x="96378" y="160991"/>
                  </a:lnTo>
                  <a:lnTo>
                    <a:pt x="107384" y="164994"/>
                  </a:lnTo>
                  <a:lnTo>
                    <a:pt x="116933" y="169874"/>
                  </a:lnTo>
                  <a:lnTo>
                    <a:pt x="125509" y="175337"/>
                  </a:lnTo>
                  <a:lnTo>
                    <a:pt x="133437" y="181190"/>
                  </a:lnTo>
                  <a:lnTo>
                    <a:pt x="139827" y="188408"/>
                  </a:lnTo>
                  <a:lnTo>
                    <a:pt x="145194" y="196535"/>
                  </a:lnTo>
                  <a:lnTo>
                    <a:pt x="149876" y="205270"/>
                  </a:lnTo>
                  <a:lnTo>
                    <a:pt x="154103" y="214409"/>
                  </a:lnTo>
                  <a:lnTo>
                    <a:pt x="158026" y="223817"/>
                  </a:lnTo>
                  <a:lnTo>
                    <a:pt x="161747" y="233406"/>
                  </a:lnTo>
                  <a:lnTo>
                    <a:pt x="168828" y="252902"/>
                  </a:lnTo>
                  <a:lnTo>
                    <a:pt x="172264" y="262743"/>
                  </a:lnTo>
                  <a:lnTo>
                    <a:pt x="175660" y="269304"/>
                  </a:lnTo>
                  <a:lnTo>
                    <a:pt x="179029" y="273678"/>
                  </a:lnTo>
                  <a:lnTo>
                    <a:pt x="189083" y="2824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603256" y="1929869"/>
              <a:ext cx="136315" cy="254494"/>
            </a:xfrm>
            <a:custGeom>
              <a:avLst/>
              <a:gdLst/>
              <a:ahLst/>
              <a:cxnLst/>
              <a:rect l="0" t="0" r="0" b="0"/>
              <a:pathLst>
                <a:path w="136315" h="254494">
                  <a:moveTo>
                    <a:pt x="51313" y="0"/>
                  </a:moveTo>
                  <a:lnTo>
                    <a:pt x="46032" y="15843"/>
                  </a:lnTo>
                  <a:lnTo>
                    <a:pt x="42265" y="23826"/>
                  </a:lnTo>
                  <a:lnTo>
                    <a:pt x="37545" y="32463"/>
                  </a:lnTo>
                  <a:lnTo>
                    <a:pt x="32186" y="41538"/>
                  </a:lnTo>
                  <a:lnTo>
                    <a:pt x="20338" y="60463"/>
                  </a:lnTo>
                  <a:lnTo>
                    <a:pt x="14083" y="70152"/>
                  </a:lnTo>
                  <a:lnTo>
                    <a:pt x="8809" y="79927"/>
                  </a:lnTo>
                  <a:lnTo>
                    <a:pt x="4186" y="89760"/>
                  </a:lnTo>
                  <a:lnTo>
                    <a:pt x="0" y="99631"/>
                  </a:lnTo>
                  <a:lnTo>
                    <a:pt x="525" y="107317"/>
                  </a:lnTo>
                  <a:lnTo>
                    <a:pt x="4190" y="113546"/>
                  </a:lnTo>
                  <a:lnTo>
                    <a:pt x="9950" y="118805"/>
                  </a:lnTo>
                  <a:lnTo>
                    <a:pt x="18211" y="122310"/>
                  </a:lnTo>
                  <a:lnTo>
                    <a:pt x="28139" y="124647"/>
                  </a:lnTo>
                  <a:lnTo>
                    <a:pt x="39180" y="126205"/>
                  </a:lnTo>
                  <a:lnTo>
                    <a:pt x="49856" y="128349"/>
                  </a:lnTo>
                  <a:lnTo>
                    <a:pt x="60290" y="130884"/>
                  </a:lnTo>
                  <a:lnTo>
                    <a:pt x="70561" y="133679"/>
                  </a:lnTo>
                  <a:lnTo>
                    <a:pt x="90817" y="139732"/>
                  </a:lnTo>
                  <a:lnTo>
                    <a:pt x="100860" y="142894"/>
                  </a:lnTo>
                  <a:lnTo>
                    <a:pt x="109767" y="147212"/>
                  </a:lnTo>
                  <a:lnTo>
                    <a:pt x="117915" y="152301"/>
                  </a:lnTo>
                  <a:lnTo>
                    <a:pt x="125558" y="157905"/>
                  </a:lnTo>
                  <a:lnTo>
                    <a:pt x="130653" y="166062"/>
                  </a:lnTo>
                  <a:lnTo>
                    <a:pt x="134049" y="175921"/>
                  </a:lnTo>
                  <a:lnTo>
                    <a:pt x="136314" y="186915"/>
                  </a:lnTo>
                  <a:lnTo>
                    <a:pt x="135613" y="197561"/>
                  </a:lnTo>
                  <a:lnTo>
                    <a:pt x="132935" y="207973"/>
                  </a:lnTo>
                  <a:lnTo>
                    <a:pt x="128939" y="218231"/>
                  </a:lnTo>
                  <a:lnTo>
                    <a:pt x="122960" y="227280"/>
                  </a:lnTo>
                  <a:lnTo>
                    <a:pt x="115656" y="235524"/>
                  </a:lnTo>
                  <a:lnTo>
                    <a:pt x="107472" y="243230"/>
                  </a:lnTo>
                  <a:lnTo>
                    <a:pt x="97595" y="248367"/>
                  </a:lnTo>
                  <a:lnTo>
                    <a:pt x="86589" y="251792"/>
                  </a:lnTo>
                  <a:lnTo>
                    <a:pt x="74830" y="254076"/>
                  </a:lnTo>
                  <a:lnTo>
                    <a:pt x="62570" y="254493"/>
                  </a:lnTo>
                  <a:lnTo>
                    <a:pt x="49975" y="253665"/>
                  </a:lnTo>
                  <a:lnTo>
                    <a:pt x="1574" y="2486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8664516" y="1929869"/>
              <a:ext cx="189009" cy="19897"/>
            </a:xfrm>
            <a:custGeom>
              <a:avLst/>
              <a:gdLst/>
              <a:ahLst/>
              <a:cxnLst/>
              <a:rect l="0" t="0" r="0" b="0"/>
              <a:pathLst>
                <a:path w="189009" h="19897">
                  <a:moveTo>
                    <a:pt x="0" y="19896"/>
                  </a:moveTo>
                  <a:lnTo>
                    <a:pt x="21124" y="19896"/>
                  </a:lnTo>
                  <a:lnTo>
                    <a:pt x="31768" y="18790"/>
                  </a:lnTo>
                  <a:lnTo>
                    <a:pt x="43285" y="16948"/>
                  </a:lnTo>
                  <a:lnTo>
                    <a:pt x="55385" y="14615"/>
                  </a:lnTo>
                  <a:lnTo>
                    <a:pt x="67871" y="13059"/>
                  </a:lnTo>
                  <a:lnTo>
                    <a:pt x="80618" y="12022"/>
                  </a:lnTo>
                  <a:lnTo>
                    <a:pt x="93537" y="11330"/>
                  </a:lnTo>
                  <a:lnTo>
                    <a:pt x="119681" y="10562"/>
                  </a:lnTo>
                  <a:lnTo>
                    <a:pt x="132842" y="10357"/>
                  </a:lnTo>
                  <a:lnTo>
                    <a:pt x="144933" y="9115"/>
                  </a:lnTo>
                  <a:lnTo>
                    <a:pt x="156309" y="7182"/>
                  </a:lnTo>
                  <a:lnTo>
                    <a:pt x="18900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6738422" y="2616266"/>
            <a:ext cx="1160117" cy="460976"/>
            <a:chOff x="6738422" y="2616266"/>
            <a:chExt cx="1160117" cy="460976"/>
          </a:xfrm>
        </p:grpSpPr>
        <p:sp>
          <p:nvSpPr>
            <p:cNvPr id="87" name="Freeform 86"/>
            <p:cNvSpPr/>
            <p:nvPr/>
          </p:nvSpPr>
          <p:spPr>
            <a:xfrm>
              <a:off x="6738422" y="2657440"/>
              <a:ext cx="174815" cy="419802"/>
            </a:xfrm>
            <a:custGeom>
              <a:avLst/>
              <a:gdLst/>
              <a:ahLst/>
              <a:cxnLst/>
              <a:rect l="0" t="0" r="0" b="0"/>
              <a:pathLst>
                <a:path w="174815" h="419802">
                  <a:moveTo>
                    <a:pt x="125546" y="8565"/>
                  </a:moveTo>
                  <a:lnTo>
                    <a:pt x="109704" y="3284"/>
                  </a:lnTo>
                  <a:lnTo>
                    <a:pt x="100615" y="1728"/>
                  </a:lnTo>
                  <a:lnTo>
                    <a:pt x="90135" y="691"/>
                  </a:lnTo>
                  <a:lnTo>
                    <a:pt x="78727" y="0"/>
                  </a:lnTo>
                  <a:lnTo>
                    <a:pt x="68912" y="1750"/>
                  </a:lnTo>
                  <a:lnTo>
                    <a:pt x="60156" y="5126"/>
                  </a:lnTo>
                  <a:lnTo>
                    <a:pt x="52110" y="9589"/>
                  </a:lnTo>
                  <a:lnTo>
                    <a:pt x="44535" y="15879"/>
                  </a:lnTo>
                  <a:lnTo>
                    <a:pt x="37274" y="23389"/>
                  </a:lnTo>
                  <a:lnTo>
                    <a:pt x="30223" y="31711"/>
                  </a:lnTo>
                  <a:lnTo>
                    <a:pt x="23312" y="41681"/>
                  </a:lnTo>
                  <a:lnTo>
                    <a:pt x="16493" y="52748"/>
                  </a:lnTo>
                  <a:lnTo>
                    <a:pt x="9737" y="64548"/>
                  </a:lnTo>
                  <a:lnTo>
                    <a:pt x="5233" y="76835"/>
                  </a:lnTo>
                  <a:lnTo>
                    <a:pt x="2230" y="89448"/>
                  </a:lnTo>
                  <a:lnTo>
                    <a:pt x="229" y="102278"/>
                  </a:lnTo>
                  <a:lnTo>
                    <a:pt x="0" y="115253"/>
                  </a:lnTo>
                  <a:lnTo>
                    <a:pt x="952" y="128324"/>
                  </a:lnTo>
                  <a:lnTo>
                    <a:pt x="2692" y="141459"/>
                  </a:lnTo>
                  <a:lnTo>
                    <a:pt x="6063" y="152426"/>
                  </a:lnTo>
                  <a:lnTo>
                    <a:pt x="10521" y="161949"/>
                  </a:lnTo>
                  <a:lnTo>
                    <a:pt x="15703" y="170507"/>
                  </a:lnTo>
                  <a:lnTo>
                    <a:pt x="23579" y="175108"/>
                  </a:lnTo>
                  <a:lnTo>
                    <a:pt x="33252" y="177069"/>
                  </a:lnTo>
                  <a:lnTo>
                    <a:pt x="44121" y="177272"/>
                  </a:lnTo>
                  <a:lnTo>
                    <a:pt x="54683" y="174091"/>
                  </a:lnTo>
                  <a:lnTo>
                    <a:pt x="65041" y="168654"/>
                  </a:lnTo>
                  <a:lnTo>
                    <a:pt x="75262" y="161714"/>
                  </a:lnTo>
                  <a:lnTo>
                    <a:pt x="84286" y="152666"/>
                  </a:lnTo>
                  <a:lnTo>
                    <a:pt x="92512" y="142213"/>
                  </a:lnTo>
                  <a:lnTo>
                    <a:pt x="100208" y="130823"/>
                  </a:lnTo>
                  <a:lnTo>
                    <a:pt x="106443" y="118808"/>
                  </a:lnTo>
                  <a:lnTo>
                    <a:pt x="111705" y="106377"/>
                  </a:lnTo>
                  <a:lnTo>
                    <a:pt x="116319" y="93669"/>
                  </a:lnTo>
                  <a:lnTo>
                    <a:pt x="119395" y="80775"/>
                  </a:lnTo>
                  <a:lnTo>
                    <a:pt x="121445" y="67758"/>
                  </a:lnTo>
                  <a:lnTo>
                    <a:pt x="122811" y="54659"/>
                  </a:lnTo>
                  <a:lnTo>
                    <a:pt x="123723" y="50347"/>
                  </a:lnTo>
                  <a:lnTo>
                    <a:pt x="124331" y="51894"/>
                  </a:lnTo>
                  <a:lnTo>
                    <a:pt x="124735" y="57347"/>
                  </a:lnTo>
                  <a:lnTo>
                    <a:pt x="126111" y="66508"/>
                  </a:lnTo>
                  <a:lnTo>
                    <a:pt x="130588" y="91425"/>
                  </a:lnTo>
                  <a:lnTo>
                    <a:pt x="134434" y="106912"/>
                  </a:lnTo>
                  <a:lnTo>
                    <a:pt x="139208" y="123868"/>
                  </a:lnTo>
                  <a:lnTo>
                    <a:pt x="144602" y="141805"/>
                  </a:lnTo>
                  <a:lnTo>
                    <a:pt x="149303" y="160394"/>
                  </a:lnTo>
                  <a:lnTo>
                    <a:pt x="153543" y="179419"/>
                  </a:lnTo>
                  <a:lnTo>
                    <a:pt x="157474" y="198734"/>
                  </a:lnTo>
                  <a:lnTo>
                    <a:pt x="160095" y="216032"/>
                  </a:lnTo>
                  <a:lnTo>
                    <a:pt x="161842" y="231985"/>
                  </a:lnTo>
                  <a:lnTo>
                    <a:pt x="163007" y="247042"/>
                  </a:lnTo>
                  <a:lnTo>
                    <a:pt x="164889" y="260395"/>
                  </a:lnTo>
                  <a:lnTo>
                    <a:pt x="167249" y="272614"/>
                  </a:lnTo>
                  <a:lnTo>
                    <a:pt x="169928" y="284075"/>
                  </a:lnTo>
                  <a:lnTo>
                    <a:pt x="171713" y="297243"/>
                  </a:lnTo>
                  <a:lnTo>
                    <a:pt x="172904" y="311548"/>
                  </a:lnTo>
                  <a:lnTo>
                    <a:pt x="173697" y="326611"/>
                  </a:lnTo>
                  <a:lnTo>
                    <a:pt x="174579" y="355138"/>
                  </a:lnTo>
                  <a:lnTo>
                    <a:pt x="174814" y="368935"/>
                  </a:lnTo>
                  <a:lnTo>
                    <a:pt x="172760" y="381448"/>
                  </a:lnTo>
                  <a:lnTo>
                    <a:pt x="169181" y="393107"/>
                  </a:lnTo>
                  <a:lnTo>
                    <a:pt x="164583" y="404195"/>
                  </a:lnTo>
                  <a:lnTo>
                    <a:pt x="157098" y="411587"/>
                  </a:lnTo>
                  <a:lnTo>
                    <a:pt x="147686" y="416515"/>
                  </a:lnTo>
                  <a:lnTo>
                    <a:pt x="136990" y="419801"/>
                  </a:lnTo>
                  <a:lnTo>
                    <a:pt x="126544" y="419781"/>
                  </a:lnTo>
                  <a:lnTo>
                    <a:pt x="116263" y="417556"/>
                  </a:lnTo>
                  <a:lnTo>
                    <a:pt x="106094" y="413863"/>
                  </a:lnTo>
                  <a:lnTo>
                    <a:pt x="97104" y="409190"/>
                  </a:lnTo>
                  <a:lnTo>
                    <a:pt x="88900" y="403864"/>
                  </a:lnTo>
                  <a:lnTo>
                    <a:pt x="55912" y="3766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084821" y="2616266"/>
              <a:ext cx="77582" cy="368069"/>
            </a:xfrm>
            <a:custGeom>
              <a:avLst/>
              <a:gdLst/>
              <a:ahLst/>
              <a:cxnLst/>
              <a:rect l="0" t="0" r="0" b="0"/>
              <a:pathLst>
                <a:path w="77582" h="368069">
                  <a:moveTo>
                    <a:pt x="77581" y="0"/>
                  </a:moveTo>
                  <a:lnTo>
                    <a:pt x="67019" y="21123"/>
                  </a:lnTo>
                  <a:lnTo>
                    <a:pt x="62803" y="31767"/>
                  </a:lnTo>
                  <a:lnTo>
                    <a:pt x="58887" y="43284"/>
                  </a:lnTo>
                  <a:lnTo>
                    <a:pt x="55170" y="55384"/>
                  </a:lnTo>
                  <a:lnTo>
                    <a:pt x="50482" y="66766"/>
                  </a:lnTo>
                  <a:lnTo>
                    <a:pt x="45146" y="77670"/>
                  </a:lnTo>
                  <a:lnTo>
                    <a:pt x="39378" y="88255"/>
                  </a:lnTo>
                  <a:lnTo>
                    <a:pt x="34428" y="99733"/>
                  </a:lnTo>
                  <a:lnTo>
                    <a:pt x="30022" y="111807"/>
                  </a:lnTo>
                  <a:lnTo>
                    <a:pt x="4757" y="188565"/>
                  </a:lnTo>
                  <a:lnTo>
                    <a:pt x="2504" y="201976"/>
                  </a:lnTo>
                  <a:lnTo>
                    <a:pt x="1002" y="217549"/>
                  </a:lnTo>
                  <a:lnTo>
                    <a:pt x="0" y="234563"/>
                  </a:lnTo>
                  <a:lnTo>
                    <a:pt x="1544" y="250326"/>
                  </a:lnTo>
                  <a:lnTo>
                    <a:pt x="4783" y="265257"/>
                  </a:lnTo>
                  <a:lnTo>
                    <a:pt x="16957" y="304446"/>
                  </a:lnTo>
                  <a:lnTo>
                    <a:pt x="20585" y="315706"/>
                  </a:lnTo>
                  <a:lnTo>
                    <a:pt x="25215" y="325423"/>
                  </a:lnTo>
                  <a:lnTo>
                    <a:pt x="30512" y="334111"/>
                  </a:lnTo>
                  <a:lnTo>
                    <a:pt x="67633" y="3680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222088" y="2721804"/>
              <a:ext cx="162104" cy="238143"/>
            </a:xfrm>
            <a:custGeom>
              <a:avLst/>
              <a:gdLst/>
              <a:ahLst/>
              <a:cxnLst/>
              <a:rect l="0" t="0" r="0" b="0"/>
              <a:pathLst>
                <a:path w="162104" h="238143">
                  <a:moveTo>
                    <a:pt x="0" y="23783"/>
                  </a:moveTo>
                  <a:lnTo>
                    <a:pt x="15843" y="13221"/>
                  </a:lnTo>
                  <a:lnTo>
                    <a:pt x="23827" y="9005"/>
                  </a:lnTo>
                  <a:lnTo>
                    <a:pt x="32464" y="5088"/>
                  </a:lnTo>
                  <a:lnTo>
                    <a:pt x="41539" y="1372"/>
                  </a:lnTo>
                  <a:lnTo>
                    <a:pt x="50904" y="0"/>
                  </a:lnTo>
                  <a:lnTo>
                    <a:pt x="60464" y="190"/>
                  </a:lnTo>
                  <a:lnTo>
                    <a:pt x="70152" y="1423"/>
                  </a:lnTo>
                  <a:lnTo>
                    <a:pt x="78822" y="4455"/>
                  </a:lnTo>
                  <a:lnTo>
                    <a:pt x="86813" y="8687"/>
                  </a:lnTo>
                  <a:lnTo>
                    <a:pt x="94351" y="13719"/>
                  </a:lnTo>
                  <a:lnTo>
                    <a:pt x="99376" y="21495"/>
                  </a:lnTo>
                  <a:lnTo>
                    <a:pt x="102726" y="31100"/>
                  </a:lnTo>
                  <a:lnTo>
                    <a:pt x="104960" y="41925"/>
                  </a:lnTo>
                  <a:lnTo>
                    <a:pt x="104238" y="52457"/>
                  </a:lnTo>
                  <a:lnTo>
                    <a:pt x="101546" y="62795"/>
                  </a:lnTo>
                  <a:lnTo>
                    <a:pt x="97541" y="73002"/>
                  </a:lnTo>
                  <a:lnTo>
                    <a:pt x="91554" y="82018"/>
                  </a:lnTo>
                  <a:lnTo>
                    <a:pt x="84248" y="90239"/>
                  </a:lnTo>
                  <a:lnTo>
                    <a:pt x="76061" y="97930"/>
                  </a:lnTo>
                  <a:lnTo>
                    <a:pt x="67287" y="104163"/>
                  </a:lnTo>
                  <a:lnTo>
                    <a:pt x="58122" y="109424"/>
                  </a:lnTo>
                  <a:lnTo>
                    <a:pt x="48696" y="114036"/>
                  </a:lnTo>
                  <a:lnTo>
                    <a:pt x="44623" y="114900"/>
                  </a:lnTo>
                  <a:lnTo>
                    <a:pt x="44118" y="113266"/>
                  </a:lnTo>
                  <a:lnTo>
                    <a:pt x="45992" y="109966"/>
                  </a:lnTo>
                  <a:lnTo>
                    <a:pt x="50557" y="106660"/>
                  </a:lnTo>
                  <a:lnTo>
                    <a:pt x="56916" y="103351"/>
                  </a:lnTo>
                  <a:lnTo>
                    <a:pt x="64471" y="100040"/>
                  </a:lnTo>
                  <a:lnTo>
                    <a:pt x="72824" y="98938"/>
                  </a:lnTo>
                  <a:lnTo>
                    <a:pt x="81709" y="99308"/>
                  </a:lnTo>
                  <a:lnTo>
                    <a:pt x="90948" y="100661"/>
                  </a:lnTo>
                  <a:lnTo>
                    <a:pt x="100423" y="102667"/>
                  </a:lnTo>
                  <a:lnTo>
                    <a:pt x="110056" y="105111"/>
                  </a:lnTo>
                  <a:lnTo>
                    <a:pt x="119794" y="107845"/>
                  </a:lnTo>
                  <a:lnTo>
                    <a:pt x="128496" y="111878"/>
                  </a:lnTo>
                  <a:lnTo>
                    <a:pt x="136508" y="116778"/>
                  </a:lnTo>
                  <a:lnTo>
                    <a:pt x="144060" y="122255"/>
                  </a:lnTo>
                  <a:lnTo>
                    <a:pt x="150200" y="129222"/>
                  </a:lnTo>
                  <a:lnTo>
                    <a:pt x="155399" y="137183"/>
                  </a:lnTo>
                  <a:lnTo>
                    <a:pt x="159971" y="145806"/>
                  </a:lnTo>
                  <a:lnTo>
                    <a:pt x="161913" y="154870"/>
                  </a:lnTo>
                  <a:lnTo>
                    <a:pt x="162103" y="164229"/>
                  </a:lnTo>
                  <a:lnTo>
                    <a:pt x="161123" y="173785"/>
                  </a:lnTo>
                  <a:lnTo>
                    <a:pt x="159365" y="183471"/>
                  </a:lnTo>
                  <a:lnTo>
                    <a:pt x="157087" y="193244"/>
                  </a:lnTo>
                  <a:lnTo>
                    <a:pt x="154464" y="203076"/>
                  </a:lnTo>
                  <a:lnTo>
                    <a:pt x="149400" y="211840"/>
                  </a:lnTo>
                  <a:lnTo>
                    <a:pt x="142707" y="219894"/>
                  </a:lnTo>
                  <a:lnTo>
                    <a:pt x="134929" y="227474"/>
                  </a:lnTo>
                  <a:lnTo>
                    <a:pt x="125323" y="232528"/>
                  </a:lnTo>
                  <a:lnTo>
                    <a:pt x="114497" y="235896"/>
                  </a:lnTo>
                  <a:lnTo>
                    <a:pt x="102859" y="238142"/>
                  </a:lnTo>
                  <a:lnTo>
                    <a:pt x="92890" y="237429"/>
                  </a:lnTo>
                  <a:lnTo>
                    <a:pt x="84033" y="234743"/>
                  </a:lnTo>
                  <a:lnTo>
                    <a:pt x="59687" y="2227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470783" y="2626214"/>
              <a:ext cx="107130" cy="378016"/>
            </a:xfrm>
            <a:custGeom>
              <a:avLst/>
              <a:gdLst/>
              <a:ahLst/>
              <a:cxnLst/>
              <a:rect l="0" t="0" r="0" b="0"/>
              <a:pathLst>
                <a:path w="107130" h="378016">
                  <a:moveTo>
                    <a:pt x="0" y="0"/>
                  </a:moveTo>
                  <a:lnTo>
                    <a:pt x="15842" y="10562"/>
                  </a:lnTo>
                  <a:lnTo>
                    <a:pt x="23825" y="16989"/>
                  </a:lnTo>
                  <a:lnTo>
                    <a:pt x="32463" y="24589"/>
                  </a:lnTo>
                  <a:lnTo>
                    <a:pt x="41537" y="32972"/>
                  </a:lnTo>
                  <a:lnTo>
                    <a:pt x="50903" y="44088"/>
                  </a:lnTo>
                  <a:lnTo>
                    <a:pt x="60462" y="57024"/>
                  </a:lnTo>
                  <a:lnTo>
                    <a:pt x="70152" y="71176"/>
                  </a:lnTo>
                  <a:lnTo>
                    <a:pt x="77716" y="83926"/>
                  </a:lnTo>
                  <a:lnTo>
                    <a:pt x="83865" y="95741"/>
                  </a:lnTo>
                  <a:lnTo>
                    <a:pt x="89069" y="106935"/>
                  </a:lnTo>
                  <a:lnTo>
                    <a:pt x="93644" y="117713"/>
                  </a:lnTo>
                  <a:lnTo>
                    <a:pt x="97799" y="128214"/>
                  </a:lnTo>
                  <a:lnTo>
                    <a:pt x="101674" y="138531"/>
                  </a:lnTo>
                  <a:lnTo>
                    <a:pt x="104258" y="152040"/>
                  </a:lnTo>
                  <a:lnTo>
                    <a:pt x="105980" y="167679"/>
                  </a:lnTo>
                  <a:lnTo>
                    <a:pt x="107129" y="184736"/>
                  </a:lnTo>
                  <a:lnTo>
                    <a:pt x="106789" y="202739"/>
                  </a:lnTo>
                  <a:lnTo>
                    <a:pt x="105458" y="221374"/>
                  </a:lnTo>
                  <a:lnTo>
                    <a:pt x="103464" y="240428"/>
                  </a:lnTo>
                  <a:lnTo>
                    <a:pt x="101030" y="258658"/>
                  </a:lnTo>
                  <a:lnTo>
                    <a:pt x="98302" y="276338"/>
                  </a:lnTo>
                  <a:lnTo>
                    <a:pt x="95378" y="293651"/>
                  </a:lnTo>
                  <a:lnTo>
                    <a:pt x="91218" y="309614"/>
                  </a:lnTo>
                  <a:lnTo>
                    <a:pt x="86234" y="324677"/>
                  </a:lnTo>
                  <a:lnTo>
                    <a:pt x="59686" y="3780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769217" y="2785378"/>
              <a:ext cx="109426" cy="9949"/>
            </a:xfrm>
            <a:custGeom>
              <a:avLst/>
              <a:gdLst/>
              <a:ahLst/>
              <a:cxnLst/>
              <a:rect l="0" t="0" r="0" b="0"/>
              <a:pathLst>
                <a:path w="109426" h="9949">
                  <a:moveTo>
                    <a:pt x="0" y="0"/>
                  </a:moveTo>
                  <a:lnTo>
                    <a:pt x="55383" y="0"/>
                  </a:lnTo>
                  <a:lnTo>
                    <a:pt x="66765" y="1105"/>
                  </a:lnTo>
                  <a:lnTo>
                    <a:pt x="77669" y="2948"/>
                  </a:lnTo>
                  <a:lnTo>
                    <a:pt x="109425" y="9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769217" y="2846447"/>
              <a:ext cx="129322" cy="8567"/>
            </a:xfrm>
            <a:custGeom>
              <a:avLst/>
              <a:gdLst/>
              <a:ahLst/>
              <a:cxnLst/>
              <a:rect l="0" t="0" r="0" b="0"/>
              <a:pathLst>
                <a:path w="129322" h="8567">
                  <a:moveTo>
                    <a:pt x="0" y="8566"/>
                  </a:moveTo>
                  <a:lnTo>
                    <a:pt x="21123" y="3285"/>
                  </a:lnTo>
                  <a:lnTo>
                    <a:pt x="31767" y="1729"/>
                  </a:lnTo>
                  <a:lnTo>
                    <a:pt x="43284" y="692"/>
                  </a:lnTo>
                  <a:lnTo>
                    <a:pt x="55383" y="0"/>
                  </a:lnTo>
                  <a:lnTo>
                    <a:pt x="67871" y="645"/>
                  </a:lnTo>
                  <a:lnTo>
                    <a:pt x="129321" y="85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8147232" y="2528361"/>
            <a:ext cx="644815" cy="370334"/>
            <a:chOff x="8147232" y="2528361"/>
            <a:chExt cx="644815" cy="370334"/>
          </a:xfrm>
        </p:grpSpPr>
        <p:sp>
          <p:nvSpPr>
            <p:cNvPr id="94" name="Freeform 93"/>
            <p:cNvSpPr/>
            <p:nvPr/>
          </p:nvSpPr>
          <p:spPr>
            <a:xfrm>
              <a:off x="8147232" y="2616266"/>
              <a:ext cx="99479" cy="19896"/>
            </a:xfrm>
            <a:custGeom>
              <a:avLst/>
              <a:gdLst/>
              <a:ahLst/>
              <a:cxnLst/>
              <a:rect l="0" t="0" r="0" b="0"/>
              <a:pathLst>
                <a:path w="99479" h="19896">
                  <a:moveTo>
                    <a:pt x="0" y="19895"/>
                  </a:moveTo>
                  <a:lnTo>
                    <a:pt x="21123" y="19895"/>
                  </a:lnTo>
                  <a:lnTo>
                    <a:pt x="31767" y="17685"/>
                  </a:lnTo>
                  <a:lnTo>
                    <a:pt x="43285" y="14000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395927" y="2556579"/>
              <a:ext cx="141411" cy="342116"/>
            </a:xfrm>
            <a:custGeom>
              <a:avLst/>
              <a:gdLst/>
              <a:ahLst/>
              <a:cxnLst/>
              <a:rect l="0" t="0" r="0" b="0"/>
              <a:pathLst>
                <a:path w="141411" h="342116">
                  <a:moveTo>
                    <a:pt x="49738" y="0"/>
                  </a:moveTo>
                  <a:lnTo>
                    <a:pt x="39176" y="15843"/>
                  </a:lnTo>
                  <a:lnTo>
                    <a:pt x="33854" y="22720"/>
                  </a:lnTo>
                  <a:lnTo>
                    <a:pt x="28096" y="29516"/>
                  </a:lnTo>
                  <a:lnTo>
                    <a:pt x="22046" y="36257"/>
                  </a:lnTo>
                  <a:lnTo>
                    <a:pt x="20224" y="38540"/>
                  </a:lnTo>
                  <a:lnTo>
                    <a:pt x="24093" y="35183"/>
                  </a:lnTo>
                  <a:lnTo>
                    <a:pt x="29326" y="31192"/>
                  </a:lnTo>
                  <a:lnTo>
                    <a:pt x="43982" y="20864"/>
                  </a:lnTo>
                  <a:lnTo>
                    <a:pt x="53638" y="17225"/>
                  </a:lnTo>
                  <a:lnTo>
                    <a:pt x="64496" y="14799"/>
                  </a:lnTo>
                  <a:lnTo>
                    <a:pt x="76157" y="13182"/>
                  </a:lnTo>
                  <a:lnTo>
                    <a:pt x="87246" y="13209"/>
                  </a:lnTo>
                  <a:lnTo>
                    <a:pt x="97956" y="14333"/>
                  </a:lnTo>
                  <a:lnTo>
                    <a:pt x="108410" y="16187"/>
                  </a:lnTo>
                  <a:lnTo>
                    <a:pt x="117591" y="20739"/>
                  </a:lnTo>
                  <a:lnTo>
                    <a:pt x="125922" y="27090"/>
                  </a:lnTo>
                  <a:lnTo>
                    <a:pt x="133687" y="34640"/>
                  </a:lnTo>
                  <a:lnTo>
                    <a:pt x="137758" y="45199"/>
                  </a:lnTo>
                  <a:lnTo>
                    <a:pt x="139366" y="57766"/>
                  </a:lnTo>
                  <a:lnTo>
                    <a:pt x="139334" y="71670"/>
                  </a:lnTo>
                  <a:lnTo>
                    <a:pt x="137101" y="83150"/>
                  </a:lnTo>
                  <a:lnTo>
                    <a:pt x="133403" y="93014"/>
                  </a:lnTo>
                  <a:lnTo>
                    <a:pt x="128726" y="101800"/>
                  </a:lnTo>
                  <a:lnTo>
                    <a:pt x="121187" y="112079"/>
                  </a:lnTo>
                  <a:lnTo>
                    <a:pt x="111740" y="123353"/>
                  </a:lnTo>
                  <a:lnTo>
                    <a:pt x="101021" y="135290"/>
                  </a:lnTo>
                  <a:lnTo>
                    <a:pt x="90558" y="145459"/>
                  </a:lnTo>
                  <a:lnTo>
                    <a:pt x="80268" y="154449"/>
                  </a:lnTo>
                  <a:lnTo>
                    <a:pt x="70091" y="162653"/>
                  </a:lnTo>
                  <a:lnTo>
                    <a:pt x="59991" y="170333"/>
                  </a:lnTo>
                  <a:lnTo>
                    <a:pt x="39927" y="184761"/>
                  </a:lnTo>
                  <a:lnTo>
                    <a:pt x="34355" y="185071"/>
                  </a:lnTo>
                  <a:lnTo>
                    <a:pt x="31746" y="180857"/>
                  </a:lnTo>
                  <a:lnTo>
                    <a:pt x="31111" y="173626"/>
                  </a:lnTo>
                  <a:lnTo>
                    <a:pt x="35110" y="167700"/>
                  </a:lnTo>
                  <a:lnTo>
                    <a:pt x="42196" y="162644"/>
                  </a:lnTo>
                  <a:lnTo>
                    <a:pt x="51342" y="158169"/>
                  </a:lnTo>
                  <a:lnTo>
                    <a:pt x="61861" y="155185"/>
                  </a:lnTo>
                  <a:lnTo>
                    <a:pt x="73295" y="153195"/>
                  </a:lnTo>
                  <a:lnTo>
                    <a:pt x="85339" y="151869"/>
                  </a:lnTo>
                  <a:lnTo>
                    <a:pt x="96684" y="152090"/>
                  </a:lnTo>
                  <a:lnTo>
                    <a:pt x="107563" y="153343"/>
                  </a:lnTo>
                  <a:lnTo>
                    <a:pt x="118131" y="155284"/>
                  </a:lnTo>
                  <a:lnTo>
                    <a:pt x="126282" y="160999"/>
                  </a:lnTo>
                  <a:lnTo>
                    <a:pt x="132821" y="169230"/>
                  </a:lnTo>
                  <a:lnTo>
                    <a:pt x="138286" y="179139"/>
                  </a:lnTo>
                  <a:lnTo>
                    <a:pt x="140824" y="191271"/>
                  </a:lnTo>
                  <a:lnTo>
                    <a:pt x="141410" y="204885"/>
                  </a:lnTo>
                  <a:lnTo>
                    <a:pt x="140696" y="219488"/>
                  </a:lnTo>
                  <a:lnTo>
                    <a:pt x="138010" y="233645"/>
                  </a:lnTo>
                  <a:lnTo>
                    <a:pt x="134008" y="247504"/>
                  </a:lnTo>
                  <a:lnTo>
                    <a:pt x="129130" y="261165"/>
                  </a:lnTo>
                  <a:lnTo>
                    <a:pt x="123667" y="272482"/>
                  </a:lnTo>
                  <a:lnTo>
                    <a:pt x="117814" y="282238"/>
                  </a:lnTo>
                  <a:lnTo>
                    <a:pt x="111702" y="290953"/>
                  </a:lnTo>
                  <a:lnTo>
                    <a:pt x="105416" y="298973"/>
                  </a:lnTo>
                  <a:lnTo>
                    <a:pt x="99015" y="306530"/>
                  </a:lnTo>
                  <a:lnTo>
                    <a:pt x="92537" y="313779"/>
                  </a:lnTo>
                  <a:lnTo>
                    <a:pt x="84903" y="320822"/>
                  </a:lnTo>
                  <a:lnTo>
                    <a:pt x="76497" y="327729"/>
                  </a:lnTo>
                  <a:lnTo>
                    <a:pt x="67578" y="334543"/>
                  </a:lnTo>
                  <a:lnTo>
                    <a:pt x="57210" y="339086"/>
                  </a:lnTo>
                  <a:lnTo>
                    <a:pt x="45877" y="342115"/>
                  </a:lnTo>
                  <a:lnTo>
                    <a:pt x="0" y="3382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614778" y="2528361"/>
              <a:ext cx="177269" cy="316705"/>
            </a:xfrm>
            <a:custGeom>
              <a:avLst/>
              <a:gdLst/>
              <a:ahLst/>
              <a:cxnLst/>
              <a:rect l="0" t="0" r="0" b="0"/>
              <a:pathLst>
                <a:path w="177269" h="316705">
                  <a:moveTo>
                    <a:pt x="0" y="28218"/>
                  </a:moveTo>
                  <a:lnTo>
                    <a:pt x="21123" y="17656"/>
                  </a:lnTo>
                  <a:lnTo>
                    <a:pt x="31767" y="14545"/>
                  </a:lnTo>
                  <a:lnTo>
                    <a:pt x="43284" y="12471"/>
                  </a:lnTo>
                  <a:lnTo>
                    <a:pt x="55383" y="11088"/>
                  </a:lnTo>
                  <a:lnTo>
                    <a:pt x="67871" y="9061"/>
                  </a:lnTo>
                  <a:lnTo>
                    <a:pt x="80617" y="6604"/>
                  </a:lnTo>
                  <a:lnTo>
                    <a:pt x="93536" y="3861"/>
                  </a:lnTo>
                  <a:lnTo>
                    <a:pt x="106569" y="2032"/>
                  </a:lnTo>
                  <a:lnTo>
                    <a:pt x="119680" y="813"/>
                  </a:lnTo>
                  <a:lnTo>
                    <a:pt x="132841" y="0"/>
                  </a:lnTo>
                  <a:lnTo>
                    <a:pt x="144932" y="564"/>
                  </a:lnTo>
                  <a:lnTo>
                    <a:pt x="156308" y="2045"/>
                  </a:lnTo>
                  <a:lnTo>
                    <a:pt x="167208" y="4137"/>
                  </a:lnTo>
                  <a:lnTo>
                    <a:pt x="173369" y="11059"/>
                  </a:lnTo>
                  <a:lnTo>
                    <a:pt x="176372" y="21200"/>
                  </a:lnTo>
                  <a:lnTo>
                    <a:pt x="177268" y="33487"/>
                  </a:lnTo>
                  <a:lnTo>
                    <a:pt x="176759" y="44995"/>
                  </a:lnTo>
                  <a:lnTo>
                    <a:pt x="175316" y="55982"/>
                  </a:lnTo>
                  <a:lnTo>
                    <a:pt x="173248" y="66623"/>
                  </a:lnTo>
                  <a:lnTo>
                    <a:pt x="170764" y="77033"/>
                  </a:lnTo>
                  <a:lnTo>
                    <a:pt x="168002" y="87289"/>
                  </a:lnTo>
                  <a:lnTo>
                    <a:pt x="165057" y="97442"/>
                  </a:lnTo>
                  <a:lnTo>
                    <a:pt x="160882" y="106421"/>
                  </a:lnTo>
                  <a:lnTo>
                    <a:pt x="155888" y="114618"/>
                  </a:lnTo>
                  <a:lnTo>
                    <a:pt x="150349" y="122293"/>
                  </a:lnTo>
                  <a:lnTo>
                    <a:pt x="145550" y="130726"/>
                  </a:lnTo>
                  <a:lnTo>
                    <a:pt x="141245" y="139664"/>
                  </a:lnTo>
                  <a:lnTo>
                    <a:pt x="137270" y="148938"/>
                  </a:lnTo>
                  <a:lnTo>
                    <a:pt x="133515" y="158437"/>
                  </a:lnTo>
                  <a:lnTo>
                    <a:pt x="126396" y="177834"/>
                  </a:lnTo>
                  <a:lnTo>
                    <a:pt x="116173" y="207397"/>
                  </a:lnTo>
                  <a:lnTo>
                    <a:pt x="111713" y="218410"/>
                  </a:lnTo>
                  <a:lnTo>
                    <a:pt x="106529" y="230174"/>
                  </a:lnTo>
                  <a:lnTo>
                    <a:pt x="100862" y="242438"/>
                  </a:lnTo>
                  <a:lnTo>
                    <a:pt x="95980" y="255035"/>
                  </a:lnTo>
                  <a:lnTo>
                    <a:pt x="91620" y="267854"/>
                  </a:lnTo>
                  <a:lnTo>
                    <a:pt x="69634" y="3167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8644621" y="2675953"/>
              <a:ext cx="139270" cy="9948"/>
            </a:xfrm>
            <a:custGeom>
              <a:avLst/>
              <a:gdLst/>
              <a:ahLst/>
              <a:cxnLst/>
              <a:rect l="0" t="0" r="0" b="0"/>
              <a:pathLst>
                <a:path w="139270" h="9948">
                  <a:moveTo>
                    <a:pt x="0" y="9947"/>
                  </a:moveTo>
                  <a:lnTo>
                    <a:pt x="21124" y="4666"/>
                  </a:lnTo>
                  <a:lnTo>
                    <a:pt x="32873" y="3111"/>
                  </a:lnTo>
                  <a:lnTo>
                    <a:pt x="46232" y="2074"/>
                  </a:lnTo>
                  <a:lnTo>
                    <a:pt x="60665" y="1382"/>
                  </a:lnTo>
                  <a:lnTo>
                    <a:pt x="88491" y="614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3044020" y="4446658"/>
            <a:ext cx="1790602" cy="856724"/>
            <a:chOff x="3044020" y="4446658"/>
            <a:chExt cx="1790602" cy="856724"/>
          </a:xfrm>
        </p:grpSpPr>
        <p:sp>
          <p:nvSpPr>
            <p:cNvPr id="99" name="Freeform 98"/>
            <p:cNvSpPr/>
            <p:nvPr/>
          </p:nvSpPr>
          <p:spPr>
            <a:xfrm>
              <a:off x="3044020" y="4883167"/>
              <a:ext cx="189009" cy="286282"/>
            </a:xfrm>
            <a:custGeom>
              <a:avLst/>
              <a:gdLst/>
              <a:ahLst/>
              <a:cxnLst/>
              <a:rect l="0" t="0" r="0" b="0"/>
              <a:pathLst>
                <a:path w="189009" h="286282">
                  <a:moveTo>
                    <a:pt x="0" y="31036"/>
                  </a:moveTo>
                  <a:lnTo>
                    <a:pt x="10562" y="41598"/>
                  </a:lnTo>
                  <a:lnTo>
                    <a:pt x="15884" y="49131"/>
                  </a:lnTo>
                  <a:lnTo>
                    <a:pt x="21643" y="58573"/>
                  </a:lnTo>
                  <a:lnTo>
                    <a:pt x="27692" y="69290"/>
                  </a:lnTo>
                  <a:lnTo>
                    <a:pt x="40309" y="92987"/>
                  </a:lnTo>
                  <a:lnTo>
                    <a:pt x="46768" y="105496"/>
                  </a:lnTo>
                  <a:lnTo>
                    <a:pt x="52180" y="118257"/>
                  </a:lnTo>
                  <a:lnTo>
                    <a:pt x="56893" y="131185"/>
                  </a:lnTo>
                  <a:lnTo>
                    <a:pt x="61140" y="144225"/>
                  </a:lnTo>
                  <a:lnTo>
                    <a:pt x="65077" y="158445"/>
                  </a:lnTo>
                  <a:lnTo>
                    <a:pt x="68807" y="173451"/>
                  </a:lnTo>
                  <a:lnTo>
                    <a:pt x="75899" y="204863"/>
                  </a:lnTo>
                  <a:lnTo>
                    <a:pt x="82735" y="237245"/>
                  </a:lnTo>
                  <a:lnTo>
                    <a:pt x="85000" y="252512"/>
                  </a:lnTo>
                  <a:lnTo>
                    <a:pt x="86510" y="267112"/>
                  </a:lnTo>
                  <a:lnTo>
                    <a:pt x="87517" y="281266"/>
                  </a:lnTo>
                  <a:lnTo>
                    <a:pt x="87083" y="286281"/>
                  </a:lnTo>
                  <a:lnTo>
                    <a:pt x="85688" y="285203"/>
                  </a:lnTo>
                  <a:lnTo>
                    <a:pt x="83653" y="280063"/>
                  </a:lnTo>
                  <a:lnTo>
                    <a:pt x="82296" y="268899"/>
                  </a:lnTo>
                  <a:lnTo>
                    <a:pt x="81392" y="253719"/>
                  </a:lnTo>
                  <a:lnTo>
                    <a:pt x="80387" y="216221"/>
                  </a:lnTo>
                  <a:lnTo>
                    <a:pt x="79940" y="173764"/>
                  </a:lnTo>
                  <a:lnTo>
                    <a:pt x="80926" y="154926"/>
                  </a:lnTo>
                  <a:lnTo>
                    <a:pt x="82689" y="137947"/>
                  </a:lnTo>
                  <a:lnTo>
                    <a:pt x="84970" y="122205"/>
                  </a:lnTo>
                  <a:lnTo>
                    <a:pt x="90451" y="89978"/>
                  </a:lnTo>
                  <a:lnTo>
                    <a:pt x="93460" y="73647"/>
                  </a:lnTo>
                  <a:lnTo>
                    <a:pt x="99751" y="43711"/>
                  </a:lnTo>
                  <a:lnTo>
                    <a:pt x="102976" y="29538"/>
                  </a:lnTo>
                  <a:lnTo>
                    <a:pt x="108442" y="18984"/>
                  </a:lnTo>
                  <a:lnTo>
                    <a:pt x="115402" y="10843"/>
                  </a:lnTo>
                  <a:lnTo>
                    <a:pt x="123358" y="4311"/>
                  </a:lnTo>
                  <a:lnTo>
                    <a:pt x="131978" y="1061"/>
                  </a:lnTo>
                  <a:lnTo>
                    <a:pt x="141040" y="0"/>
                  </a:lnTo>
                  <a:lnTo>
                    <a:pt x="150398" y="397"/>
                  </a:lnTo>
                  <a:lnTo>
                    <a:pt x="158846" y="2873"/>
                  </a:lnTo>
                  <a:lnTo>
                    <a:pt x="166690" y="6734"/>
                  </a:lnTo>
                  <a:lnTo>
                    <a:pt x="189008" y="310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354480" y="4867230"/>
              <a:ext cx="137191" cy="255878"/>
            </a:xfrm>
            <a:custGeom>
              <a:avLst/>
              <a:gdLst/>
              <a:ahLst/>
              <a:cxnLst/>
              <a:rect l="0" t="0" r="0" b="0"/>
              <a:pathLst>
                <a:path w="137191" h="255878">
                  <a:moveTo>
                    <a:pt x="87452" y="17130"/>
                  </a:moveTo>
                  <a:lnTo>
                    <a:pt x="76890" y="6568"/>
                  </a:lnTo>
                  <a:lnTo>
                    <a:pt x="69357" y="3457"/>
                  </a:lnTo>
                  <a:lnTo>
                    <a:pt x="59914" y="1382"/>
                  </a:lnTo>
                  <a:lnTo>
                    <a:pt x="49198" y="0"/>
                  </a:lnTo>
                  <a:lnTo>
                    <a:pt x="40948" y="3499"/>
                  </a:lnTo>
                  <a:lnTo>
                    <a:pt x="34343" y="10253"/>
                  </a:lnTo>
                  <a:lnTo>
                    <a:pt x="28834" y="19177"/>
                  </a:lnTo>
                  <a:lnTo>
                    <a:pt x="24057" y="28443"/>
                  </a:lnTo>
                  <a:lnTo>
                    <a:pt x="19766" y="37935"/>
                  </a:lnTo>
                  <a:lnTo>
                    <a:pt x="15801" y="47580"/>
                  </a:lnTo>
                  <a:lnTo>
                    <a:pt x="12052" y="61747"/>
                  </a:lnTo>
                  <a:lnTo>
                    <a:pt x="8447" y="78928"/>
                  </a:lnTo>
                  <a:lnTo>
                    <a:pt x="4938" y="98120"/>
                  </a:lnTo>
                  <a:lnTo>
                    <a:pt x="2599" y="115336"/>
                  </a:lnTo>
                  <a:lnTo>
                    <a:pt x="1040" y="131234"/>
                  </a:lnTo>
                  <a:lnTo>
                    <a:pt x="0" y="146254"/>
                  </a:lnTo>
                  <a:lnTo>
                    <a:pt x="413" y="159584"/>
                  </a:lnTo>
                  <a:lnTo>
                    <a:pt x="1793" y="171786"/>
                  </a:lnTo>
                  <a:lnTo>
                    <a:pt x="6274" y="196396"/>
                  </a:lnTo>
                  <a:lnTo>
                    <a:pt x="11950" y="225757"/>
                  </a:lnTo>
                  <a:lnTo>
                    <a:pt x="17222" y="234691"/>
                  </a:lnTo>
                  <a:lnTo>
                    <a:pt x="24052" y="239542"/>
                  </a:lnTo>
                  <a:lnTo>
                    <a:pt x="31922" y="241671"/>
                  </a:lnTo>
                  <a:lnTo>
                    <a:pt x="38273" y="238669"/>
                  </a:lnTo>
                  <a:lnTo>
                    <a:pt x="43613" y="232246"/>
                  </a:lnTo>
                  <a:lnTo>
                    <a:pt x="48278" y="223544"/>
                  </a:lnTo>
                  <a:lnTo>
                    <a:pt x="52494" y="214426"/>
                  </a:lnTo>
                  <a:lnTo>
                    <a:pt x="56409" y="205031"/>
                  </a:lnTo>
                  <a:lnTo>
                    <a:pt x="60125" y="195452"/>
                  </a:lnTo>
                  <a:lnTo>
                    <a:pt x="67201" y="175967"/>
                  </a:lnTo>
                  <a:lnTo>
                    <a:pt x="70635" y="166128"/>
                  </a:lnTo>
                  <a:lnTo>
                    <a:pt x="74030" y="151832"/>
                  </a:lnTo>
                  <a:lnTo>
                    <a:pt x="77398" y="134564"/>
                  </a:lnTo>
                  <a:lnTo>
                    <a:pt x="80750" y="115315"/>
                  </a:lnTo>
                  <a:lnTo>
                    <a:pt x="82984" y="98061"/>
                  </a:lnTo>
                  <a:lnTo>
                    <a:pt x="84473" y="82137"/>
                  </a:lnTo>
                  <a:lnTo>
                    <a:pt x="85466" y="67100"/>
                  </a:lnTo>
                  <a:lnTo>
                    <a:pt x="87233" y="62602"/>
                  </a:lnTo>
                  <a:lnTo>
                    <a:pt x="89517" y="65129"/>
                  </a:lnTo>
                  <a:lnTo>
                    <a:pt x="92144" y="72341"/>
                  </a:lnTo>
                  <a:lnTo>
                    <a:pt x="93896" y="84886"/>
                  </a:lnTo>
                  <a:lnTo>
                    <a:pt x="95064" y="100986"/>
                  </a:lnTo>
                  <a:lnTo>
                    <a:pt x="95842" y="119457"/>
                  </a:lnTo>
                  <a:lnTo>
                    <a:pt x="97467" y="135087"/>
                  </a:lnTo>
                  <a:lnTo>
                    <a:pt x="99655" y="148823"/>
                  </a:lnTo>
                  <a:lnTo>
                    <a:pt x="102219" y="161296"/>
                  </a:lnTo>
                  <a:lnTo>
                    <a:pt x="103929" y="174032"/>
                  </a:lnTo>
                  <a:lnTo>
                    <a:pt x="105068" y="186945"/>
                  </a:lnTo>
                  <a:lnTo>
                    <a:pt x="105828" y="199974"/>
                  </a:lnTo>
                  <a:lnTo>
                    <a:pt x="108545" y="210871"/>
                  </a:lnTo>
                  <a:lnTo>
                    <a:pt x="112567" y="220346"/>
                  </a:lnTo>
                  <a:lnTo>
                    <a:pt x="137190" y="2558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531462" y="4833562"/>
              <a:ext cx="139269" cy="229859"/>
            </a:xfrm>
            <a:custGeom>
              <a:avLst/>
              <a:gdLst/>
              <a:ahLst/>
              <a:cxnLst/>
              <a:rect l="0" t="0" r="0" b="0"/>
              <a:pathLst>
                <a:path w="139269" h="229859">
                  <a:moveTo>
                    <a:pt x="0" y="11007"/>
                  </a:moveTo>
                  <a:lnTo>
                    <a:pt x="5281" y="37411"/>
                  </a:lnTo>
                  <a:lnTo>
                    <a:pt x="16967" y="103788"/>
                  </a:lnTo>
                  <a:lnTo>
                    <a:pt x="23384" y="141773"/>
                  </a:lnTo>
                  <a:lnTo>
                    <a:pt x="26642" y="158976"/>
                  </a:lnTo>
                  <a:lnTo>
                    <a:pt x="33210" y="189881"/>
                  </a:lnTo>
                  <a:lnTo>
                    <a:pt x="33193" y="195469"/>
                  </a:lnTo>
                  <a:lnTo>
                    <a:pt x="30971" y="194774"/>
                  </a:lnTo>
                  <a:lnTo>
                    <a:pt x="27279" y="189889"/>
                  </a:lnTo>
                  <a:lnTo>
                    <a:pt x="24818" y="178895"/>
                  </a:lnTo>
                  <a:lnTo>
                    <a:pt x="23177" y="163829"/>
                  </a:lnTo>
                  <a:lnTo>
                    <a:pt x="22083" y="146047"/>
                  </a:lnTo>
                  <a:lnTo>
                    <a:pt x="22459" y="130877"/>
                  </a:lnTo>
                  <a:lnTo>
                    <a:pt x="23815" y="117448"/>
                  </a:lnTo>
                  <a:lnTo>
                    <a:pt x="33933" y="56226"/>
                  </a:lnTo>
                  <a:lnTo>
                    <a:pt x="38096" y="40048"/>
                  </a:lnTo>
                  <a:lnTo>
                    <a:pt x="43082" y="24841"/>
                  </a:lnTo>
                  <a:lnTo>
                    <a:pt x="48617" y="10282"/>
                  </a:lnTo>
                  <a:lnTo>
                    <a:pt x="56728" y="2786"/>
                  </a:lnTo>
                  <a:lnTo>
                    <a:pt x="66557" y="0"/>
                  </a:lnTo>
                  <a:lnTo>
                    <a:pt x="77530" y="353"/>
                  </a:lnTo>
                  <a:lnTo>
                    <a:pt x="87057" y="6115"/>
                  </a:lnTo>
                  <a:lnTo>
                    <a:pt x="95618" y="15483"/>
                  </a:lnTo>
                  <a:lnTo>
                    <a:pt x="103537" y="27254"/>
                  </a:lnTo>
                  <a:lnTo>
                    <a:pt x="109921" y="38418"/>
                  </a:lnTo>
                  <a:lnTo>
                    <a:pt x="115282" y="49177"/>
                  </a:lnTo>
                  <a:lnTo>
                    <a:pt x="119962" y="59665"/>
                  </a:lnTo>
                  <a:lnTo>
                    <a:pt x="123081" y="73289"/>
                  </a:lnTo>
                  <a:lnTo>
                    <a:pt x="125162" y="89004"/>
                  </a:lnTo>
                  <a:lnTo>
                    <a:pt x="126548" y="106112"/>
                  </a:lnTo>
                  <a:lnTo>
                    <a:pt x="128578" y="120833"/>
                  </a:lnTo>
                  <a:lnTo>
                    <a:pt x="131036" y="133963"/>
                  </a:lnTo>
                  <a:lnTo>
                    <a:pt x="133780" y="146033"/>
                  </a:lnTo>
                  <a:lnTo>
                    <a:pt x="135610" y="159606"/>
                  </a:lnTo>
                  <a:lnTo>
                    <a:pt x="136829" y="174180"/>
                  </a:lnTo>
                  <a:lnTo>
                    <a:pt x="139268" y="2298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690626" y="4794830"/>
              <a:ext cx="157202" cy="508552"/>
            </a:xfrm>
            <a:custGeom>
              <a:avLst/>
              <a:gdLst/>
              <a:ahLst/>
              <a:cxnLst/>
              <a:rect l="0" t="0" r="0" b="0"/>
              <a:pathLst>
                <a:path w="157202" h="508552">
                  <a:moveTo>
                    <a:pt x="89530" y="0"/>
                  </a:moveTo>
                  <a:lnTo>
                    <a:pt x="68406" y="5281"/>
                  </a:lnTo>
                  <a:lnTo>
                    <a:pt x="61079" y="11258"/>
                  </a:lnTo>
                  <a:lnTo>
                    <a:pt x="55088" y="19664"/>
                  </a:lnTo>
                  <a:lnTo>
                    <a:pt x="49989" y="29689"/>
                  </a:lnTo>
                  <a:lnTo>
                    <a:pt x="45485" y="39688"/>
                  </a:lnTo>
                  <a:lnTo>
                    <a:pt x="41376" y="49670"/>
                  </a:lnTo>
                  <a:lnTo>
                    <a:pt x="37532" y="59641"/>
                  </a:lnTo>
                  <a:lnTo>
                    <a:pt x="34969" y="74025"/>
                  </a:lnTo>
                  <a:lnTo>
                    <a:pt x="33261" y="91351"/>
                  </a:lnTo>
                  <a:lnTo>
                    <a:pt x="32122" y="110640"/>
                  </a:lnTo>
                  <a:lnTo>
                    <a:pt x="30856" y="143861"/>
                  </a:lnTo>
                  <a:lnTo>
                    <a:pt x="30144" y="193316"/>
                  </a:lnTo>
                  <a:lnTo>
                    <a:pt x="30044" y="211776"/>
                  </a:lnTo>
                  <a:lnTo>
                    <a:pt x="32188" y="226292"/>
                  </a:lnTo>
                  <a:lnTo>
                    <a:pt x="35827" y="238181"/>
                  </a:lnTo>
                  <a:lnTo>
                    <a:pt x="40465" y="248317"/>
                  </a:lnTo>
                  <a:lnTo>
                    <a:pt x="46872" y="253969"/>
                  </a:lnTo>
                  <a:lnTo>
                    <a:pt x="54460" y="256632"/>
                  </a:lnTo>
                  <a:lnTo>
                    <a:pt x="62834" y="257302"/>
                  </a:lnTo>
                  <a:lnTo>
                    <a:pt x="70628" y="252222"/>
                  </a:lnTo>
                  <a:lnTo>
                    <a:pt x="78034" y="243309"/>
                  </a:lnTo>
                  <a:lnTo>
                    <a:pt x="85182" y="231841"/>
                  </a:lnTo>
                  <a:lnTo>
                    <a:pt x="91053" y="218668"/>
                  </a:lnTo>
                  <a:lnTo>
                    <a:pt x="96071" y="204360"/>
                  </a:lnTo>
                  <a:lnTo>
                    <a:pt x="100523" y="189295"/>
                  </a:lnTo>
                  <a:lnTo>
                    <a:pt x="103491" y="173725"/>
                  </a:lnTo>
                  <a:lnTo>
                    <a:pt x="105469" y="157818"/>
                  </a:lnTo>
                  <a:lnTo>
                    <a:pt x="106788" y="141688"/>
                  </a:lnTo>
                  <a:lnTo>
                    <a:pt x="106562" y="127617"/>
                  </a:lnTo>
                  <a:lnTo>
                    <a:pt x="105306" y="114921"/>
                  </a:lnTo>
                  <a:lnTo>
                    <a:pt x="103363" y="103142"/>
                  </a:lnTo>
                  <a:lnTo>
                    <a:pt x="100963" y="98605"/>
                  </a:lnTo>
                  <a:lnTo>
                    <a:pt x="98257" y="98896"/>
                  </a:lnTo>
                  <a:lnTo>
                    <a:pt x="95349" y="102405"/>
                  </a:lnTo>
                  <a:lnTo>
                    <a:pt x="94515" y="108061"/>
                  </a:lnTo>
                  <a:lnTo>
                    <a:pt x="96535" y="123188"/>
                  </a:lnTo>
                  <a:lnTo>
                    <a:pt x="103887" y="166190"/>
                  </a:lnTo>
                  <a:lnTo>
                    <a:pt x="106839" y="181533"/>
                  </a:lnTo>
                  <a:lnTo>
                    <a:pt x="113065" y="210371"/>
                  </a:lnTo>
                  <a:lnTo>
                    <a:pt x="116273" y="223145"/>
                  </a:lnTo>
                  <a:lnTo>
                    <a:pt x="119518" y="234978"/>
                  </a:lnTo>
                  <a:lnTo>
                    <a:pt x="126069" y="256967"/>
                  </a:lnTo>
                  <a:lnTo>
                    <a:pt x="132666" y="277794"/>
                  </a:lnTo>
                  <a:lnTo>
                    <a:pt x="135972" y="289095"/>
                  </a:lnTo>
                  <a:lnTo>
                    <a:pt x="145907" y="325018"/>
                  </a:lnTo>
                  <a:lnTo>
                    <a:pt x="152535" y="346724"/>
                  </a:lnTo>
                  <a:lnTo>
                    <a:pt x="154745" y="359365"/>
                  </a:lnTo>
                  <a:lnTo>
                    <a:pt x="156219" y="373319"/>
                  </a:lnTo>
                  <a:lnTo>
                    <a:pt x="157201" y="388148"/>
                  </a:lnTo>
                  <a:lnTo>
                    <a:pt x="156750" y="403561"/>
                  </a:lnTo>
                  <a:lnTo>
                    <a:pt x="155345" y="419362"/>
                  </a:lnTo>
                  <a:lnTo>
                    <a:pt x="153302" y="435424"/>
                  </a:lnTo>
                  <a:lnTo>
                    <a:pt x="150835" y="450552"/>
                  </a:lnTo>
                  <a:lnTo>
                    <a:pt x="148085" y="465059"/>
                  </a:lnTo>
                  <a:lnTo>
                    <a:pt x="145146" y="479151"/>
                  </a:lnTo>
                  <a:lnTo>
                    <a:pt x="139871" y="489652"/>
                  </a:lnTo>
                  <a:lnTo>
                    <a:pt x="133039" y="497757"/>
                  </a:lnTo>
                  <a:lnTo>
                    <a:pt x="125168" y="504267"/>
                  </a:lnTo>
                  <a:lnTo>
                    <a:pt x="114394" y="507501"/>
                  </a:lnTo>
                  <a:lnTo>
                    <a:pt x="101685" y="508551"/>
                  </a:lnTo>
                  <a:lnTo>
                    <a:pt x="87686" y="508146"/>
                  </a:lnTo>
                  <a:lnTo>
                    <a:pt x="75037" y="505666"/>
                  </a:lnTo>
                  <a:lnTo>
                    <a:pt x="63289" y="501802"/>
                  </a:lnTo>
                  <a:lnTo>
                    <a:pt x="52140" y="497015"/>
                  </a:lnTo>
                  <a:lnTo>
                    <a:pt x="42498" y="490508"/>
                  </a:lnTo>
                  <a:lnTo>
                    <a:pt x="33858" y="482854"/>
                  </a:lnTo>
                  <a:lnTo>
                    <a:pt x="25888" y="474435"/>
                  </a:lnTo>
                  <a:lnTo>
                    <a:pt x="19470" y="465507"/>
                  </a:lnTo>
                  <a:lnTo>
                    <a:pt x="14085" y="456239"/>
                  </a:lnTo>
                  <a:lnTo>
                    <a:pt x="0" y="4277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938563" y="4859123"/>
              <a:ext cx="149976" cy="211192"/>
            </a:xfrm>
            <a:custGeom>
              <a:avLst/>
              <a:gdLst/>
              <a:ahLst/>
              <a:cxnLst/>
              <a:rect l="0" t="0" r="0" b="0"/>
              <a:pathLst>
                <a:path w="149976" h="211192">
                  <a:moveTo>
                    <a:pt x="40549" y="124715"/>
                  </a:moveTo>
                  <a:lnTo>
                    <a:pt x="56391" y="129996"/>
                  </a:lnTo>
                  <a:lnTo>
                    <a:pt x="64374" y="129341"/>
                  </a:lnTo>
                  <a:lnTo>
                    <a:pt x="73012" y="126693"/>
                  </a:lnTo>
                  <a:lnTo>
                    <a:pt x="82087" y="122718"/>
                  </a:lnTo>
                  <a:lnTo>
                    <a:pt x="89241" y="116752"/>
                  </a:lnTo>
                  <a:lnTo>
                    <a:pt x="95117" y="109458"/>
                  </a:lnTo>
                  <a:lnTo>
                    <a:pt x="100139" y="101280"/>
                  </a:lnTo>
                  <a:lnTo>
                    <a:pt x="103487" y="91406"/>
                  </a:lnTo>
                  <a:lnTo>
                    <a:pt x="105719" y="80403"/>
                  </a:lnTo>
                  <a:lnTo>
                    <a:pt x="107207" y="68646"/>
                  </a:lnTo>
                  <a:lnTo>
                    <a:pt x="105988" y="57492"/>
                  </a:lnTo>
                  <a:lnTo>
                    <a:pt x="102965" y="46741"/>
                  </a:lnTo>
                  <a:lnTo>
                    <a:pt x="98740" y="36257"/>
                  </a:lnTo>
                  <a:lnTo>
                    <a:pt x="93712" y="27057"/>
                  </a:lnTo>
                  <a:lnTo>
                    <a:pt x="88149" y="18713"/>
                  </a:lnTo>
                  <a:lnTo>
                    <a:pt x="82230" y="10940"/>
                  </a:lnTo>
                  <a:lnTo>
                    <a:pt x="73863" y="5758"/>
                  </a:lnTo>
                  <a:lnTo>
                    <a:pt x="63864" y="2303"/>
                  </a:lnTo>
                  <a:lnTo>
                    <a:pt x="52776" y="0"/>
                  </a:lnTo>
                  <a:lnTo>
                    <a:pt x="43174" y="2886"/>
                  </a:lnTo>
                  <a:lnTo>
                    <a:pt x="34562" y="9231"/>
                  </a:lnTo>
                  <a:lnTo>
                    <a:pt x="26610" y="17882"/>
                  </a:lnTo>
                  <a:lnTo>
                    <a:pt x="19098" y="29176"/>
                  </a:lnTo>
                  <a:lnTo>
                    <a:pt x="11879" y="42232"/>
                  </a:lnTo>
                  <a:lnTo>
                    <a:pt x="4856" y="56463"/>
                  </a:lnTo>
                  <a:lnTo>
                    <a:pt x="1279" y="71476"/>
                  </a:lnTo>
                  <a:lnTo>
                    <a:pt x="0" y="87011"/>
                  </a:lnTo>
                  <a:lnTo>
                    <a:pt x="253" y="102895"/>
                  </a:lnTo>
                  <a:lnTo>
                    <a:pt x="1526" y="119011"/>
                  </a:lnTo>
                  <a:lnTo>
                    <a:pt x="3481" y="135281"/>
                  </a:lnTo>
                  <a:lnTo>
                    <a:pt x="5889" y="151654"/>
                  </a:lnTo>
                  <a:lnTo>
                    <a:pt x="9705" y="164781"/>
                  </a:lnTo>
                  <a:lnTo>
                    <a:pt x="14460" y="175742"/>
                  </a:lnTo>
                  <a:lnTo>
                    <a:pt x="19840" y="185260"/>
                  </a:lnTo>
                  <a:lnTo>
                    <a:pt x="26743" y="192711"/>
                  </a:lnTo>
                  <a:lnTo>
                    <a:pt x="34661" y="198784"/>
                  </a:lnTo>
                  <a:lnTo>
                    <a:pt x="43255" y="203938"/>
                  </a:lnTo>
                  <a:lnTo>
                    <a:pt x="53406" y="207373"/>
                  </a:lnTo>
                  <a:lnTo>
                    <a:pt x="64595" y="209664"/>
                  </a:lnTo>
                  <a:lnTo>
                    <a:pt x="76475" y="211191"/>
                  </a:lnTo>
                  <a:lnTo>
                    <a:pt x="87711" y="211103"/>
                  </a:lnTo>
                  <a:lnTo>
                    <a:pt x="98518" y="209940"/>
                  </a:lnTo>
                  <a:lnTo>
                    <a:pt x="149975" y="1943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178067" y="4904256"/>
              <a:ext cx="129323" cy="9948"/>
            </a:xfrm>
            <a:custGeom>
              <a:avLst/>
              <a:gdLst/>
              <a:ahLst/>
              <a:cxnLst/>
              <a:rect l="0" t="0" r="0" b="0"/>
              <a:pathLst>
                <a:path w="129323" h="9948">
                  <a:moveTo>
                    <a:pt x="0" y="9947"/>
                  </a:moveTo>
                  <a:lnTo>
                    <a:pt x="80618" y="9947"/>
                  </a:lnTo>
                  <a:lnTo>
                    <a:pt x="12932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197963" y="4953994"/>
              <a:ext cx="149218" cy="29845"/>
            </a:xfrm>
            <a:custGeom>
              <a:avLst/>
              <a:gdLst/>
              <a:ahLst/>
              <a:cxnLst/>
              <a:rect l="0" t="0" r="0" b="0"/>
              <a:pathLst>
                <a:path w="149218" h="29845">
                  <a:moveTo>
                    <a:pt x="0" y="29844"/>
                  </a:moveTo>
                  <a:lnTo>
                    <a:pt x="15843" y="19282"/>
                  </a:lnTo>
                  <a:lnTo>
                    <a:pt x="24931" y="15065"/>
                  </a:lnTo>
                  <a:lnTo>
                    <a:pt x="35411" y="11149"/>
                  </a:lnTo>
                  <a:lnTo>
                    <a:pt x="46819" y="7433"/>
                  </a:lnTo>
                  <a:lnTo>
                    <a:pt x="58845" y="4956"/>
                  </a:lnTo>
                  <a:lnTo>
                    <a:pt x="71284" y="3304"/>
                  </a:lnTo>
                  <a:lnTo>
                    <a:pt x="83998" y="2203"/>
                  </a:lnTo>
                  <a:lnTo>
                    <a:pt x="96895" y="1469"/>
                  </a:ln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699525" y="4446658"/>
              <a:ext cx="135097" cy="676450"/>
            </a:xfrm>
            <a:custGeom>
              <a:avLst/>
              <a:gdLst/>
              <a:ahLst/>
              <a:cxnLst/>
              <a:rect l="0" t="0" r="0" b="0"/>
              <a:pathLst>
                <a:path w="135097" h="676450">
                  <a:moveTo>
                    <a:pt x="135096" y="0"/>
                  </a:moveTo>
                  <a:lnTo>
                    <a:pt x="113972" y="5281"/>
                  </a:lnTo>
                  <a:lnTo>
                    <a:pt x="105539" y="9047"/>
                  </a:lnTo>
                  <a:lnTo>
                    <a:pt x="97706" y="13768"/>
                  </a:lnTo>
                  <a:lnTo>
                    <a:pt x="90274" y="19127"/>
                  </a:lnTo>
                  <a:lnTo>
                    <a:pt x="82003" y="26015"/>
                  </a:lnTo>
                  <a:lnTo>
                    <a:pt x="73173" y="33922"/>
                  </a:lnTo>
                  <a:lnTo>
                    <a:pt x="63971" y="42511"/>
                  </a:lnTo>
                  <a:lnTo>
                    <a:pt x="55625" y="52657"/>
                  </a:lnTo>
                  <a:lnTo>
                    <a:pt x="47851" y="63843"/>
                  </a:lnTo>
                  <a:lnTo>
                    <a:pt x="40458" y="75720"/>
                  </a:lnTo>
                  <a:lnTo>
                    <a:pt x="33318" y="88061"/>
                  </a:lnTo>
                  <a:lnTo>
                    <a:pt x="19490" y="113562"/>
                  </a:lnTo>
                  <a:lnTo>
                    <a:pt x="14919" y="126552"/>
                  </a:lnTo>
                  <a:lnTo>
                    <a:pt x="11871" y="139634"/>
                  </a:lnTo>
                  <a:lnTo>
                    <a:pt x="9839" y="152775"/>
                  </a:lnTo>
                  <a:lnTo>
                    <a:pt x="10695" y="163747"/>
                  </a:lnTo>
                  <a:lnTo>
                    <a:pt x="13476" y="173273"/>
                  </a:lnTo>
                  <a:lnTo>
                    <a:pt x="17541" y="181834"/>
                  </a:lnTo>
                  <a:lnTo>
                    <a:pt x="22461" y="190857"/>
                  </a:lnTo>
                  <a:lnTo>
                    <a:pt x="27952" y="200188"/>
                  </a:lnTo>
                  <a:lnTo>
                    <a:pt x="33824" y="209725"/>
                  </a:lnTo>
                  <a:lnTo>
                    <a:pt x="39948" y="218293"/>
                  </a:lnTo>
                  <a:lnTo>
                    <a:pt x="46242" y="226216"/>
                  </a:lnTo>
                  <a:lnTo>
                    <a:pt x="52648" y="233709"/>
                  </a:lnTo>
                  <a:lnTo>
                    <a:pt x="59130" y="240915"/>
                  </a:lnTo>
                  <a:lnTo>
                    <a:pt x="72227" y="254816"/>
                  </a:lnTo>
                  <a:lnTo>
                    <a:pt x="75499" y="264934"/>
                  </a:lnTo>
                  <a:lnTo>
                    <a:pt x="76574" y="277205"/>
                  </a:lnTo>
                  <a:lnTo>
                    <a:pt x="76186" y="290913"/>
                  </a:lnTo>
                  <a:lnTo>
                    <a:pt x="73716" y="303367"/>
                  </a:lnTo>
                  <a:lnTo>
                    <a:pt x="69859" y="314987"/>
                  </a:lnTo>
                  <a:lnTo>
                    <a:pt x="65077" y="326048"/>
                  </a:lnTo>
                  <a:lnTo>
                    <a:pt x="59679" y="335633"/>
                  </a:lnTo>
                  <a:lnTo>
                    <a:pt x="53870" y="344234"/>
                  </a:lnTo>
                  <a:lnTo>
                    <a:pt x="47786" y="352178"/>
                  </a:lnTo>
                  <a:lnTo>
                    <a:pt x="40414" y="359685"/>
                  </a:lnTo>
                  <a:lnTo>
                    <a:pt x="32184" y="366900"/>
                  </a:lnTo>
                  <a:lnTo>
                    <a:pt x="23381" y="373921"/>
                  </a:lnTo>
                  <a:lnTo>
                    <a:pt x="15301" y="380813"/>
                  </a:lnTo>
                  <a:lnTo>
                    <a:pt x="7705" y="387617"/>
                  </a:lnTo>
                  <a:lnTo>
                    <a:pt x="429" y="394364"/>
                  </a:lnTo>
                  <a:lnTo>
                    <a:pt x="0" y="398862"/>
                  </a:lnTo>
                  <a:lnTo>
                    <a:pt x="4136" y="401861"/>
                  </a:lnTo>
                  <a:lnTo>
                    <a:pt x="11314" y="403860"/>
                  </a:lnTo>
                  <a:lnTo>
                    <a:pt x="20521" y="405193"/>
                  </a:lnTo>
                  <a:lnTo>
                    <a:pt x="31080" y="406082"/>
                  </a:lnTo>
                  <a:lnTo>
                    <a:pt x="42540" y="406674"/>
                  </a:lnTo>
                  <a:lnTo>
                    <a:pt x="52391" y="409280"/>
                  </a:lnTo>
                  <a:lnTo>
                    <a:pt x="61169" y="413227"/>
                  </a:lnTo>
                  <a:lnTo>
                    <a:pt x="69232" y="418069"/>
                  </a:lnTo>
                  <a:lnTo>
                    <a:pt x="75712" y="424614"/>
                  </a:lnTo>
                  <a:lnTo>
                    <a:pt x="81138" y="432292"/>
                  </a:lnTo>
                  <a:lnTo>
                    <a:pt x="85860" y="440727"/>
                  </a:lnTo>
                  <a:lnTo>
                    <a:pt x="86797" y="450772"/>
                  </a:lnTo>
                  <a:lnTo>
                    <a:pt x="85212" y="461890"/>
                  </a:lnTo>
                  <a:lnTo>
                    <a:pt x="81945" y="473723"/>
                  </a:lnTo>
                  <a:lnTo>
                    <a:pt x="77555" y="483822"/>
                  </a:lnTo>
                  <a:lnTo>
                    <a:pt x="72419" y="492765"/>
                  </a:lnTo>
                  <a:lnTo>
                    <a:pt x="66784" y="500938"/>
                  </a:lnTo>
                  <a:lnTo>
                    <a:pt x="60816" y="508598"/>
                  </a:lnTo>
                  <a:lnTo>
                    <a:pt x="54628" y="515914"/>
                  </a:lnTo>
                  <a:lnTo>
                    <a:pt x="48291" y="523002"/>
                  </a:lnTo>
                  <a:lnTo>
                    <a:pt x="41856" y="532150"/>
                  </a:lnTo>
                  <a:lnTo>
                    <a:pt x="35356" y="542669"/>
                  </a:lnTo>
                  <a:lnTo>
                    <a:pt x="28811" y="554103"/>
                  </a:lnTo>
                  <a:lnTo>
                    <a:pt x="23343" y="565041"/>
                  </a:lnTo>
                  <a:lnTo>
                    <a:pt x="18592" y="575650"/>
                  </a:lnTo>
                  <a:lnTo>
                    <a:pt x="14320" y="586038"/>
                  </a:lnTo>
                  <a:lnTo>
                    <a:pt x="10366" y="596279"/>
                  </a:lnTo>
                  <a:lnTo>
                    <a:pt x="3026" y="616501"/>
                  </a:lnTo>
                  <a:lnTo>
                    <a:pt x="2837" y="626536"/>
                  </a:lnTo>
                  <a:lnTo>
                    <a:pt x="4921" y="636542"/>
                  </a:lnTo>
                  <a:lnTo>
                    <a:pt x="8522" y="646528"/>
                  </a:lnTo>
                  <a:lnTo>
                    <a:pt x="14238" y="654291"/>
                  </a:lnTo>
                  <a:lnTo>
                    <a:pt x="21365" y="660572"/>
                  </a:lnTo>
                  <a:lnTo>
                    <a:pt x="29432" y="665864"/>
                  </a:lnTo>
                  <a:lnTo>
                    <a:pt x="40336" y="669392"/>
                  </a:lnTo>
                  <a:lnTo>
                    <a:pt x="53132" y="671744"/>
                  </a:lnTo>
                  <a:lnTo>
                    <a:pt x="95305" y="6764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4944047" y="4058694"/>
            <a:ext cx="3428151" cy="925145"/>
            <a:chOff x="4944047" y="4058694"/>
            <a:chExt cx="3428151" cy="925145"/>
          </a:xfrm>
        </p:grpSpPr>
        <p:sp>
          <p:nvSpPr>
            <p:cNvPr id="108" name="Freeform 107"/>
            <p:cNvSpPr/>
            <p:nvPr/>
          </p:nvSpPr>
          <p:spPr>
            <a:xfrm>
              <a:off x="4944047" y="4764987"/>
              <a:ext cx="99479" cy="1"/>
            </a:xfrm>
            <a:custGeom>
              <a:avLst/>
              <a:gdLst/>
              <a:ahLst/>
              <a:cxnLst/>
              <a:rect l="0" t="0" r="0" b="0"/>
              <a:pathLst>
                <a:path w="99479" h="1">
                  <a:moveTo>
                    <a:pt x="0" y="0"/>
                  </a:move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202689" y="4614483"/>
              <a:ext cx="122455" cy="321658"/>
            </a:xfrm>
            <a:custGeom>
              <a:avLst/>
              <a:gdLst/>
              <a:ahLst/>
              <a:cxnLst/>
              <a:rect l="0" t="0" r="0" b="0"/>
              <a:pathLst>
                <a:path w="122455" h="321658">
                  <a:moveTo>
                    <a:pt x="29843" y="1287"/>
                  </a:moveTo>
                  <a:lnTo>
                    <a:pt x="19281" y="17130"/>
                  </a:lnTo>
                  <a:lnTo>
                    <a:pt x="15065" y="25112"/>
                  </a:lnTo>
                  <a:lnTo>
                    <a:pt x="11149" y="33750"/>
                  </a:lnTo>
                  <a:lnTo>
                    <a:pt x="7432" y="42824"/>
                  </a:lnTo>
                  <a:lnTo>
                    <a:pt x="7166" y="45558"/>
                  </a:lnTo>
                  <a:lnTo>
                    <a:pt x="9199" y="44065"/>
                  </a:lnTo>
                  <a:lnTo>
                    <a:pt x="12764" y="39753"/>
                  </a:lnTo>
                  <a:lnTo>
                    <a:pt x="17352" y="34668"/>
                  </a:lnTo>
                  <a:lnTo>
                    <a:pt x="28344" y="23123"/>
                  </a:lnTo>
                  <a:lnTo>
                    <a:pt x="46961" y="4195"/>
                  </a:lnTo>
                  <a:lnTo>
                    <a:pt x="54519" y="1015"/>
                  </a:lnTo>
                  <a:lnTo>
                    <a:pt x="62873" y="0"/>
                  </a:lnTo>
                  <a:lnTo>
                    <a:pt x="71759" y="429"/>
                  </a:lnTo>
                  <a:lnTo>
                    <a:pt x="77683" y="5136"/>
                  </a:lnTo>
                  <a:lnTo>
                    <a:pt x="81632" y="12696"/>
                  </a:lnTo>
                  <a:lnTo>
                    <a:pt x="84265" y="22156"/>
                  </a:lnTo>
                  <a:lnTo>
                    <a:pt x="84914" y="32885"/>
                  </a:lnTo>
                  <a:lnTo>
                    <a:pt x="84242" y="44458"/>
                  </a:lnTo>
                  <a:lnTo>
                    <a:pt x="82689" y="56595"/>
                  </a:lnTo>
                  <a:lnTo>
                    <a:pt x="80548" y="69108"/>
                  </a:lnTo>
                  <a:lnTo>
                    <a:pt x="78016" y="81871"/>
                  </a:lnTo>
                  <a:lnTo>
                    <a:pt x="75222" y="94800"/>
                  </a:lnTo>
                  <a:lnTo>
                    <a:pt x="71149" y="106736"/>
                  </a:lnTo>
                  <a:lnTo>
                    <a:pt x="66223" y="118009"/>
                  </a:lnTo>
                  <a:lnTo>
                    <a:pt x="60728" y="128841"/>
                  </a:lnTo>
                  <a:lnTo>
                    <a:pt x="59276" y="132746"/>
                  </a:lnTo>
                  <a:lnTo>
                    <a:pt x="60518" y="132033"/>
                  </a:lnTo>
                  <a:lnTo>
                    <a:pt x="63557" y="128242"/>
                  </a:lnTo>
                  <a:lnTo>
                    <a:pt x="68898" y="124609"/>
                  </a:lnTo>
                  <a:lnTo>
                    <a:pt x="75776" y="121082"/>
                  </a:lnTo>
                  <a:lnTo>
                    <a:pt x="83676" y="117626"/>
                  </a:lnTo>
                  <a:lnTo>
                    <a:pt x="91154" y="117532"/>
                  </a:lnTo>
                  <a:lnTo>
                    <a:pt x="98350" y="119680"/>
                  </a:lnTo>
                  <a:lnTo>
                    <a:pt x="105358" y="123323"/>
                  </a:lnTo>
                  <a:lnTo>
                    <a:pt x="111135" y="129067"/>
                  </a:lnTo>
                  <a:lnTo>
                    <a:pt x="116091" y="136212"/>
                  </a:lnTo>
                  <a:lnTo>
                    <a:pt x="120501" y="144292"/>
                  </a:lnTo>
                  <a:lnTo>
                    <a:pt x="122336" y="155205"/>
                  </a:lnTo>
                  <a:lnTo>
                    <a:pt x="122454" y="168007"/>
                  </a:lnTo>
                  <a:lnTo>
                    <a:pt x="121427" y="182068"/>
                  </a:lnTo>
                  <a:lnTo>
                    <a:pt x="120742" y="195863"/>
                  </a:lnTo>
                  <a:lnTo>
                    <a:pt x="119982" y="222981"/>
                  </a:lnTo>
                  <a:lnTo>
                    <a:pt x="117568" y="236403"/>
                  </a:lnTo>
                  <a:lnTo>
                    <a:pt x="113748" y="249772"/>
                  </a:lnTo>
                  <a:lnTo>
                    <a:pt x="108991" y="263105"/>
                  </a:lnTo>
                  <a:lnTo>
                    <a:pt x="103609" y="275310"/>
                  </a:lnTo>
                  <a:lnTo>
                    <a:pt x="97811" y="286763"/>
                  </a:lnTo>
                  <a:lnTo>
                    <a:pt x="91735" y="297714"/>
                  </a:lnTo>
                  <a:lnTo>
                    <a:pt x="84368" y="306120"/>
                  </a:lnTo>
                  <a:lnTo>
                    <a:pt x="76141" y="312829"/>
                  </a:lnTo>
                  <a:lnTo>
                    <a:pt x="67340" y="318407"/>
                  </a:lnTo>
                  <a:lnTo>
                    <a:pt x="58157" y="321021"/>
                  </a:lnTo>
                  <a:lnTo>
                    <a:pt x="48719" y="321657"/>
                  </a:lnTo>
                  <a:lnTo>
                    <a:pt x="39111" y="320977"/>
                  </a:lnTo>
                  <a:lnTo>
                    <a:pt x="30495" y="317207"/>
                  </a:lnTo>
                  <a:lnTo>
                    <a:pt x="22541" y="311378"/>
                  </a:lnTo>
                  <a:lnTo>
                    <a:pt x="0" y="2897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391697" y="4559983"/>
              <a:ext cx="193874" cy="354221"/>
            </a:xfrm>
            <a:custGeom>
              <a:avLst/>
              <a:gdLst/>
              <a:ahLst/>
              <a:cxnLst/>
              <a:rect l="0" t="0" r="0" b="0"/>
              <a:pathLst>
                <a:path w="193874" h="354221">
                  <a:moveTo>
                    <a:pt x="0" y="75682"/>
                  </a:moveTo>
                  <a:lnTo>
                    <a:pt x="10562" y="65121"/>
                  </a:lnTo>
                  <a:lnTo>
                    <a:pt x="18094" y="59799"/>
                  </a:lnTo>
                  <a:lnTo>
                    <a:pt x="27537" y="54040"/>
                  </a:lnTo>
                  <a:lnTo>
                    <a:pt x="38254" y="47991"/>
                  </a:lnTo>
                  <a:lnTo>
                    <a:pt x="61951" y="35374"/>
                  </a:lnTo>
                  <a:lnTo>
                    <a:pt x="113189" y="9262"/>
                  </a:lnTo>
                  <a:lnTo>
                    <a:pt x="126303" y="4874"/>
                  </a:lnTo>
                  <a:lnTo>
                    <a:pt x="139468" y="1950"/>
                  </a:lnTo>
                  <a:lnTo>
                    <a:pt x="152665" y="0"/>
                  </a:lnTo>
                  <a:lnTo>
                    <a:pt x="163674" y="911"/>
                  </a:lnTo>
                  <a:lnTo>
                    <a:pt x="173224" y="3728"/>
                  </a:lnTo>
                  <a:lnTo>
                    <a:pt x="181801" y="7818"/>
                  </a:lnTo>
                  <a:lnTo>
                    <a:pt x="187519" y="16070"/>
                  </a:lnTo>
                  <a:lnTo>
                    <a:pt x="191331" y="27099"/>
                  </a:lnTo>
                  <a:lnTo>
                    <a:pt x="193873" y="39977"/>
                  </a:lnTo>
                  <a:lnTo>
                    <a:pt x="193356" y="54090"/>
                  </a:lnTo>
                  <a:lnTo>
                    <a:pt x="190801" y="69024"/>
                  </a:lnTo>
                  <a:lnTo>
                    <a:pt x="186888" y="84507"/>
                  </a:lnTo>
                  <a:lnTo>
                    <a:pt x="183173" y="98145"/>
                  </a:lnTo>
                  <a:lnTo>
                    <a:pt x="172664" y="134288"/>
                  </a:lnTo>
                  <a:lnTo>
                    <a:pt x="162550" y="171401"/>
                  </a:lnTo>
                  <a:lnTo>
                    <a:pt x="152553" y="204995"/>
                  </a:lnTo>
                  <a:lnTo>
                    <a:pt x="142591" y="241353"/>
                  </a:lnTo>
                  <a:lnTo>
                    <a:pt x="135956" y="263161"/>
                  </a:lnTo>
                  <a:lnTo>
                    <a:pt x="132639" y="275829"/>
                  </a:lnTo>
                  <a:lnTo>
                    <a:pt x="129322" y="289801"/>
                  </a:lnTo>
                  <a:lnTo>
                    <a:pt x="129321" y="3542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5481227" y="4735143"/>
              <a:ext cx="129322" cy="19897"/>
            </a:xfrm>
            <a:custGeom>
              <a:avLst/>
              <a:gdLst/>
              <a:ahLst/>
              <a:cxnLst/>
              <a:rect l="0" t="0" r="0" b="0"/>
              <a:pathLst>
                <a:path w="129322" h="19897">
                  <a:moveTo>
                    <a:pt x="0" y="19896"/>
                  </a:moveTo>
                  <a:lnTo>
                    <a:pt x="15843" y="14615"/>
                  </a:lnTo>
                  <a:lnTo>
                    <a:pt x="24931" y="11954"/>
                  </a:lnTo>
                  <a:lnTo>
                    <a:pt x="46818" y="6050"/>
                  </a:lnTo>
                  <a:lnTo>
                    <a:pt x="58845" y="4033"/>
                  </a:lnTo>
                  <a:lnTo>
                    <a:pt x="71284" y="2689"/>
                  </a:ln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5729921" y="4814725"/>
              <a:ext cx="39792" cy="169114"/>
            </a:xfrm>
            <a:custGeom>
              <a:avLst/>
              <a:gdLst/>
              <a:ahLst/>
              <a:cxnLst/>
              <a:rect l="0" t="0" r="0" b="0"/>
              <a:pathLst>
                <a:path w="39792" h="169114">
                  <a:moveTo>
                    <a:pt x="39791" y="0"/>
                  </a:moveTo>
                  <a:lnTo>
                    <a:pt x="34510" y="15843"/>
                  </a:lnTo>
                  <a:lnTo>
                    <a:pt x="31850" y="24931"/>
                  </a:lnTo>
                  <a:lnTo>
                    <a:pt x="25945" y="46819"/>
                  </a:lnTo>
                  <a:lnTo>
                    <a:pt x="19637" y="74232"/>
                  </a:lnTo>
                  <a:lnTo>
                    <a:pt x="13149" y="103732"/>
                  </a:lnTo>
                  <a:lnTo>
                    <a:pt x="9872" y="117789"/>
                  </a:lnTo>
                  <a:lnTo>
                    <a:pt x="0" y="1691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5978616" y="4556083"/>
              <a:ext cx="109426" cy="59688"/>
            </a:xfrm>
            <a:custGeom>
              <a:avLst/>
              <a:gdLst/>
              <a:ahLst/>
              <a:cxnLst/>
              <a:rect l="0" t="0" r="0" b="0"/>
              <a:pathLst>
                <a:path w="109426" h="59688">
                  <a:moveTo>
                    <a:pt x="0" y="59687"/>
                  </a:moveTo>
                  <a:lnTo>
                    <a:pt x="10562" y="49125"/>
                  </a:lnTo>
                  <a:lnTo>
                    <a:pt x="18095" y="43803"/>
                  </a:lnTo>
                  <a:lnTo>
                    <a:pt x="27537" y="38045"/>
                  </a:lnTo>
                  <a:lnTo>
                    <a:pt x="38254" y="31995"/>
                  </a:lnTo>
                  <a:lnTo>
                    <a:pt x="50924" y="25751"/>
                  </a:lnTo>
                  <a:lnTo>
                    <a:pt x="64898" y="19378"/>
                  </a:lnTo>
                  <a:lnTo>
                    <a:pt x="10942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233198" y="4445581"/>
              <a:ext cx="123435" cy="309459"/>
            </a:xfrm>
            <a:custGeom>
              <a:avLst/>
              <a:gdLst/>
              <a:ahLst/>
              <a:cxnLst/>
              <a:rect l="0" t="0" r="0" b="0"/>
              <a:pathLst>
                <a:path w="123435" h="309459">
                  <a:moveTo>
                    <a:pt x="14008" y="60763"/>
                  </a:moveTo>
                  <a:lnTo>
                    <a:pt x="19289" y="44920"/>
                  </a:lnTo>
                  <a:lnTo>
                    <a:pt x="23055" y="38043"/>
                  </a:lnTo>
                  <a:lnTo>
                    <a:pt x="27777" y="31248"/>
                  </a:lnTo>
                  <a:lnTo>
                    <a:pt x="33135" y="24507"/>
                  </a:lnTo>
                  <a:lnTo>
                    <a:pt x="40023" y="17802"/>
                  </a:lnTo>
                  <a:lnTo>
                    <a:pt x="47931" y="11121"/>
                  </a:lnTo>
                  <a:lnTo>
                    <a:pt x="56519" y="4457"/>
                  </a:lnTo>
                  <a:lnTo>
                    <a:pt x="65560" y="1120"/>
                  </a:lnTo>
                  <a:lnTo>
                    <a:pt x="74904" y="0"/>
                  </a:lnTo>
                  <a:lnTo>
                    <a:pt x="84448" y="359"/>
                  </a:lnTo>
                  <a:lnTo>
                    <a:pt x="93022" y="3914"/>
                  </a:lnTo>
                  <a:lnTo>
                    <a:pt x="100949" y="9600"/>
                  </a:lnTo>
                  <a:lnTo>
                    <a:pt x="108444" y="16707"/>
                  </a:lnTo>
                  <a:lnTo>
                    <a:pt x="113440" y="26971"/>
                  </a:lnTo>
                  <a:lnTo>
                    <a:pt x="116772" y="39340"/>
                  </a:lnTo>
                  <a:lnTo>
                    <a:pt x="118992" y="53113"/>
                  </a:lnTo>
                  <a:lnTo>
                    <a:pt x="120473" y="66716"/>
                  </a:lnTo>
                  <a:lnTo>
                    <a:pt x="121460" y="80206"/>
                  </a:lnTo>
                  <a:lnTo>
                    <a:pt x="122118" y="93621"/>
                  </a:lnTo>
                  <a:lnTo>
                    <a:pt x="121451" y="109196"/>
                  </a:lnTo>
                  <a:lnTo>
                    <a:pt x="119901" y="126211"/>
                  </a:lnTo>
                  <a:lnTo>
                    <a:pt x="117763" y="144186"/>
                  </a:lnTo>
                  <a:lnTo>
                    <a:pt x="115232" y="160591"/>
                  </a:lnTo>
                  <a:lnTo>
                    <a:pt x="112439" y="175949"/>
                  </a:lnTo>
                  <a:lnTo>
                    <a:pt x="109472" y="190608"/>
                  </a:lnTo>
                  <a:lnTo>
                    <a:pt x="106389" y="203698"/>
                  </a:lnTo>
                  <a:lnTo>
                    <a:pt x="103228" y="215739"/>
                  </a:lnTo>
                  <a:lnTo>
                    <a:pt x="100015" y="227083"/>
                  </a:lnTo>
                  <a:lnTo>
                    <a:pt x="94558" y="240172"/>
                  </a:lnTo>
                  <a:lnTo>
                    <a:pt x="87603" y="254425"/>
                  </a:lnTo>
                  <a:lnTo>
                    <a:pt x="79651" y="269453"/>
                  </a:lnTo>
                  <a:lnTo>
                    <a:pt x="71034" y="281683"/>
                  </a:lnTo>
                  <a:lnTo>
                    <a:pt x="61973" y="292046"/>
                  </a:lnTo>
                  <a:lnTo>
                    <a:pt x="52616" y="301166"/>
                  </a:lnTo>
                  <a:lnTo>
                    <a:pt x="41958" y="306140"/>
                  </a:lnTo>
                  <a:lnTo>
                    <a:pt x="30430" y="308352"/>
                  </a:lnTo>
                  <a:lnTo>
                    <a:pt x="18324" y="308720"/>
                  </a:lnTo>
                  <a:lnTo>
                    <a:pt x="10254" y="303439"/>
                  </a:lnTo>
                  <a:lnTo>
                    <a:pt x="4873" y="294393"/>
                  </a:lnTo>
                  <a:lnTo>
                    <a:pt x="1286" y="282835"/>
                  </a:lnTo>
                  <a:lnTo>
                    <a:pt x="0" y="269603"/>
                  </a:lnTo>
                  <a:lnTo>
                    <a:pt x="249" y="255255"/>
                  </a:lnTo>
                  <a:lnTo>
                    <a:pt x="1519" y="240163"/>
                  </a:lnTo>
                  <a:lnTo>
                    <a:pt x="4577" y="225681"/>
                  </a:lnTo>
                  <a:lnTo>
                    <a:pt x="8825" y="211605"/>
                  </a:lnTo>
                  <a:lnTo>
                    <a:pt x="13869" y="197799"/>
                  </a:lnTo>
                  <a:lnTo>
                    <a:pt x="20547" y="187490"/>
                  </a:lnTo>
                  <a:lnTo>
                    <a:pt x="28315" y="179513"/>
                  </a:lnTo>
                  <a:lnTo>
                    <a:pt x="36809" y="173089"/>
                  </a:lnTo>
                  <a:lnTo>
                    <a:pt x="44683" y="172122"/>
                  </a:lnTo>
                  <a:lnTo>
                    <a:pt x="52143" y="174793"/>
                  </a:lnTo>
                  <a:lnTo>
                    <a:pt x="59327" y="179890"/>
                  </a:lnTo>
                  <a:lnTo>
                    <a:pt x="66327" y="187710"/>
                  </a:lnTo>
                  <a:lnTo>
                    <a:pt x="73204" y="197344"/>
                  </a:lnTo>
                  <a:lnTo>
                    <a:pt x="79999" y="208188"/>
                  </a:lnTo>
                  <a:lnTo>
                    <a:pt x="85635" y="218733"/>
                  </a:lnTo>
                  <a:lnTo>
                    <a:pt x="90497" y="229079"/>
                  </a:lnTo>
                  <a:lnTo>
                    <a:pt x="94844" y="239292"/>
                  </a:lnTo>
                  <a:lnTo>
                    <a:pt x="99953" y="249417"/>
                  </a:lnTo>
                  <a:lnTo>
                    <a:pt x="105569" y="259483"/>
                  </a:lnTo>
                  <a:lnTo>
                    <a:pt x="123434" y="3094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6461717" y="4486449"/>
              <a:ext cx="109419" cy="278539"/>
            </a:xfrm>
            <a:custGeom>
              <a:avLst/>
              <a:gdLst/>
              <a:ahLst/>
              <a:cxnLst/>
              <a:rect l="0" t="0" r="0" b="0"/>
              <a:pathLst>
                <a:path w="109419" h="278539">
                  <a:moveTo>
                    <a:pt x="34183" y="0"/>
                  </a:moveTo>
                  <a:lnTo>
                    <a:pt x="28902" y="15842"/>
                  </a:lnTo>
                  <a:lnTo>
                    <a:pt x="25136" y="24931"/>
                  </a:lnTo>
                  <a:lnTo>
                    <a:pt x="20415" y="35411"/>
                  </a:lnTo>
                  <a:lnTo>
                    <a:pt x="15057" y="46818"/>
                  </a:lnTo>
                  <a:lnTo>
                    <a:pt x="11485" y="61055"/>
                  </a:lnTo>
                  <a:lnTo>
                    <a:pt x="9103" y="77179"/>
                  </a:lnTo>
                  <a:lnTo>
                    <a:pt x="7516" y="94560"/>
                  </a:lnTo>
                  <a:lnTo>
                    <a:pt x="5352" y="110568"/>
                  </a:lnTo>
                  <a:lnTo>
                    <a:pt x="2804" y="125661"/>
                  </a:lnTo>
                  <a:lnTo>
                    <a:pt x="0" y="140145"/>
                  </a:lnTo>
                  <a:lnTo>
                    <a:pt x="1447" y="147590"/>
                  </a:lnTo>
                  <a:lnTo>
                    <a:pt x="5727" y="150343"/>
                  </a:lnTo>
                  <a:lnTo>
                    <a:pt x="11897" y="149967"/>
                  </a:lnTo>
                  <a:lnTo>
                    <a:pt x="19326" y="146401"/>
                  </a:lnTo>
                  <a:lnTo>
                    <a:pt x="27594" y="140708"/>
                  </a:lnTo>
                  <a:lnTo>
                    <a:pt x="36422" y="133596"/>
                  </a:lnTo>
                  <a:lnTo>
                    <a:pt x="46729" y="127749"/>
                  </a:lnTo>
                  <a:lnTo>
                    <a:pt x="58022" y="122747"/>
                  </a:lnTo>
                  <a:lnTo>
                    <a:pt x="69971" y="118306"/>
                  </a:lnTo>
                  <a:lnTo>
                    <a:pt x="80148" y="118662"/>
                  </a:lnTo>
                  <a:lnTo>
                    <a:pt x="89143" y="122215"/>
                  </a:lnTo>
                  <a:lnTo>
                    <a:pt x="97350" y="127899"/>
                  </a:lnTo>
                  <a:lnTo>
                    <a:pt x="102822" y="137216"/>
                  </a:lnTo>
                  <a:lnTo>
                    <a:pt x="106470" y="148953"/>
                  </a:lnTo>
                  <a:lnTo>
                    <a:pt x="108902" y="162304"/>
                  </a:lnTo>
                  <a:lnTo>
                    <a:pt x="109418" y="176732"/>
                  </a:lnTo>
                  <a:lnTo>
                    <a:pt x="108657" y="191877"/>
                  </a:lnTo>
                  <a:lnTo>
                    <a:pt x="107044" y="207500"/>
                  </a:lnTo>
                  <a:lnTo>
                    <a:pt x="104863" y="221231"/>
                  </a:lnTo>
                  <a:lnTo>
                    <a:pt x="102304" y="233702"/>
                  </a:lnTo>
                  <a:lnTo>
                    <a:pt x="99493" y="245331"/>
                  </a:lnTo>
                  <a:lnTo>
                    <a:pt x="94302" y="254189"/>
                  </a:lnTo>
                  <a:lnTo>
                    <a:pt x="87526" y="261200"/>
                  </a:lnTo>
                  <a:lnTo>
                    <a:pt x="54079" y="2785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6495900" y="4486449"/>
              <a:ext cx="99479" cy="15680"/>
            </a:xfrm>
            <a:custGeom>
              <a:avLst/>
              <a:gdLst/>
              <a:ahLst/>
              <a:cxnLst/>
              <a:rect l="0" t="0" r="0" b="0"/>
              <a:pathLst>
                <a:path w="99479" h="15680">
                  <a:moveTo>
                    <a:pt x="0" y="9947"/>
                  </a:moveTo>
                  <a:lnTo>
                    <a:pt x="15842" y="15228"/>
                  </a:lnTo>
                  <a:lnTo>
                    <a:pt x="24931" y="15679"/>
                  </a:lnTo>
                  <a:lnTo>
                    <a:pt x="35411" y="14873"/>
                  </a:lnTo>
                  <a:lnTo>
                    <a:pt x="46819" y="13231"/>
                  </a:lnTo>
                  <a:lnTo>
                    <a:pt x="57740" y="11031"/>
                  </a:lnTo>
                  <a:lnTo>
                    <a:pt x="68337" y="8459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6754543" y="4745091"/>
              <a:ext cx="19896" cy="129322"/>
            </a:xfrm>
            <a:custGeom>
              <a:avLst/>
              <a:gdLst/>
              <a:ahLst/>
              <a:cxnLst/>
              <a:rect l="0" t="0" r="0" b="0"/>
              <a:pathLst>
                <a:path w="19896" h="129322">
                  <a:moveTo>
                    <a:pt x="19895" y="0"/>
                  </a:moveTo>
                  <a:lnTo>
                    <a:pt x="9334" y="21124"/>
                  </a:lnTo>
                  <a:lnTo>
                    <a:pt x="6223" y="31767"/>
                  </a:lnTo>
                  <a:lnTo>
                    <a:pt x="4148" y="43284"/>
                  </a:lnTo>
                  <a:lnTo>
                    <a:pt x="2766" y="55384"/>
                  </a:lnTo>
                  <a:lnTo>
                    <a:pt x="1844" y="67871"/>
                  </a:lnTo>
                  <a:lnTo>
                    <a:pt x="1229" y="80617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6993290" y="4506344"/>
              <a:ext cx="99478" cy="19897"/>
            </a:xfrm>
            <a:custGeom>
              <a:avLst/>
              <a:gdLst/>
              <a:ahLst/>
              <a:cxnLst/>
              <a:rect l="0" t="0" r="0" b="0"/>
              <a:pathLst>
                <a:path w="99478" h="19897">
                  <a:moveTo>
                    <a:pt x="0" y="0"/>
                  </a:moveTo>
                  <a:lnTo>
                    <a:pt x="21123" y="0"/>
                  </a:lnTo>
                  <a:lnTo>
                    <a:pt x="31767" y="1106"/>
                  </a:lnTo>
                  <a:lnTo>
                    <a:pt x="43284" y="2948"/>
                  </a:lnTo>
                  <a:lnTo>
                    <a:pt x="99477" y="198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216357" y="4406867"/>
              <a:ext cx="25628" cy="238747"/>
            </a:xfrm>
            <a:custGeom>
              <a:avLst/>
              <a:gdLst/>
              <a:ahLst/>
              <a:cxnLst/>
              <a:rect l="0" t="0" r="0" b="0"/>
              <a:pathLst>
                <a:path w="25628" h="238747">
                  <a:moveTo>
                    <a:pt x="5731" y="0"/>
                  </a:moveTo>
                  <a:lnTo>
                    <a:pt x="450" y="21123"/>
                  </a:lnTo>
                  <a:lnTo>
                    <a:pt x="0" y="32872"/>
                  </a:lnTo>
                  <a:lnTo>
                    <a:pt x="805" y="46231"/>
                  </a:lnTo>
                  <a:lnTo>
                    <a:pt x="2448" y="60664"/>
                  </a:lnTo>
                  <a:lnTo>
                    <a:pt x="3542" y="75812"/>
                  </a:lnTo>
                  <a:lnTo>
                    <a:pt x="4272" y="91438"/>
                  </a:lnTo>
                  <a:lnTo>
                    <a:pt x="4758" y="107381"/>
                  </a:lnTo>
                  <a:lnTo>
                    <a:pt x="6188" y="122432"/>
                  </a:lnTo>
                  <a:lnTo>
                    <a:pt x="8246" y="136886"/>
                  </a:lnTo>
                  <a:lnTo>
                    <a:pt x="10724" y="150944"/>
                  </a:lnTo>
                  <a:lnTo>
                    <a:pt x="13481" y="164737"/>
                  </a:lnTo>
                  <a:lnTo>
                    <a:pt x="16424" y="178354"/>
                  </a:lnTo>
                  <a:lnTo>
                    <a:pt x="25627" y="2387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7297712" y="4385348"/>
              <a:ext cx="123333" cy="240371"/>
            </a:xfrm>
            <a:custGeom>
              <a:avLst/>
              <a:gdLst/>
              <a:ahLst/>
              <a:cxnLst/>
              <a:rect l="0" t="0" r="0" b="0"/>
              <a:pathLst>
                <a:path w="123333" h="240371">
                  <a:moveTo>
                    <a:pt x="103437" y="31466"/>
                  </a:moveTo>
                  <a:lnTo>
                    <a:pt x="75744" y="3774"/>
                  </a:lnTo>
                  <a:lnTo>
                    <a:pt x="68395" y="847"/>
                  </a:lnTo>
                  <a:lnTo>
                    <a:pt x="60180" y="0"/>
                  </a:lnTo>
                  <a:lnTo>
                    <a:pt x="51388" y="541"/>
                  </a:lnTo>
                  <a:lnTo>
                    <a:pt x="43315" y="6428"/>
                  </a:lnTo>
                  <a:lnTo>
                    <a:pt x="35723" y="15879"/>
                  </a:lnTo>
                  <a:lnTo>
                    <a:pt x="28450" y="27707"/>
                  </a:lnTo>
                  <a:lnTo>
                    <a:pt x="22497" y="41118"/>
                  </a:lnTo>
                  <a:lnTo>
                    <a:pt x="17422" y="55586"/>
                  </a:lnTo>
                  <a:lnTo>
                    <a:pt x="8838" y="84188"/>
                  </a:lnTo>
                  <a:lnTo>
                    <a:pt x="1337" y="107953"/>
                  </a:lnTo>
                  <a:lnTo>
                    <a:pt x="0" y="120038"/>
                  </a:lnTo>
                  <a:lnTo>
                    <a:pt x="214" y="132516"/>
                  </a:lnTo>
                  <a:lnTo>
                    <a:pt x="1463" y="145256"/>
                  </a:lnTo>
                  <a:lnTo>
                    <a:pt x="5611" y="154854"/>
                  </a:lnTo>
                  <a:lnTo>
                    <a:pt x="11692" y="162358"/>
                  </a:lnTo>
                  <a:lnTo>
                    <a:pt x="19062" y="168467"/>
                  </a:lnTo>
                  <a:lnTo>
                    <a:pt x="27291" y="169223"/>
                  </a:lnTo>
                  <a:lnTo>
                    <a:pt x="36093" y="166411"/>
                  </a:lnTo>
                  <a:lnTo>
                    <a:pt x="45277" y="161220"/>
                  </a:lnTo>
                  <a:lnTo>
                    <a:pt x="53610" y="154444"/>
                  </a:lnTo>
                  <a:lnTo>
                    <a:pt x="61376" y="146611"/>
                  </a:lnTo>
                  <a:lnTo>
                    <a:pt x="68765" y="138073"/>
                  </a:lnTo>
                  <a:lnTo>
                    <a:pt x="75901" y="129065"/>
                  </a:lnTo>
                  <a:lnTo>
                    <a:pt x="82869" y="119743"/>
                  </a:lnTo>
                  <a:lnTo>
                    <a:pt x="89724" y="110213"/>
                  </a:lnTo>
                  <a:lnTo>
                    <a:pt x="95401" y="99439"/>
                  </a:lnTo>
                  <a:lnTo>
                    <a:pt x="100289" y="87834"/>
                  </a:lnTo>
                  <a:lnTo>
                    <a:pt x="104654" y="75676"/>
                  </a:lnTo>
                  <a:lnTo>
                    <a:pt x="108670" y="63151"/>
                  </a:lnTo>
                  <a:lnTo>
                    <a:pt x="112451" y="50378"/>
                  </a:lnTo>
                  <a:lnTo>
                    <a:pt x="116078" y="37442"/>
                  </a:lnTo>
                  <a:lnTo>
                    <a:pt x="118496" y="34345"/>
                  </a:lnTo>
                  <a:lnTo>
                    <a:pt x="120108" y="37807"/>
                  </a:lnTo>
                  <a:lnTo>
                    <a:pt x="121183" y="45641"/>
                  </a:lnTo>
                  <a:lnTo>
                    <a:pt x="121899" y="56390"/>
                  </a:lnTo>
                  <a:lnTo>
                    <a:pt x="122377" y="69083"/>
                  </a:lnTo>
                  <a:lnTo>
                    <a:pt x="122907" y="99029"/>
                  </a:lnTo>
                  <a:lnTo>
                    <a:pt x="123332" y="240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7500626" y="4585927"/>
              <a:ext cx="29844" cy="139270"/>
            </a:xfrm>
            <a:custGeom>
              <a:avLst/>
              <a:gdLst/>
              <a:ahLst/>
              <a:cxnLst/>
              <a:rect l="0" t="0" r="0" b="0"/>
              <a:pathLst>
                <a:path w="29844" h="139270">
                  <a:moveTo>
                    <a:pt x="29843" y="0"/>
                  </a:moveTo>
                  <a:lnTo>
                    <a:pt x="29843" y="21123"/>
                  </a:lnTo>
                  <a:lnTo>
                    <a:pt x="28738" y="31767"/>
                  </a:lnTo>
                  <a:lnTo>
                    <a:pt x="26895" y="43284"/>
                  </a:lnTo>
                  <a:lnTo>
                    <a:pt x="24562" y="55383"/>
                  </a:lnTo>
                  <a:lnTo>
                    <a:pt x="19022" y="80617"/>
                  </a:lnTo>
                  <a:lnTo>
                    <a:pt x="0" y="139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669738" y="4436710"/>
              <a:ext cx="69636" cy="1"/>
            </a:xfrm>
            <a:custGeom>
              <a:avLst/>
              <a:gdLst/>
              <a:ahLst/>
              <a:cxnLst/>
              <a:rect l="0" t="0" r="0" b="0"/>
              <a:pathLst>
                <a:path w="69636" h="1">
                  <a:moveTo>
                    <a:pt x="0" y="0"/>
                  </a:moveTo>
                  <a:lnTo>
                    <a:pt x="6963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7838850" y="4357127"/>
              <a:ext cx="9950" cy="258644"/>
            </a:xfrm>
            <a:custGeom>
              <a:avLst/>
              <a:gdLst/>
              <a:ahLst/>
              <a:cxnLst/>
              <a:rect l="0" t="0" r="0" b="0"/>
              <a:pathLst>
                <a:path w="9950" h="258644">
                  <a:moveTo>
                    <a:pt x="9949" y="0"/>
                  </a:moveTo>
                  <a:lnTo>
                    <a:pt x="4668" y="15843"/>
                  </a:lnTo>
                  <a:lnTo>
                    <a:pt x="3112" y="24931"/>
                  </a:lnTo>
                  <a:lnTo>
                    <a:pt x="2075" y="35411"/>
                  </a:lnTo>
                  <a:lnTo>
                    <a:pt x="1383" y="46819"/>
                  </a:lnTo>
                  <a:lnTo>
                    <a:pt x="615" y="71285"/>
                  </a:lnTo>
                  <a:lnTo>
                    <a:pt x="81" y="139487"/>
                  </a:lnTo>
                  <a:lnTo>
                    <a:pt x="0" y="2586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7948276" y="4326506"/>
              <a:ext cx="95940" cy="309160"/>
            </a:xfrm>
            <a:custGeom>
              <a:avLst/>
              <a:gdLst/>
              <a:ahLst/>
              <a:cxnLst/>
              <a:rect l="0" t="0" r="0" b="0"/>
              <a:pathLst>
                <a:path w="95940" h="309160">
                  <a:moveTo>
                    <a:pt x="0" y="20674"/>
                  </a:moveTo>
                  <a:lnTo>
                    <a:pt x="10563" y="4831"/>
                  </a:lnTo>
                  <a:lnTo>
                    <a:pt x="16989" y="1269"/>
                  </a:lnTo>
                  <a:lnTo>
                    <a:pt x="24590" y="0"/>
                  </a:lnTo>
                  <a:lnTo>
                    <a:pt x="32974" y="259"/>
                  </a:lnTo>
                  <a:lnTo>
                    <a:pt x="39667" y="4854"/>
                  </a:lnTo>
                  <a:lnTo>
                    <a:pt x="45236" y="12337"/>
                  </a:lnTo>
                  <a:lnTo>
                    <a:pt x="50052" y="21748"/>
                  </a:lnTo>
                  <a:lnTo>
                    <a:pt x="53265" y="33548"/>
                  </a:lnTo>
                  <a:lnTo>
                    <a:pt x="55406" y="46942"/>
                  </a:lnTo>
                  <a:lnTo>
                    <a:pt x="56833" y="61397"/>
                  </a:lnTo>
                  <a:lnTo>
                    <a:pt x="55574" y="75455"/>
                  </a:lnTo>
                  <a:lnTo>
                    <a:pt x="52524" y="89249"/>
                  </a:lnTo>
                  <a:lnTo>
                    <a:pt x="48280" y="102866"/>
                  </a:lnTo>
                  <a:lnTo>
                    <a:pt x="43240" y="115260"/>
                  </a:lnTo>
                  <a:lnTo>
                    <a:pt x="37669" y="126838"/>
                  </a:lnTo>
                  <a:lnTo>
                    <a:pt x="31745" y="137873"/>
                  </a:lnTo>
                  <a:lnTo>
                    <a:pt x="24479" y="146334"/>
                  </a:lnTo>
                  <a:lnTo>
                    <a:pt x="16320" y="153081"/>
                  </a:lnTo>
                  <a:lnTo>
                    <a:pt x="7564" y="158684"/>
                  </a:lnTo>
                  <a:lnTo>
                    <a:pt x="3938" y="160209"/>
                  </a:lnTo>
                  <a:lnTo>
                    <a:pt x="3731" y="159015"/>
                  </a:lnTo>
                  <a:lnTo>
                    <a:pt x="5803" y="156008"/>
                  </a:lnTo>
                  <a:lnTo>
                    <a:pt x="11606" y="152899"/>
                  </a:lnTo>
                  <a:lnTo>
                    <a:pt x="19896" y="149720"/>
                  </a:lnTo>
                  <a:lnTo>
                    <a:pt x="29844" y="146496"/>
                  </a:lnTo>
                  <a:lnTo>
                    <a:pt x="40897" y="145452"/>
                  </a:lnTo>
                  <a:lnTo>
                    <a:pt x="52687" y="145861"/>
                  </a:lnTo>
                  <a:lnTo>
                    <a:pt x="64968" y="147239"/>
                  </a:lnTo>
                  <a:lnTo>
                    <a:pt x="74261" y="151474"/>
                  </a:lnTo>
                  <a:lnTo>
                    <a:pt x="81562" y="157612"/>
                  </a:lnTo>
                  <a:lnTo>
                    <a:pt x="87534" y="165021"/>
                  </a:lnTo>
                  <a:lnTo>
                    <a:pt x="91516" y="174382"/>
                  </a:lnTo>
                  <a:lnTo>
                    <a:pt x="94169" y="185043"/>
                  </a:lnTo>
                  <a:lnTo>
                    <a:pt x="95939" y="196572"/>
                  </a:lnTo>
                  <a:lnTo>
                    <a:pt x="94908" y="208679"/>
                  </a:lnTo>
                  <a:lnTo>
                    <a:pt x="92010" y="221171"/>
                  </a:lnTo>
                  <a:lnTo>
                    <a:pt x="76756" y="267708"/>
                  </a:lnTo>
                  <a:lnTo>
                    <a:pt x="72172" y="277104"/>
                  </a:lnTo>
                  <a:lnTo>
                    <a:pt x="66905" y="285579"/>
                  </a:lnTo>
                  <a:lnTo>
                    <a:pt x="19896" y="3091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8137284" y="4058694"/>
              <a:ext cx="234914" cy="686398"/>
            </a:xfrm>
            <a:custGeom>
              <a:avLst/>
              <a:gdLst/>
              <a:ahLst/>
              <a:cxnLst/>
              <a:rect l="0" t="0" r="0" b="0"/>
              <a:pathLst>
                <a:path w="234914" h="686398">
                  <a:moveTo>
                    <a:pt x="0" y="0"/>
                  </a:moveTo>
                  <a:lnTo>
                    <a:pt x="15843" y="5281"/>
                  </a:lnTo>
                  <a:lnTo>
                    <a:pt x="24930" y="7942"/>
                  </a:lnTo>
                  <a:lnTo>
                    <a:pt x="57740" y="16968"/>
                  </a:lnTo>
                  <a:lnTo>
                    <a:pt x="78717" y="23384"/>
                  </a:lnTo>
                  <a:lnTo>
                    <a:pt x="88953" y="27748"/>
                  </a:lnTo>
                  <a:lnTo>
                    <a:pt x="99093" y="32868"/>
                  </a:lnTo>
                  <a:lnTo>
                    <a:pt x="109170" y="38491"/>
                  </a:lnTo>
                  <a:lnTo>
                    <a:pt x="116992" y="45557"/>
                  </a:lnTo>
                  <a:lnTo>
                    <a:pt x="123313" y="53583"/>
                  </a:lnTo>
                  <a:lnTo>
                    <a:pt x="128632" y="62249"/>
                  </a:lnTo>
                  <a:lnTo>
                    <a:pt x="134542" y="83669"/>
                  </a:lnTo>
                  <a:lnTo>
                    <a:pt x="136117" y="95570"/>
                  </a:lnTo>
                  <a:lnTo>
                    <a:pt x="136062" y="109031"/>
                  </a:lnTo>
                  <a:lnTo>
                    <a:pt x="134921" y="123532"/>
                  </a:lnTo>
                  <a:lnTo>
                    <a:pt x="133055" y="138725"/>
                  </a:lnTo>
                  <a:lnTo>
                    <a:pt x="129600" y="153276"/>
                  </a:lnTo>
                  <a:lnTo>
                    <a:pt x="125086" y="167397"/>
                  </a:lnTo>
                  <a:lnTo>
                    <a:pt x="115281" y="193772"/>
                  </a:lnTo>
                  <a:lnTo>
                    <a:pt x="107238" y="216547"/>
                  </a:lnTo>
                  <a:lnTo>
                    <a:pt x="102440" y="227263"/>
                  </a:lnTo>
                  <a:lnTo>
                    <a:pt x="97031" y="237723"/>
                  </a:lnTo>
                  <a:lnTo>
                    <a:pt x="91216" y="248012"/>
                  </a:lnTo>
                  <a:lnTo>
                    <a:pt x="86232" y="258187"/>
                  </a:lnTo>
                  <a:lnTo>
                    <a:pt x="81805" y="268286"/>
                  </a:lnTo>
                  <a:lnTo>
                    <a:pt x="77748" y="278335"/>
                  </a:lnTo>
                  <a:lnTo>
                    <a:pt x="79465" y="285035"/>
                  </a:lnTo>
                  <a:lnTo>
                    <a:pt x="85031" y="289501"/>
                  </a:lnTo>
                  <a:lnTo>
                    <a:pt x="93162" y="292479"/>
                  </a:lnTo>
                  <a:lnTo>
                    <a:pt x="103005" y="295569"/>
                  </a:lnTo>
                  <a:lnTo>
                    <a:pt x="125731" y="301950"/>
                  </a:lnTo>
                  <a:lnTo>
                    <a:pt x="135769" y="306304"/>
                  </a:lnTo>
                  <a:lnTo>
                    <a:pt x="144674" y="311418"/>
                  </a:lnTo>
                  <a:lnTo>
                    <a:pt x="152820" y="317038"/>
                  </a:lnTo>
                  <a:lnTo>
                    <a:pt x="158250" y="326311"/>
                  </a:lnTo>
                  <a:lnTo>
                    <a:pt x="161871" y="338019"/>
                  </a:lnTo>
                  <a:lnTo>
                    <a:pt x="164285" y="351351"/>
                  </a:lnTo>
                  <a:lnTo>
                    <a:pt x="164789" y="363555"/>
                  </a:lnTo>
                  <a:lnTo>
                    <a:pt x="164020" y="375007"/>
                  </a:lnTo>
                  <a:lnTo>
                    <a:pt x="162401" y="385958"/>
                  </a:lnTo>
                  <a:lnTo>
                    <a:pt x="157656" y="406968"/>
                  </a:lnTo>
                  <a:lnTo>
                    <a:pt x="154843" y="417213"/>
                  </a:lnTo>
                  <a:lnTo>
                    <a:pt x="154665" y="437438"/>
                  </a:lnTo>
                  <a:lnTo>
                    <a:pt x="156165" y="447474"/>
                  </a:lnTo>
                  <a:lnTo>
                    <a:pt x="161586" y="454165"/>
                  </a:lnTo>
                  <a:lnTo>
                    <a:pt x="169622" y="458625"/>
                  </a:lnTo>
                  <a:lnTo>
                    <a:pt x="179399" y="461599"/>
                  </a:lnTo>
                  <a:lnTo>
                    <a:pt x="188129" y="465792"/>
                  </a:lnTo>
                  <a:lnTo>
                    <a:pt x="196159" y="470798"/>
                  </a:lnTo>
                  <a:lnTo>
                    <a:pt x="203723" y="476346"/>
                  </a:lnTo>
                  <a:lnTo>
                    <a:pt x="210976" y="483360"/>
                  </a:lnTo>
                  <a:lnTo>
                    <a:pt x="218023" y="491352"/>
                  </a:lnTo>
                  <a:lnTo>
                    <a:pt x="224931" y="499996"/>
                  </a:lnTo>
                  <a:lnTo>
                    <a:pt x="229537" y="510180"/>
                  </a:lnTo>
                  <a:lnTo>
                    <a:pt x="232607" y="521391"/>
                  </a:lnTo>
                  <a:lnTo>
                    <a:pt x="234653" y="533286"/>
                  </a:lnTo>
                  <a:lnTo>
                    <a:pt x="234913" y="546742"/>
                  </a:lnTo>
                  <a:lnTo>
                    <a:pt x="233980" y="561240"/>
                  </a:lnTo>
                  <a:lnTo>
                    <a:pt x="232253" y="576431"/>
                  </a:lnTo>
                  <a:lnTo>
                    <a:pt x="228891" y="590981"/>
                  </a:lnTo>
                  <a:lnTo>
                    <a:pt x="224439" y="605101"/>
                  </a:lnTo>
                  <a:lnTo>
                    <a:pt x="219260" y="618936"/>
                  </a:lnTo>
                  <a:lnTo>
                    <a:pt x="211387" y="630370"/>
                  </a:lnTo>
                  <a:lnTo>
                    <a:pt x="201717" y="640203"/>
                  </a:lnTo>
                  <a:lnTo>
                    <a:pt x="190848" y="648969"/>
                  </a:lnTo>
                  <a:lnTo>
                    <a:pt x="179182" y="655919"/>
                  </a:lnTo>
                  <a:lnTo>
                    <a:pt x="166983" y="661657"/>
                  </a:lnTo>
                  <a:lnTo>
                    <a:pt x="154430" y="666588"/>
                  </a:lnTo>
                  <a:lnTo>
                    <a:pt x="141639" y="670980"/>
                  </a:lnTo>
                  <a:lnTo>
                    <a:pt x="128691" y="675013"/>
                  </a:lnTo>
                  <a:lnTo>
                    <a:pt x="69635" y="6863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" y="469900"/>
            <a:ext cx="3835400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Graph the following function: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h(x) = 2x</a:t>
            </a:r>
            <a:r>
              <a:rPr lang="en-US" sz="1000" baseline="70000" smtClean="0">
                <a:solidFill>
                  <a:srgbClr val="000000"/>
                </a:solidFill>
                <a:latin typeface="Arial - 22"/>
              </a:rPr>
              <a:t>2</a:t>
            </a:r>
            <a:r>
              <a:rPr lang="en-US" sz="1600" smtClean="0">
                <a:solidFill>
                  <a:srgbClr val="000000"/>
                </a:solidFill>
                <a:latin typeface="Arial - 22"/>
              </a:rPr>
              <a:t> - 3</a:t>
            </a:r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97389" y="1720966"/>
            <a:ext cx="3352403" cy="1153943"/>
            <a:chOff x="497389" y="1720966"/>
            <a:chExt cx="3352403" cy="1153943"/>
          </a:xfrm>
        </p:grpSpPr>
        <p:sp>
          <p:nvSpPr>
            <p:cNvPr id="3" name="Freeform 2"/>
            <p:cNvSpPr/>
            <p:nvPr/>
          </p:nvSpPr>
          <p:spPr>
            <a:xfrm>
              <a:off x="497389" y="2218355"/>
              <a:ext cx="3352403" cy="9948"/>
            </a:xfrm>
            <a:custGeom>
              <a:avLst/>
              <a:gdLst/>
              <a:ahLst/>
              <a:cxnLst/>
              <a:rect l="0" t="0" r="0" b="0"/>
              <a:pathLst>
                <a:path w="3352403" h="9948">
                  <a:moveTo>
                    <a:pt x="0" y="0"/>
                  </a:moveTo>
                  <a:lnTo>
                    <a:pt x="15842" y="5280"/>
                  </a:lnTo>
                  <a:lnTo>
                    <a:pt x="26036" y="6836"/>
                  </a:lnTo>
                  <a:lnTo>
                    <a:pt x="38358" y="7873"/>
                  </a:lnTo>
                  <a:lnTo>
                    <a:pt x="52099" y="8565"/>
                  </a:lnTo>
                  <a:lnTo>
                    <a:pt x="79157" y="9333"/>
                  </a:lnTo>
                  <a:lnTo>
                    <a:pt x="162074" y="9894"/>
                  </a:lnTo>
                  <a:lnTo>
                    <a:pt x="2356671" y="9947"/>
                  </a:lnTo>
                  <a:lnTo>
                    <a:pt x="2370252" y="8842"/>
                  </a:lnTo>
                  <a:lnTo>
                    <a:pt x="2382622" y="7000"/>
                  </a:lnTo>
                  <a:lnTo>
                    <a:pt x="2394185" y="4667"/>
                  </a:lnTo>
                  <a:lnTo>
                    <a:pt x="2408525" y="3111"/>
                  </a:lnTo>
                  <a:lnTo>
                    <a:pt x="2424717" y="2074"/>
                  </a:lnTo>
                  <a:lnTo>
                    <a:pt x="2458183" y="921"/>
                  </a:lnTo>
                  <a:lnTo>
                    <a:pt x="2505196" y="273"/>
                  </a:lnTo>
                  <a:lnTo>
                    <a:pt x="2889779" y="0"/>
                  </a:lnTo>
                  <a:lnTo>
                    <a:pt x="2909139" y="1105"/>
                  </a:lnTo>
                  <a:lnTo>
                    <a:pt x="2926467" y="2947"/>
                  </a:lnTo>
                  <a:lnTo>
                    <a:pt x="2942440" y="5281"/>
                  </a:lnTo>
                  <a:lnTo>
                    <a:pt x="2959720" y="6836"/>
                  </a:lnTo>
                  <a:lnTo>
                    <a:pt x="2977873" y="7873"/>
                  </a:lnTo>
                  <a:lnTo>
                    <a:pt x="3013516" y="9026"/>
                  </a:lnTo>
                  <a:lnTo>
                    <a:pt x="3072423" y="9765"/>
                  </a:lnTo>
                  <a:lnTo>
                    <a:pt x="3352402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895422" y="1720966"/>
              <a:ext cx="29722" cy="1153943"/>
            </a:xfrm>
            <a:custGeom>
              <a:avLst/>
              <a:gdLst/>
              <a:ahLst/>
              <a:cxnLst/>
              <a:rect l="0" t="0" r="0" b="0"/>
              <a:pathLst>
                <a:path w="29722" h="1153943">
                  <a:moveTo>
                    <a:pt x="29721" y="0"/>
                  </a:moveTo>
                  <a:lnTo>
                    <a:pt x="29721" y="21123"/>
                  </a:lnTo>
                  <a:lnTo>
                    <a:pt x="28616" y="30662"/>
                  </a:lnTo>
                  <a:lnTo>
                    <a:pt x="26774" y="40337"/>
                  </a:lnTo>
                  <a:lnTo>
                    <a:pt x="24440" y="50103"/>
                  </a:lnTo>
                  <a:lnTo>
                    <a:pt x="24795" y="69796"/>
                  </a:lnTo>
                  <a:lnTo>
                    <a:pt x="26437" y="79690"/>
                  </a:lnTo>
                  <a:lnTo>
                    <a:pt x="26426" y="90707"/>
                  </a:lnTo>
                  <a:lnTo>
                    <a:pt x="25314" y="102473"/>
                  </a:lnTo>
                  <a:lnTo>
                    <a:pt x="23467" y="114738"/>
                  </a:lnTo>
                  <a:lnTo>
                    <a:pt x="22236" y="127336"/>
                  </a:lnTo>
                  <a:lnTo>
                    <a:pt x="21415" y="140156"/>
                  </a:lnTo>
                  <a:lnTo>
                    <a:pt x="21608" y="166190"/>
                  </a:lnTo>
                  <a:lnTo>
                    <a:pt x="23207" y="179323"/>
                  </a:lnTo>
                  <a:lnTo>
                    <a:pt x="25379" y="192499"/>
                  </a:lnTo>
                  <a:lnTo>
                    <a:pt x="24844" y="218929"/>
                  </a:lnTo>
                  <a:lnTo>
                    <a:pt x="23154" y="232166"/>
                  </a:lnTo>
                  <a:lnTo>
                    <a:pt x="22027" y="246518"/>
                  </a:lnTo>
                  <a:lnTo>
                    <a:pt x="21276" y="261612"/>
                  </a:lnTo>
                  <a:lnTo>
                    <a:pt x="20775" y="277202"/>
                  </a:lnTo>
                  <a:lnTo>
                    <a:pt x="19336" y="293121"/>
                  </a:lnTo>
                  <a:lnTo>
                    <a:pt x="17271" y="309261"/>
                  </a:lnTo>
                  <a:lnTo>
                    <a:pt x="14789" y="325547"/>
                  </a:lnTo>
                  <a:lnTo>
                    <a:pt x="13135" y="343037"/>
                  </a:lnTo>
                  <a:lnTo>
                    <a:pt x="12032" y="361328"/>
                  </a:lnTo>
                  <a:lnTo>
                    <a:pt x="10806" y="398231"/>
                  </a:lnTo>
                  <a:lnTo>
                    <a:pt x="10019" y="469901"/>
                  </a:lnTo>
                  <a:lnTo>
                    <a:pt x="9955" y="489011"/>
                  </a:lnTo>
                  <a:lnTo>
                    <a:pt x="8806" y="507278"/>
                  </a:lnTo>
                  <a:lnTo>
                    <a:pt x="6935" y="524982"/>
                  </a:lnTo>
                  <a:lnTo>
                    <a:pt x="4583" y="542312"/>
                  </a:lnTo>
                  <a:lnTo>
                    <a:pt x="3015" y="560497"/>
                  </a:lnTo>
                  <a:lnTo>
                    <a:pt x="1969" y="579252"/>
                  </a:lnTo>
                  <a:lnTo>
                    <a:pt x="807" y="616670"/>
                  </a:lnTo>
                  <a:lnTo>
                    <a:pt x="61" y="688671"/>
                  </a:lnTo>
                  <a:lnTo>
                    <a:pt x="0" y="707808"/>
                  </a:lnTo>
                  <a:lnTo>
                    <a:pt x="1065" y="726093"/>
                  </a:lnTo>
                  <a:lnTo>
                    <a:pt x="2880" y="743809"/>
                  </a:lnTo>
                  <a:lnTo>
                    <a:pt x="5195" y="761147"/>
                  </a:lnTo>
                  <a:lnTo>
                    <a:pt x="6739" y="777127"/>
                  </a:lnTo>
                  <a:lnTo>
                    <a:pt x="7768" y="792201"/>
                  </a:lnTo>
                  <a:lnTo>
                    <a:pt x="8454" y="806672"/>
                  </a:lnTo>
                  <a:lnTo>
                    <a:pt x="9216" y="837488"/>
                  </a:lnTo>
                  <a:lnTo>
                    <a:pt x="9815" y="978058"/>
                  </a:lnTo>
                  <a:lnTo>
                    <a:pt x="10924" y="990263"/>
                  </a:lnTo>
                  <a:lnTo>
                    <a:pt x="12768" y="1001716"/>
                  </a:lnTo>
                  <a:lnTo>
                    <a:pt x="15103" y="1012667"/>
                  </a:lnTo>
                  <a:lnTo>
                    <a:pt x="14750" y="1033677"/>
                  </a:lnTo>
                  <a:lnTo>
                    <a:pt x="13109" y="1043922"/>
                  </a:lnTo>
                  <a:lnTo>
                    <a:pt x="13120" y="1056279"/>
                  </a:lnTo>
                  <a:lnTo>
                    <a:pt x="14232" y="1070043"/>
                  </a:lnTo>
                  <a:lnTo>
                    <a:pt x="16079" y="1084746"/>
                  </a:lnTo>
                  <a:lnTo>
                    <a:pt x="17311" y="1098969"/>
                  </a:lnTo>
                  <a:lnTo>
                    <a:pt x="18132" y="1112872"/>
                  </a:lnTo>
                  <a:lnTo>
                    <a:pt x="19773" y="11539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17284" y="1870182"/>
            <a:ext cx="228800" cy="258644"/>
            <a:chOff x="517284" y="1870182"/>
            <a:chExt cx="228800" cy="258644"/>
          </a:xfrm>
        </p:grpSpPr>
        <p:sp>
          <p:nvSpPr>
            <p:cNvPr id="6" name="Freeform 5"/>
            <p:cNvSpPr/>
            <p:nvPr/>
          </p:nvSpPr>
          <p:spPr>
            <a:xfrm>
              <a:off x="586919" y="1870182"/>
              <a:ext cx="99478" cy="198957"/>
            </a:xfrm>
            <a:custGeom>
              <a:avLst/>
              <a:gdLst/>
              <a:ahLst/>
              <a:cxnLst/>
              <a:rect l="0" t="0" r="0" b="0"/>
              <a:pathLst>
                <a:path w="99478" h="198957">
                  <a:moveTo>
                    <a:pt x="0" y="0"/>
                  </a:moveTo>
                  <a:lnTo>
                    <a:pt x="27691" y="55384"/>
                  </a:lnTo>
                  <a:lnTo>
                    <a:pt x="33935" y="66766"/>
                  </a:lnTo>
                  <a:lnTo>
                    <a:pt x="40308" y="77670"/>
                  </a:lnTo>
                  <a:lnTo>
                    <a:pt x="46768" y="88255"/>
                  </a:lnTo>
                  <a:lnTo>
                    <a:pt x="52179" y="99733"/>
                  </a:lnTo>
                  <a:lnTo>
                    <a:pt x="56892" y="111807"/>
                  </a:lnTo>
                  <a:lnTo>
                    <a:pt x="61139" y="124277"/>
                  </a:lnTo>
                  <a:lnTo>
                    <a:pt x="66182" y="135906"/>
                  </a:lnTo>
                  <a:lnTo>
                    <a:pt x="71754" y="146975"/>
                  </a:lnTo>
                  <a:lnTo>
                    <a:pt x="99477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17284" y="1870182"/>
              <a:ext cx="228800" cy="258644"/>
            </a:xfrm>
            <a:custGeom>
              <a:avLst/>
              <a:gdLst/>
              <a:ahLst/>
              <a:cxnLst/>
              <a:rect l="0" t="0" r="0" b="0"/>
              <a:pathLst>
                <a:path w="228800" h="258644">
                  <a:moveTo>
                    <a:pt x="228799" y="0"/>
                  </a:moveTo>
                  <a:lnTo>
                    <a:pt x="158647" y="70152"/>
                  </a:lnTo>
                  <a:lnTo>
                    <a:pt x="147766" y="79928"/>
                  </a:lnTo>
                  <a:lnTo>
                    <a:pt x="136092" y="89760"/>
                  </a:lnTo>
                  <a:lnTo>
                    <a:pt x="123887" y="99631"/>
                  </a:lnTo>
                  <a:lnTo>
                    <a:pt x="112435" y="111739"/>
                  </a:lnTo>
                  <a:lnTo>
                    <a:pt x="101484" y="125337"/>
                  </a:lnTo>
                  <a:lnTo>
                    <a:pt x="60083" y="181589"/>
                  </a:lnTo>
                  <a:lnTo>
                    <a:pt x="51108" y="192905"/>
                  </a:lnTo>
                  <a:lnTo>
                    <a:pt x="42915" y="202659"/>
                  </a:lnTo>
                  <a:lnTo>
                    <a:pt x="35242" y="211372"/>
                  </a:lnTo>
                  <a:lnTo>
                    <a:pt x="27916" y="220497"/>
                  </a:lnTo>
                  <a:lnTo>
                    <a:pt x="20821" y="229896"/>
                  </a:lnTo>
                  <a:lnTo>
                    <a:pt x="0" y="258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68590" y="2367571"/>
            <a:ext cx="596402" cy="537181"/>
            <a:chOff x="268590" y="2367571"/>
            <a:chExt cx="596402" cy="537181"/>
          </a:xfrm>
        </p:grpSpPr>
        <p:sp>
          <p:nvSpPr>
            <p:cNvPr id="9" name="Freeform 8"/>
            <p:cNvSpPr/>
            <p:nvPr/>
          </p:nvSpPr>
          <p:spPr>
            <a:xfrm>
              <a:off x="268590" y="2467049"/>
              <a:ext cx="129322" cy="319598"/>
            </a:xfrm>
            <a:custGeom>
              <a:avLst/>
              <a:gdLst/>
              <a:ahLst/>
              <a:cxnLst/>
              <a:rect l="0" t="0" r="0" b="0"/>
              <a:pathLst>
                <a:path w="129322" h="319598">
                  <a:moveTo>
                    <a:pt x="0" y="0"/>
                  </a:moveTo>
                  <a:lnTo>
                    <a:pt x="0" y="69230"/>
                  </a:lnTo>
                  <a:lnTo>
                    <a:pt x="1105" y="84839"/>
                  </a:lnTo>
                  <a:lnTo>
                    <a:pt x="2947" y="100772"/>
                  </a:lnTo>
                  <a:lnTo>
                    <a:pt x="5281" y="116920"/>
                  </a:lnTo>
                  <a:lnTo>
                    <a:pt x="5731" y="134317"/>
                  </a:lnTo>
                  <a:lnTo>
                    <a:pt x="4926" y="152548"/>
                  </a:lnTo>
                  <a:lnTo>
                    <a:pt x="3284" y="171333"/>
                  </a:lnTo>
                  <a:lnTo>
                    <a:pt x="2189" y="190488"/>
                  </a:lnTo>
                  <a:lnTo>
                    <a:pt x="973" y="229457"/>
                  </a:lnTo>
                  <a:lnTo>
                    <a:pt x="1754" y="246923"/>
                  </a:lnTo>
                  <a:lnTo>
                    <a:pt x="3380" y="262988"/>
                  </a:lnTo>
                  <a:lnTo>
                    <a:pt x="5569" y="278119"/>
                  </a:lnTo>
                  <a:lnTo>
                    <a:pt x="5923" y="291522"/>
                  </a:lnTo>
                  <a:lnTo>
                    <a:pt x="5054" y="303774"/>
                  </a:lnTo>
                  <a:lnTo>
                    <a:pt x="3369" y="315257"/>
                  </a:lnTo>
                  <a:lnTo>
                    <a:pt x="3351" y="319597"/>
                  </a:lnTo>
                  <a:lnTo>
                    <a:pt x="4445" y="319174"/>
                  </a:lnTo>
                  <a:lnTo>
                    <a:pt x="6279" y="315577"/>
                  </a:lnTo>
                  <a:lnTo>
                    <a:pt x="8607" y="308757"/>
                  </a:lnTo>
                  <a:lnTo>
                    <a:pt x="11264" y="299789"/>
                  </a:lnTo>
                  <a:lnTo>
                    <a:pt x="14141" y="289390"/>
                  </a:lnTo>
                  <a:lnTo>
                    <a:pt x="17165" y="276930"/>
                  </a:lnTo>
                  <a:lnTo>
                    <a:pt x="33236" y="206468"/>
                  </a:lnTo>
                  <a:lnTo>
                    <a:pt x="36526" y="194016"/>
                  </a:lnTo>
                  <a:lnTo>
                    <a:pt x="43129" y="171338"/>
                  </a:lnTo>
                  <a:lnTo>
                    <a:pt x="48648" y="160648"/>
                  </a:lnTo>
                  <a:lnTo>
                    <a:pt x="55644" y="150206"/>
                  </a:lnTo>
                  <a:lnTo>
                    <a:pt x="63623" y="139929"/>
                  </a:lnTo>
                  <a:lnTo>
                    <a:pt x="72259" y="134182"/>
                  </a:lnTo>
                  <a:lnTo>
                    <a:pt x="81331" y="131456"/>
                  </a:lnTo>
                  <a:lnTo>
                    <a:pt x="90696" y="130745"/>
                  </a:lnTo>
                  <a:lnTo>
                    <a:pt x="98044" y="133586"/>
                  </a:lnTo>
                  <a:lnTo>
                    <a:pt x="104049" y="138796"/>
                  </a:lnTo>
                  <a:lnTo>
                    <a:pt x="109157" y="145586"/>
                  </a:lnTo>
                  <a:lnTo>
                    <a:pt x="112562" y="154533"/>
                  </a:lnTo>
                  <a:lnTo>
                    <a:pt x="114832" y="164919"/>
                  </a:lnTo>
                  <a:lnTo>
                    <a:pt x="116346" y="176265"/>
                  </a:lnTo>
                  <a:lnTo>
                    <a:pt x="118460" y="188250"/>
                  </a:lnTo>
                  <a:lnTo>
                    <a:pt x="120975" y="200661"/>
                  </a:lnTo>
                  <a:lnTo>
                    <a:pt x="123757" y="213356"/>
                  </a:lnTo>
                  <a:lnTo>
                    <a:pt x="125612" y="227346"/>
                  </a:lnTo>
                  <a:lnTo>
                    <a:pt x="126848" y="242200"/>
                  </a:lnTo>
                  <a:lnTo>
                    <a:pt x="129321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87645" y="2427258"/>
              <a:ext cx="89327" cy="387964"/>
            </a:xfrm>
            <a:custGeom>
              <a:avLst/>
              <a:gdLst/>
              <a:ahLst/>
              <a:cxnLst/>
              <a:rect l="0" t="0" r="0" b="0"/>
              <a:pathLst>
                <a:path w="89327" h="387964">
                  <a:moveTo>
                    <a:pt x="39587" y="0"/>
                  </a:moveTo>
                  <a:lnTo>
                    <a:pt x="34306" y="15843"/>
                  </a:lnTo>
                  <a:lnTo>
                    <a:pt x="30540" y="23826"/>
                  </a:lnTo>
                  <a:lnTo>
                    <a:pt x="25818" y="32463"/>
                  </a:lnTo>
                  <a:lnTo>
                    <a:pt x="20460" y="41538"/>
                  </a:lnTo>
                  <a:lnTo>
                    <a:pt x="15783" y="53114"/>
                  </a:lnTo>
                  <a:lnTo>
                    <a:pt x="11559" y="66358"/>
                  </a:lnTo>
                  <a:lnTo>
                    <a:pt x="7638" y="80714"/>
                  </a:lnTo>
                  <a:lnTo>
                    <a:pt x="5024" y="95811"/>
                  </a:lnTo>
                  <a:lnTo>
                    <a:pt x="3281" y="111402"/>
                  </a:lnTo>
                  <a:lnTo>
                    <a:pt x="2119" y="127323"/>
                  </a:lnTo>
                  <a:lnTo>
                    <a:pt x="1345" y="143463"/>
                  </a:lnTo>
                  <a:lnTo>
                    <a:pt x="484" y="176135"/>
                  </a:lnTo>
                  <a:lnTo>
                    <a:pt x="0" y="225599"/>
                  </a:lnTo>
                  <a:lnTo>
                    <a:pt x="1037" y="239929"/>
                  </a:lnTo>
                  <a:lnTo>
                    <a:pt x="2834" y="252799"/>
                  </a:lnTo>
                  <a:lnTo>
                    <a:pt x="5137" y="264694"/>
                  </a:lnTo>
                  <a:lnTo>
                    <a:pt x="6673" y="277046"/>
                  </a:lnTo>
                  <a:lnTo>
                    <a:pt x="7696" y="289702"/>
                  </a:lnTo>
                  <a:lnTo>
                    <a:pt x="8379" y="302560"/>
                  </a:lnTo>
                  <a:lnTo>
                    <a:pt x="11044" y="314448"/>
                  </a:lnTo>
                  <a:lnTo>
                    <a:pt x="15032" y="325690"/>
                  </a:lnTo>
                  <a:lnTo>
                    <a:pt x="19901" y="336500"/>
                  </a:lnTo>
                  <a:lnTo>
                    <a:pt x="25358" y="345917"/>
                  </a:lnTo>
                  <a:lnTo>
                    <a:pt x="31206" y="354406"/>
                  </a:lnTo>
                  <a:lnTo>
                    <a:pt x="37316" y="362276"/>
                  </a:lnTo>
                  <a:lnTo>
                    <a:pt x="44705" y="368628"/>
                  </a:lnTo>
                  <a:lnTo>
                    <a:pt x="52946" y="373968"/>
                  </a:lnTo>
                  <a:lnTo>
                    <a:pt x="89326" y="3879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16762" y="2554719"/>
              <a:ext cx="159165" cy="190869"/>
            </a:xfrm>
            <a:custGeom>
              <a:avLst/>
              <a:gdLst/>
              <a:ahLst/>
              <a:cxnLst/>
              <a:rect l="0" t="0" r="0" b="0"/>
              <a:pathLst>
                <a:path w="159165" h="190869">
                  <a:moveTo>
                    <a:pt x="0" y="31703"/>
                  </a:moveTo>
                  <a:lnTo>
                    <a:pt x="10562" y="15861"/>
                  </a:lnTo>
                  <a:lnTo>
                    <a:pt x="16989" y="10088"/>
                  </a:lnTo>
                  <a:lnTo>
                    <a:pt x="24590" y="5135"/>
                  </a:lnTo>
                  <a:lnTo>
                    <a:pt x="32973" y="728"/>
                  </a:lnTo>
                  <a:lnTo>
                    <a:pt x="40772" y="0"/>
                  </a:lnTo>
                  <a:lnTo>
                    <a:pt x="48182" y="1725"/>
                  </a:lnTo>
                  <a:lnTo>
                    <a:pt x="55333" y="5086"/>
                  </a:lnTo>
                  <a:lnTo>
                    <a:pt x="61205" y="10643"/>
                  </a:lnTo>
                  <a:lnTo>
                    <a:pt x="66226" y="17663"/>
                  </a:lnTo>
                  <a:lnTo>
                    <a:pt x="70678" y="25659"/>
                  </a:lnTo>
                  <a:lnTo>
                    <a:pt x="74751" y="35411"/>
                  </a:lnTo>
                  <a:lnTo>
                    <a:pt x="78572" y="46334"/>
                  </a:lnTo>
                  <a:lnTo>
                    <a:pt x="92646" y="90350"/>
                  </a:lnTo>
                  <a:lnTo>
                    <a:pt x="97134" y="100645"/>
                  </a:lnTo>
                  <a:lnTo>
                    <a:pt x="102337" y="110823"/>
                  </a:lnTo>
                  <a:lnTo>
                    <a:pt x="108015" y="120925"/>
                  </a:lnTo>
                  <a:lnTo>
                    <a:pt x="112907" y="130976"/>
                  </a:lnTo>
                  <a:lnTo>
                    <a:pt x="117273" y="140992"/>
                  </a:lnTo>
                  <a:lnTo>
                    <a:pt x="121289" y="150986"/>
                  </a:lnTo>
                  <a:lnTo>
                    <a:pt x="126177" y="159858"/>
                  </a:lnTo>
                  <a:lnTo>
                    <a:pt x="131646" y="167984"/>
                  </a:lnTo>
                  <a:lnTo>
                    <a:pt x="159164" y="1908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56553" y="2546631"/>
              <a:ext cx="89531" cy="228800"/>
            </a:xfrm>
            <a:custGeom>
              <a:avLst/>
              <a:gdLst/>
              <a:ahLst/>
              <a:cxnLst/>
              <a:rect l="0" t="0" r="0" b="0"/>
              <a:pathLst>
                <a:path w="89531" h="228800">
                  <a:moveTo>
                    <a:pt x="89530" y="0"/>
                  </a:moveTo>
                  <a:lnTo>
                    <a:pt x="84249" y="21124"/>
                  </a:lnTo>
                  <a:lnTo>
                    <a:pt x="78709" y="46232"/>
                  </a:lnTo>
                  <a:lnTo>
                    <a:pt x="75684" y="60665"/>
                  </a:lnTo>
                  <a:lnTo>
                    <a:pt x="71457" y="72497"/>
                  </a:lnTo>
                  <a:lnTo>
                    <a:pt x="66428" y="82596"/>
                  </a:lnTo>
                  <a:lnTo>
                    <a:pt x="60865" y="91539"/>
                  </a:lnTo>
                  <a:lnTo>
                    <a:pt x="56051" y="101923"/>
                  </a:lnTo>
                  <a:lnTo>
                    <a:pt x="51736" y="113266"/>
                  </a:lnTo>
                  <a:lnTo>
                    <a:pt x="47755" y="125250"/>
                  </a:lnTo>
                  <a:lnTo>
                    <a:pt x="42890" y="136555"/>
                  </a:lnTo>
                  <a:lnTo>
                    <a:pt x="37436" y="147408"/>
                  </a:lnTo>
                  <a:lnTo>
                    <a:pt x="31589" y="157958"/>
                  </a:lnTo>
                  <a:lnTo>
                    <a:pt x="25480" y="168308"/>
                  </a:lnTo>
                  <a:lnTo>
                    <a:pt x="19198" y="178524"/>
                  </a:lnTo>
                  <a:lnTo>
                    <a:pt x="0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36135" y="2367571"/>
              <a:ext cx="128857" cy="537181"/>
            </a:xfrm>
            <a:custGeom>
              <a:avLst/>
              <a:gdLst/>
              <a:ahLst/>
              <a:cxnLst/>
              <a:rect l="0" t="0" r="0" b="0"/>
              <a:pathLst>
                <a:path w="128857" h="537181">
                  <a:moveTo>
                    <a:pt x="0" y="0"/>
                  </a:moveTo>
                  <a:lnTo>
                    <a:pt x="15843" y="5281"/>
                  </a:lnTo>
                  <a:lnTo>
                    <a:pt x="23826" y="10153"/>
                  </a:lnTo>
                  <a:lnTo>
                    <a:pt x="32464" y="16716"/>
                  </a:lnTo>
                  <a:lnTo>
                    <a:pt x="41538" y="24408"/>
                  </a:lnTo>
                  <a:lnTo>
                    <a:pt x="49798" y="35062"/>
                  </a:lnTo>
                  <a:lnTo>
                    <a:pt x="57516" y="47692"/>
                  </a:lnTo>
                  <a:lnTo>
                    <a:pt x="64871" y="61638"/>
                  </a:lnTo>
                  <a:lnTo>
                    <a:pt x="71986" y="74252"/>
                  </a:lnTo>
                  <a:lnTo>
                    <a:pt x="78939" y="85976"/>
                  </a:lnTo>
                  <a:lnTo>
                    <a:pt x="85786" y="97109"/>
                  </a:lnTo>
                  <a:lnTo>
                    <a:pt x="91455" y="107846"/>
                  </a:lnTo>
                  <a:lnTo>
                    <a:pt x="96340" y="118321"/>
                  </a:lnTo>
                  <a:lnTo>
                    <a:pt x="100702" y="128620"/>
                  </a:lnTo>
                  <a:lnTo>
                    <a:pt x="104715" y="138801"/>
                  </a:lnTo>
                  <a:lnTo>
                    <a:pt x="112122" y="158957"/>
                  </a:lnTo>
                  <a:lnTo>
                    <a:pt x="114539" y="170079"/>
                  </a:lnTo>
                  <a:lnTo>
                    <a:pt x="116151" y="181916"/>
                  </a:lnTo>
                  <a:lnTo>
                    <a:pt x="117225" y="194228"/>
                  </a:lnTo>
                  <a:lnTo>
                    <a:pt x="119047" y="205751"/>
                  </a:lnTo>
                  <a:lnTo>
                    <a:pt x="121366" y="216750"/>
                  </a:lnTo>
                  <a:lnTo>
                    <a:pt x="124018" y="227398"/>
                  </a:lnTo>
                  <a:lnTo>
                    <a:pt x="125786" y="238918"/>
                  </a:lnTo>
                  <a:lnTo>
                    <a:pt x="126964" y="251020"/>
                  </a:lnTo>
                  <a:lnTo>
                    <a:pt x="127750" y="263508"/>
                  </a:lnTo>
                  <a:lnTo>
                    <a:pt x="128623" y="289175"/>
                  </a:lnTo>
                  <a:lnTo>
                    <a:pt x="128856" y="302209"/>
                  </a:lnTo>
                  <a:lnTo>
                    <a:pt x="127906" y="315320"/>
                  </a:lnTo>
                  <a:lnTo>
                    <a:pt x="126167" y="328481"/>
                  </a:lnTo>
                  <a:lnTo>
                    <a:pt x="123903" y="341677"/>
                  </a:lnTo>
                  <a:lnTo>
                    <a:pt x="121288" y="353790"/>
                  </a:lnTo>
                  <a:lnTo>
                    <a:pt x="118439" y="365181"/>
                  </a:lnTo>
                  <a:lnTo>
                    <a:pt x="112326" y="387786"/>
                  </a:lnTo>
                  <a:lnTo>
                    <a:pt x="105925" y="412570"/>
                  </a:lnTo>
                  <a:lnTo>
                    <a:pt x="102671" y="424264"/>
                  </a:lnTo>
                  <a:lnTo>
                    <a:pt x="96107" y="446099"/>
                  </a:lnTo>
                  <a:lnTo>
                    <a:pt x="90599" y="458774"/>
                  </a:lnTo>
                  <a:lnTo>
                    <a:pt x="83611" y="472751"/>
                  </a:lnTo>
                  <a:lnTo>
                    <a:pt x="49739" y="5371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054464" y="1412584"/>
            <a:ext cx="3441933" cy="1681176"/>
            <a:chOff x="1054464" y="1412584"/>
            <a:chExt cx="3441933" cy="1681176"/>
          </a:xfrm>
        </p:grpSpPr>
        <p:sp>
          <p:nvSpPr>
            <p:cNvPr id="15" name="Freeform 14"/>
            <p:cNvSpPr/>
            <p:nvPr/>
          </p:nvSpPr>
          <p:spPr>
            <a:xfrm>
              <a:off x="1054464" y="1939817"/>
              <a:ext cx="119375" cy="8566"/>
            </a:xfrm>
            <a:custGeom>
              <a:avLst/>
              <a:gdLst/>
              <a:ahLst/>
              <a:cxnLst/>
              <a:rect l="0" t="0" r="0" b="0"/>
              <a:pathLst>
                <a:path w="119375" h="8566">
                  <a:moveTo>
                    <a:pt x="0" y="0"/>
                  </a:moveTo>
                  <a:lnTo>
                    <a:pt x="15843" y="5281"/>
                  </a:lnTo>
                  <a:lnTo>
                    <a:pt x="26037" y="6836"/>
                  </a:lnTo>
                  <a:lnTo>
                    <a:pt x="38359" y="7873"/>
                  </a:lnTo>
                  <a:lnTo>
                    <a:pt x="52100" y="8565"/>
                  </a:lnTo>
                  <a:lnTo>
                    <a:pt x="65682" y="7920"/>
                  </a:lnTo>
                  <a:lnTo>
                    <a:pt x="79158" y="6385"/>
                  </a:lnTo>
                  <a:lnTo>
                    <a:pt x="1193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287907" y="1817293"/>
              <a:ext cx="194313" cy="231950"/>
            </a:xfrm>
            <a:custGeom>
              <a:avLst/>
              <a:gdLst/>
              <a:ahLst/>
              <a:cxnLst/>
              <a:rect l="0" t="0" r="0" b="0"/>
              <a:pathLst>
                <a:path w="194313" h="231950">
                  <a:moveTo>
                    <a:pt x="15252" y="52889"/>
                  </a:moveTo>
                  <a:lnTo>
                    <a:pt x="20533" y="37046"/>
                  </a:lnTo>
                  <a:lnTo>
                    <a:pt x="25404" y="30169"/>
                  </a:lnTo>
                  <a:lnTo>
                    <a:pt x="31968" y="23373"/>
                  </a:lnTo>
                  <a:lnTo>
                    <a:pt x="39660" y="16633"/>
                  </a:lnTo>
                  <a:lnTo>
                    <a:pt x="48103" y="11033"/>
                  </a:lnTo>
                  <a:lnTo>
                    <a:pt x="57048" y="6195"/>
                  </a:lnTo>
                  <a:lnTo>
                    <a:pt x="66328" y="1864"/>
                  </a:lnTo>
                  <a:lnTo>
                    <a:pt x="75830" y="82"/>
                  </a:lnTo>
                  <a:lnTo>
                    <a:pt x="85480" y="0"/>
                  </a:lnTo>
                  <a:lnTo>
                    <a:pt x="95230" y="1050"/>
                  </a:lnTo>
                  <a:lnTo>
                    <a:pt x="102835" y="5066"/>
                  </a:lnTo>
                  <a:lnTo>
                    <a:pt x="109011" y="11059"/>
                  </a:lnTo>
                  <a:lnTo>
                    <a:pt x="114233" y="18371"/>
                  </a:lnTo>
                  <a:lnTo>
                    <a:pt x="116609" y="28772"/>
                  </a:lnTo>
                  <a:lnTo>
                    <a:pt x="117088" y="41232"/>
                  </a:lnTo>
                  <a:lnTo>
                    <a:pt x="116302" y="55066"/>
                  </a:lnTo>
                  <a:lnTo>
                    <a:pt x="114672" y="67604"/>
                  </a:lnTo>
                  <a:lnTo>
                    <a:pt x="112481" y="79279"/>
                  </a:lnTo>
                  <a:lnTo>
                    <a:pt x="109915" y="90378"/>
                  </a:lnTo>
                  <a:lnTo>
                    <a:pt x="105993" y="103304"/>
                  </a:lnTo>
                  <a:lnTo>
                    <a:pt x="101168" y="117448"/>
                  </a:lnTo>
                  <a:lnTo>
                    <a:pt x="95741" y="132403"/>
                  </a:lnTo>
                  <a:lnTo>
                    <a:pt x="89912" y="146795"/>
                  </a:lnTo>
                  <a:lnTo>
                    <a:pt x="83815" y="160811"/>
                  </a:lnTo>
                  <a:lnTo>
                    <a:pt x="77541" y="174576"/>
                  </a:lnTo>
                  <a:lnTo>
                    <a:pt x="71147" y="185963"/>
                  </a:lnTo>
                  <a:lnTo>
                    <a:pt x="64673" y="195765"/>
                  </a:lnTo>
                  <a:lnTo>
                    <a:pt x="58147" y="204511"/>
                  </a:lnTo>
                  <a:lnTo>
                    <a:pt x="51586" y="212552"/>
                  </a:lnTo>
                  <a:lnTo>
                    <a:pt x="45001" y="220123"/>
                  </a:lnTo>
                  <a:lnTo>
                    <a:pt x="38401" y="227381"/>
                  </a:lnTo>
                  <a:lnTo>
                    <a:pt x="30684" y="230009"/>
                  </a:lnTo>
                  <a:lnTo>
                    <a:pt x="22224" y="229551"/>
                  </a:lnTo>
                  <a:lnTo>
                    <a:pt x="13268" y="227034"/>
                  </a:lnTo>
                  <a:lnTo>
                    <a:pt x="7298" y="220936"/>
                  </a:lnTo>
                  <a:lnTo>
                    <a:pt x="3317" y="212448"/>
                  </a:lnTo>
                  <a:lnTo>
                    <a:pt x="663" y="202369"/>
                  </a:lnTo>
                  <a:lnTo>
                    <a:pt x="0" y="192334"/>
                  </a:lnTo>
                  <a:lnTo>
                    <a:pt x="662" y="182327"/>
                  </a:lnTo>
                  <a:lnTo>
                    <a:pt x="2210" y="172341"/>
                  </a:lnTo>
                  <a:lnTo>
                    <a:pt x="5452" y="161262"/>
                  </a:lnTo>
                  <a:lnTo>
                    <a:pt x="9824" y="149454"/>
                  </a:lnTo>
                  <a:lnTo>
                    <a:pt x="14949" y="137162"/>
                  </a:lnTo>
                  <a:lnTo>
                    <a:pt x="21682" y="125651"/>
                  </a:lnTo>
                  <a:lnTo>
                    <a:pt x="29486" y="114660"/>
                  </a:lnTo>
                  <a:lnTo>
                    <a:pt x="38005" y="104018"/>
                  </a:lnTo>
                  <a:lnTo>
                    <a:pt x="47000" y="95817"/>
                  </a:lnTo>
                  <a:lnTo>
                    <a:pt x="56313" y="89245"/>
                  </a:lnTo>
                  <a:lnTo>
                    <a:pt x="65837" y="83758"/>
                  </a:lnTo>
                  <a:lnTo>
                    <a:pt x="74398" y="82311"/>
                  </a:lnTo>
                  <a:lnTo>
                    <a:pt x="82315" y="83557"/>
                  </a:lnTo>
                  <a:lnTo>
                    <a:pt x="89804" y="86598"/>
                  </a:lnTo>
                  <a:lnTo>
                    <a:pt x="98113" y="91942"/>
                  </a:lnTo>
                  <a:lnTo>
                    <a:pt x="106967" y="98820"/>
                  </a:lnTo>
                  <a:lnTo>
                    <a:pt x="116187" y="106721"/>
                  </a:lnTo>
                  <a:lnTo>
                    <a:pt x="124543" y="116410"/>
                  </a:lnTo>
                  <a:lnTo>
                    <a:pt x="132325" y="127290"/>
                  </a:lnTo>
                  <a:lnTo>
                    <a:pt x="139724" y="138965"/>
                  </a:lnTo>
                  <a:lnTo>
                    <a:pt x="146867" y="151170"/>
                  </a:lnTo>
                  <a:lnTo>
                    <a:pt x="153839" y="163727"/>
                  </a:lnTo>
                  <a:lnTo>
                    <a:pt x="160698" y="176520"/>
                  </a:lnTo>
                  <a:lnTo>
                    <a:pt x="166376" y="188365"/>
                  </a:lnTo>
                  <a:lnTo>
                    <a:pt x="171267" y="199577"/>
                  </a:lnTo>
                  <a:lnTo>
                    <a:pt x="194312" y="2319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621488" y="1651331"/>
              <a:ext cx="99479" cy="1124100"/>
            </a:xfrm>
            <a:custGeom>
              <a:avLst/>
              <a:gdLst/>
              <a:ahLst/>
              <a:cxnLst/>
              <a:rect l="0" t="0" r="0" b="0"/>
              <a:pathLst>
                <a:path w="99479" h="1124100">
                  <a:moveTo>
                    <a:pt x="0" y="0"/>
                  </a:moveTo>
                  <a:lnTo>
                    <a:pt x="10562" y="10562"/>
                  </a:lnTo>
                  <a:lnTo>
                    <a:pt x="12568" y="18095"/>
                  </a:lnTo>
                  <a:lnTo>
                    <a:pt x="13426" y="53135"/>
                  </a:lnTo>
                  <a:lnTo>
                    <a:pt x="16687" y="70793"/>
                  </a:lnTo>
                  <a:lnTo>
                    <a:pt x="21073" y="90303"/>
                  </a:lnTo>
                  <a:lnTo>
                    <a:pt x="23996" y="108835"/>
                  </a:lnTo>
                  <a:lnTo>
                    <a:pt x="25945" y="126717"/>
                  </a:lnTo>
                  <a:lnTo>
                    <a:pt x="27244" y="144165"/>
                  </a:lnTo>
                  <a:lnTo>
                    <a:pt x="30321" y="163534"/>
                  </a:lnTo>
                  <a:lnTo>
                    <a:pt x="34583" y="184184"/>
                  </a:lnTo>
                  <a:lnTo>
                    <a:pt x="39635" y="205687"/>
                  </a:lnTo>
                  <a:lnTo>
                    <a:pt x="43003" y="227760"/>
                  </a:lnTo>
                  <a:lnTo>
                    <a:pt x="45248" y="250213"/>
                  </a:lnTo>
                  <a:lnTo>
                    <a:pt x="46745" y="272918"/>
                  </a:lnTo>
                  <a:lnTo>
                    <a:pt x="51356" y="321726"/>
                  </a:lnTo>
                  <a:lnTo>
                    <a:pt x="54132" y="347121"/>
                  </a:lnTo>
                  <a:lnTo>
                    <a:pt x="55984" y="372894"/>
                  </a:lnTo>
                  <a:lnTo>
                    <a:pt x="57218" y="398918"/>
                  </a:lnTo>
                  <a:lnTo>
                    <a:pt x="58589" y="451414"/>
                  </a:lnTo>
                  <a:lnTo>
                    <a:pt x="59199" y="504220"/>
                  </a:lnTo>
                  <a:lnTo>
                    <a:pt x="60467" y="530681"/>
                  </a:lnTo>
                  <a:lnTo>
                    <a:pt x="62417" y="557164"/>
                  </a:lnTo>
                  <a:lnTo>
                    <a:pt x="64823" y="583662"/>
                  </a:lnTo>
                  <a:lnTo>
                    <a:pt x="66427" y="610170"/>
                  </a:lnTo>
                  <a:lnTo>
                    <a:pt x="68209" y="663203"/>
                  </a:lnTo>
                  <a:lnTo>
                    <a:pt x="69212" y="742773"/>
                  </a:lnTo>
                  <a:lnTo>
                    <a:pt x="70458" y="769299"/>
                  </a:lnTo>
                  <a:lnTo>
                    <a:pt x="72394" y="795825"/>
                  </a:lnTo>
                  <a:lnTo>
                    <a:pt x="74790" y="822351"/>
                  </a:lnTo>
                  <a:lnTo>
                    <a:pt x="76388" y="846668"/>
                  </a:lnTo>
                  <a:lnTo>
                    <a:pt x="78162" y="891371"/>
                  </a:lnTo>
                  <a:lnTo>
                    <a:pt x="79162" y="953823"/>
                  </a:lnTo>
                  <a:lnTo>
                    <a:pt x="80407" y="973001"/>
                  </a:lnTo>
                  <a:lnTo>
                    <a:pt x="82343" y="991313"/>
                  </a:lnTo>
                  <a:lnTo>
                    <a:pt x="84738" y="1009048"/>
                  </a:lnTo>
                  <a:lnTo>
                    <a:pt x="87441" y="1025292"/>
                  </a:lnTo>
                  <a:lnTo>
                    <a:pt x="90348" y="1040543"/>
                  </a:lnTo>
                  <a:lnTo>
                    <a:pt x="93391" y="1055131"/>
                  </a:lnTo>
                  <a:lnTo>
                    <a:pt x="95420" y="1069278"/>
                  </a:lnTo>
                  <a:lnTo>
                    <a:pt x="96773" y="1083131"/>
                  </a:lnTo>
                  <a:lnTo>
                    <a:pt x="99478" y="11240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880130" y="1909973"/>
              <a:ext cx="99479" cy="1"/>
            </a:xfrm>
            <a:custGeom>
              <a:avLst/>
              <a:gdLst/>
              <a:ahLst/>
              <a:cxnLst/>
              <a:rect l="0" t="0" r="0" b="0"/>
              <a:pathLst>
                <a:path w="99479" h="1">
                  <a:moveTo>
                    <a:pt x="0" y="0"/>
                  </a:move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148720" y="1691122"/>
              <a:ext cx="9949" cy="437704"/>
            </a:xfrm>
            <a:custGeom>
              <a:avLst/>
              <a:gdLst/>
              <a:ahLst/>
              <a:cxnLst/>
              <a:rect l="0" t="0" r="0" b="0"/>
              <a:pathLst>
                <a:path w="9949" h="437704">
                  <a:moveTo>
                    <a:pt x="9948" y="0"/>
                  </a:moveTo>
                  <a:lnTo>
                    <a:pt x="4667" y="21124"/>
                  </a:lnTo>
                  <a:lnTo>
                    <a:pt x="3111" y="32873"/>
                  </a:lnTo>
                  <a:lnTo>
                    <a:pt x="2074" y="46232"/>
                  </a:lnTo>
                  <a:lnTo>
                    <a:pt x="1383" y="60665"/>
                  </a:lnTo>
                  <a:lnTo>
                    <a:pt x="615" y="88491"/>
                  </a:lnTo>
                  <a:lnTo>
                    <a:pt x="36" y="182315"/>
                  </a:lnTo>
                  <a:lnTo>
                    <a:pt x="0" y="367558"/>
                  </a:lnTo>
                  <a:lnTo>
                    <a:pt x="9948" y="4377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392134" y="1591644"/>
              <a:ext cx="55021" cy="1502116"/>
            </a:xfrm>
            <a:custGeom>
              <a:avLst/>
              <a:gdLst/>
              <a:ahLst/>
              <a:cxnLst/>
              <a:rect l="0" t="0" r="0" b="0"/>
              <a:pathLst>
                <a:path w="55021" h="1502116">
                  <a:moveTo>
                    <a:pt x="5281" y="0"/>
                  </a:moveTo>
                  <a:lnTo>
                    <a:pt x="5281" y="158408"/>
                  </a:lnTo>
                  <a:lnTo>
                    <a:pt x="4175" y="179661"/>
                  </a:lnTo>
                  <a:lnTo>
                    <a:pt x="2333" y="201567"/>
                  </a:lnTo>
                  <a:lnTo>
                    <a:pt x="0" y="223908"/>
                  </a:lnTo>
                  <a:lnTo>
                    <a:pt x="354" y="269364"/>
                  </a:lnTo>
                  <a:lnTo>
                    <a:pt x="1996" y="292318"/>
                  </a:lnTo>
                  <a:lnTo>
                    <a:pt x="3091" y="315357"/>
                  </a:lnTo>
                  <a:lnTo>
                    <a:pt x="4308" y="361589"/>
                  </a:lnTo>
                  <a:lnTo>
                    <a:pt x="5195" y="519846"/>
                  </a:lnTo>
                  <a:lnTo>
                    <a:pt x="6329" y="548836"/>
                  </a:lnTo>
                  <a:lnTo>
                    <a:pt x="8190" y="578110"/>
                  </a:lnTo>
                  <a:lnTo>
                    <a:pt x="10536" y="607574"/>
                  </a:lnTo>
                  <a:lnTo>
                    <a:pt x="12100" y="637164"/>
                  </a:lnTo>
                  <a:lnTo>
                    <a:pt x="13838" y="696570"/>
                  </a:lnTo>
                  <a:lnTo>
                    <a:pt x="15407" y="726338"/>
                  </a:lnTo>
                  <a:lnTo>
                    <a:pt x="21790" y="814658"/>
                  </a:lnTo>
                  <a:lnTo>
                    <a:pt x="23672" y="870144"/>
                  </a:lnTo>
                  <a:lnTo>
                    <a:pt x="24730" y="956376"/>
                  </a:lnTo>
                  <a:lnTo>
                    <a:pt x="25984" y="985757"/>
                  </a:lnTo>
                  <a:lnTo>
                    <a:pt x="27926" y="1015291"/>
                  </a:lnTo>
                  <a:lnTo>
                    <a:pt x="30325" y="1044929"/>
                  </a:lnTo>
                  <a:lnTo>
                    <a:pt x="31925" y="1073530"/>
                  </a:lnTo>
                  <a:lnTo>
                    <a:pt x="33702" y="1128888"/>
                  </a:lnTo>
                  <a:lnTo>
                    <a:pt x="35281" y="1154925"/>
                  </a:lnTo>
                  <a:lnTo>
                    <a:pt x="37439" y="1180020"/>
                  </a:lnTo>
                  <a:lnTo>
                    <a:pt x="39984" y="1204487"/>
                  </a:lnTo>
                  <a:lnTo>
                    <a:pt x="41680" y="1228535"/>
                  </a:lnTo>
                  <a:lnTo>
                    <a:pt x="42810" y="1252305"/>
                  </a:lnTo>
                  <a:lnTo>
                    <a:pt x="44067" y="1298242"/>
                  </a:lnTo>
                  <a:lnTo>
                    <a:pt x="44625" y="1340765"/>
                  </a:lnTo>
                  <a:lnTo>
                    <a:pt x="45879" y="1361389"/>
                  </a:lnTo>
                  <a:lnTo>
                    <a:pt x="47821" y="1381771"/>
                  </a:lnTo>
                  <a:lnTo>
                    <a:pt x="50220" y="1401990"/>
                  </a:lnTo>
                  <a:lnTo>
                    <a:pt x="51820" y="1422101"/>
                  </a:lnTo>
                  <a:lnTo>
                    <a:pt x="52887" y="1442141"/>
                  </a:lnTo>
                  <a:lnTo>
                    <a:pt x="55020" y="1502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606318" y="1821719"/>
              <a:ext cx="124057" cy="273667"/>
            </a:xfrm>
            <a:custGeom>
              <a:avLst/>
              <a:gdLst/>
              <a:ahLst/>
              <a:cxnLst/>
              <a:rect l="0" t="0" r="0" b="0"/>
              <a:pathLst>
                <a:path w="124057" h="273667">
                  <a:moveTo>
                    <a:pt x="39791" y="8672"/>
                  </a:moveTo>
                  <a:lnTo>
                    <a:pt x="34510" y="29796"/>
                  </a:lnTo>
                  <a:lnTo>
                    <a:pt x="31849" y="42650"/>
                  </a:lnTo>
                  <a:lnTo>
                    <a:pt x="22823" y="90217"/>
                  </a:lnTo>
                  <a:lnTo>
                    <a:pt x="16407" y="119338"/>
                  </a:lnTo>
                  <a:lnTo>
                    <a:pt x="14254" y="133294"/>
                  </a:lnTo>
                  <a:lnTo>
                    <a:pt x="12819" y="147019"/>
                  </a:lnTo>
                  <a:lnTo>
                    <a:pt x="11862" y="160590"/>
                  </a:lnTo>
                  <a:lnTo>
                    <a:pt x="11224" y="174059"/>
                  </a:lnTo>
                  <a:lnTo>
                    <a:pt x="10515" y="200814"/>
                  </a:lnTo>
                  <a:lnTo>
                    <a:pt x="11431" y="214138"/>
                  </a:lnTo>
                  <a:lnTo>
                    <a:pt x="13147" y="227442"/>
                  </a:lnTo>
                  <a:lnTo>
                    <a:pt x="15397" y="240733"/>
                  </a:lnTo>
                  <a:lnTo>
                    <a:pt x="19107" y="251804"/>
                  </a:lnTo>
                  <a:lnTo>
                    <a:pt x="23791" y="261396"/>
                  </a:lnTo>
                  <a:lnTo>
                    <a:pt x="29125" y="270000"/>
                  </a:lnTo>
                  <a:lnTo>
                    <a:pt x="35996" y="273526"/>
                  </a:lnTo>
                  <a:lnTo>
                    <a:pt x="43893" y="273666"/>
                  </a:lnTo>
                  <a:lnTo>
                    <a:pt x="52473" y="271549"/>
                  </a:lnTo>
                  <a:lnTo>
                    <a:pt x="60405" y="264611"/>
                  </a:lnTo>
                  <a:lnTo>
                    <a:pt x="67902" y="254459"/>
                  </a:lnTo>
                  <a:lnTo>
                    <a:pt x="75112" y="242165"/>
                  </a:lnTo>
                  <a:lnTo>
                    <a:pt x="81023" y="230652"/>
                  </a:lnTo>
                  <a:lnTo>
                    <a:pt x="86069" y="219662"/>
                  </a:lnTo>
                  <a:lnTo>
                    <a:pt x="90539" y="209019"/>
                  </a:lnTo>
                  <a:lnTo>
                    <a:pt x="94624" y="198607"/>
                  </a:lnTo>
                  <a:lnTo>
                    <a:pt x="102110" y="178197"/>
                  </a:lnTo>
                  <a:lnTo>
                    <a:pt x="104549" y="167006"/>
                  </a:lnTo>
                  <a:lnTo>
                    <a:pt x="106174" y="155125"/>
                  </a:lnTo>
                  <a:lnTo>
                    <a:pt x="107258" y="142782"/>
                  </a:lnTo>
                  <a:lnTo>
                    <a:pt x="109086" y="130133"/>
                  </a:lnTo>
                  <a:lnTo>
                    <a:pt x="111410" y="117279"/>
                  </a:lnTo>
                  <a:lnTo>
                    <a:pt x="114064" y="104288"/>
                  </a:lnTo>
                  <a:lnTo>
                    <a:pt x="116940" y="92312"/>
                  </a:lnTo>
                  <a:lnTo>
                    <a:pt x="119961" y="81011"/>
                  </a:lnTo>
                  <a:lnTo>
                    <a:pt x="123081" y="70162"/>
                  </a:lnTo>
                  <a:lnTo>
                    <a:pt x="124056" y="59613"/>
                  </a:lnTo>
                  <a:lnTo>
                    <a:pt x="123601" y="49265"/>
                  </a:lnTo>
                  <a:lnTo>
                    <a:pt x="122192" y="39050"/>
                  </a:lnTo>
                  <a:lnTo>
                    <a:pt x="120147" y="28924"/>
                  </a:lnTo>
                  <a:lnTo>
                    <a:pt x="117678" y="18857"/>
                  </a:lnTo>
                  <a:lnTo>
                    <a:pt x="114927" y="8830"/>
                  </a:lnTo>
                  <a:lnTo>
                    <a:pt x="109778" y="3251"/>
                  </a:lnTo>
                  <a:lnTo>
                    <a:pt x="103029" y="637"/>
                  </a:lnTo>
                  <a:lnTo>
                    <a:pt x="95213" y="0"/>
                  </a:lnTo>
                  <a:lnTo>
                    <a:pt x="87792" y="1785"/>
                  </a:lnTo>
                  <a:lnTo>
                    <a:pt x="80634" y="5186"/>
                  </a:lnTo>
                  <a:lnTo>
                    <a:pt x="73652" y="9664"/>
                  </a:lnTo>
                  <a:lnTo>
                    <a:pt x="66786" y="14860"/>
                  </a:lnTo>
                  <a:lnTo>
                    <a:pt x="59999" y="20535"/>
                  </a:lnTo>
                  <a:lnTo>
                    <a:pt x="53263" y="26528"/>
                  </a:lnTo>
                  <a:lnTo>
                    <a:pt x="39884" y="39083"/>
                  </a:lnTo>
                  <a:lnTo>
                    <a:pt x="33221" y="45526"/>
                  </a:lnTo>
                  <a:lnTo>
                    <a:pt x="27674" y="55347"/>
                  </a:lnTo>
                  <a:lnTo>
                    <a:pt x="22871" y="67422"/>
                  </a:lnTo>
                  <a:lnTo>
                    <a:pt x="0" y="1379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994285" y="1412584"/>
              <a:ext cx="29841" cy="1581698"/>
            </a:xfrm>
            <a:custGeom>
              <a:avLst/>
              <a:gdLst/>
              <a:ahLst/>
              <a:cxnLst/>
              <a:rect l="0" t="0" r="0" b="0"/>
              <a:pathLst>
                <a:path w="29841" h="1581698">
                  <a:moveTo>
                    <a:pt x="29840" y="0"/>
                  </a:moveTo>
                  <a:lnTo>
                    <a:pt x="15994" y="102203"/>
                  </a:lnTo>
                  <a:lnTo>
                    <a:pt x="13977" y="125611"/>
                  </a:lnTo>
                  <a:lnTo>
                    <a:pt x="12633" y="148954"/>
                  </a:lnTo>
                  <a:lnTo>
                    <a:pt x="11737" y="172253"/>
                  </a:lnTo>
                  <a:lnTo>
                    <a:pt x="10034" y="196629"/>
                  </a:lnTo>
                  <a:lnTo>
                    <a:pt x="5194" y="247292"/>
                  </a:lnTo>
                  <a:lnTo>
                    <a:pt x="3462" y="274287"/>
                  </a:lnTo>
                  <a:lnTo>
                    <a:pt x="2307" y="302232"/>
                  </a:lnTo>
                  <a:lnTo>
                    <a:pt x="1023" y="359808"/>
                  </a:lnTo>
                  <a:lnTo>
                    <a:pt x="0" y="804598"/>
                  </a:lnTo>
                  <a:lnTo>
                    <a:pt x="1104" y="839253"/>
                  </a:lnTo>
                  <a:lnTo>
                    <a:pt x="2946" y="873410"/>
                  </a:lnTo>
                  <a:lnTo>
                    <a:pt x="5279" y="907234"/>
                  </a:lnTo>
                  <a:lnTo>
                    <a:pt x="6834" y="940837"/>
                  </a:lnTo>
                  <a:lnTo>
                    <a:pt x="8562" y="1007648"/>
                  </a:lnTo>
                  <a:lnTo>
                    <a:pt x="9908" y="1287338"/>
                  </a:lnTo>
                  <a:lnTo>
                    <a:pt x="11026" y="1313613"/>
                  </a:lnTo>
                  <a:lnTo>
                    <a:pt x="12876" y="1338867"/>
                  </a:lnTo>
                  <a:lnTo>
                    <a:pt x="15215" y="1363440"/>
                  </a:lnTo>
                  <a:lnTo>
                    <a:pt x="16774" y="1385348"/>
                  </a:lnTo>
                  <a:lnTo>
                    <a:pt x="17814" y="1405480"/>
                  </a:lnTo>
                  <a:lnTo>
                    <a:pt x="18968" y="1442587"/>
                  </a:lnTo>
                  <a:lnTo>
                    <a:pt x="19482" y="1477500"/>
                  </a:lnTo>
                  <a:lnTo>
                    <a:pt x="20724" y="1492337"/>
                  </a:lnTo>
                  <a:lnTo>
                    <a:pt x="22657" y="1505544"/>
                  </a:lnTo>
                  <a:lnTo>
                    <a:pt x="25051" y="1517665"/>
                  </a:lnTo>
                  <a:lnTo>
                    <a:pt x="26647" y="1530167"/>
                  </a:lnTo>
                  <a:lnTo>
                    <a:pt x="27712" y="1542923"/>
                  </a:lnTo>
                  <a:lnTo>
                    <a:pt x="29840" y="15816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203595" y="1800548"/>
              <a:ext cx="19486" cy="228800"/>
            </a:xfrm>
            <a:custGeom>
              <a:avLst/>
              <a:gdLst/>
              <a:ahLst/>
              <a:cxnLst/>
              <a:rect l="0" t="0" r="0" b="0"/>
              <a:pathLst>
                <a:path w="19486" h="228800">
                  <a:moveTo>
                    <a:pt x="9538" y="0"/>
                  </a:moveTo>
                  <a:lnTo>
                    <a:pt x="4257" y="15843"/>
                  </a:lnTo>
                  <a:lnTo>
                    <a:pt x="2701" y="26036"/>
                  </a:lnTo>
                  <a:lnTo>
                    <a:pt x="1664" y="38358"/>
                  </a:lnTo>
                  <a:lnTo>
                    <a:pt x="972" y="52099"/>
                  </a:lnTo>
                  <a:lnTo>
                    <a:pt x="204" y="85052"/>
                  </a:lnTo>
                  <a:lnTo>
                    <a:pt x="0" y="103125"/>
                  </a:lnTo>
                  <a:lnTo>
                    <a:pt x="968" y="120699"/>
                  </a:lnTo>
                  <a:lnTo>
                    <a:pt x="2719" y="137942"/>
                  </a:lnTo>
                  <a:lnTo>
                    <a:pt x="4992" y="154964"/>
                  </a:lnTo>
                  <a:lnTo>
                    <a:pt x="7613" y="170733"/>
                  </a:lnTo>
                  <a:lnTo>
                    <a:pt x="10465" y="185667"/>
                  </a:lnTo>
                  <a:lnTo>
                    <a:pt x="19485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471775" y="1432480"/>
              <a:ext cx="29844" cy="1352899"/>
            </a:xfrm>
            <a:custGeom>
              <a:avLst/>
              <a:gdLst/>
              <a:ahLst/>
              <a:cxnLst/>
              <a:rect l="0" t="0" r="0" b="0"/>
              <a:pathLst>
                <a:path w="29844" h="1352899">
                  <a:moveTo>
                    <a:pt x="29843" y="0"/>
                  </a:moveTo>
                  <a:lnTo>
                    <a:pt x="24562" y="26405"/>
                  </a:lnTo>
                  <a:lnTo>
                    <a:pt x="24917" y="62948"/>
                  </a:lnTo>
                  <a:lnTo>
                    <a:pt x="26559" y="85072"/>
                  </a:lnTo>
                  <a:lnTo>
                    <a:pt x="27654" y="106454"/>
                  </a:lnTo>
                  <a:lnTo>
                    <a:pt x="28870" y="147896"/>
                  </a:lnTo>
                  <a:lnTo>
                    <a:pt x="29786" y="306481"/>
                  </a:lnTo>
                  <a:lnTo>
                    <a:pt x="29843" y="622270"/>
                  </a:lnTo>
                  <a:lnTo>
                    <a:pt x="28738" y="655804"/>
                  </a:lnTo>
                  <a:lnTo>
                    <a:pt x="23007" y="759985"/>
                  </a:lnTo>
                  <a:lnTo>
                    <a:pt x="21278" y="827791"/>
                  </a:lnTo>
                  <a:lnTo>
                    <a:pt x="19712" y="861348"/>
                  </a:lnTo>
                  <a:lnTo>
                    <a:pt x="13332" y="961384"/>
                  </a:lnTo>
                  <a:lnTo>
                    <a:pt x="11452" y="1027833"/>
                  </a:lnTo>
                  <a:lnTo>
                    <a:pt x="9845" y="1058816"/>
                  </a:lnTo>
                  <a:lnTo>
                    <a:pt x="7669" y="1088314"/>
                  </a:lnTo>
                  <a:lnTo>
                    <a:pt x="5113" y="1116822"/>
                  </a:lnTo>
                  <a:lnTo>
                    <a:pt x="3409" y="1143565"/>
                  </a:lnTo>
                  <a:lnTo>
                    <a:pt x="1515" y="1193911"/>
                  </a:lnTo>
                  <a:lnTo>
                    <a:pt x="449" y="1255192"/>
                  </a:lnTo>
                  <a:lnTo>
                    <a:pt x="0" y="13528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670730" y="1748273"/>
              <a:ext cx="218853" cy="281075"/>
            </a:xfrm>
            <a:custGeom>
              <a:avLst/>
              <a:gdLst/>
              <a:ahLst/>
              <a:cxnLst/>
              <a:rect l="0" t="0" r="0" b="0"/>
              <a:pathLst>
                <a:path w="218853" h="281075">
                  <a:moveTo>
                    <a:pt x="0" y="62223"/>
                  </a:moveTo>
                  <a:lnTo>
                    <a:pt x="5282" y="46380"/>
                  </a:lnTo>
                  <a:lnTo>
                    <a:pt x="9048" y="38397"/>
                  </a:lnTo>
                  <a:lnTo>
                    <a:pt x="13769" y="29759"/>
                  </a:lnTo>
                  <a:lnTo>
                    <a:pt x="19128" y="20685"/>
                  </a:lnTo>
                  <a:lnTo>
                    <a:pt x="26016" y="13530"/>
                  </a:lnTo>
                  <a:lnTo>
                    <a:pt x="33923" y="7655"/>
                  </a:lnTo>
                  <a:lnTo>
                    <a:pt x="42511" y="2632"/>
                  </a:lnTo>
                  <a:lnTo>
                    <a:pt x="51552" y="390"/>
                  </a:lnTo>
                  <a:lnTo>
                    <a:pt x="60896" y="0"/>
                  </a:lnTo>
                  <a:lnTo>
                    <a:pt x="70441" y="845"/>
                  </a:lnTo>
                  <a:lnTo>
                    <a:pt x="79015" y="4725"/>
                  </a:lnTo>
                  <a:lnTo>
                    <a:pt x="86941" y="10627"/>
                  </a:lnTo>
                  <a:lnTo>
                    <a:pt x="94436" y="17878"/>
                  </a:lnTo>
                  <a:lnTo>
                    <a:pt x="99433" y="29343"/>
                  </a:lnTo>
                  <a:lnTo>
                    <a:pt x="102764" y="43619"/>
                  </a:lnTo>
                  <a:lnTo>
                    <a:pt x="104985" y="59768"/>
                  </a:lnTo>
                  <a:lnTo>
                    <a:pt x="105360" y="73850"/>
                  </a:lnTo>
                  <a:lnTo>
                    <a:pt x="104505" y="86554"/>
                  </a:lnTo>
                  <a:lnTo>
                    <a:pt x="102829" y="98339"/>
                  </a:lnTo>
                  <a:lnTo>
                    <a:pt x="100607" y="109512"/>
                  </a:lnTo>
                  <a:lnTo>
                    <a:pt x="98020" y="120276"/>
                  </a:lnTo>
                  <a:lnTo>
                    <a:pt x="95190" y="130768"/>
                  </a:lnTo>
                  <a:lnTo>
                    <a:pt x="91093" y="141079"/>
                  </a:lnTo>
                  <a:lnTo>
                    <a:pt x="86151" y="151269"/>
                  </a:lnTo>
                  <a:lnTo>
                    <a:pt x="80646" y="161378"/>
                  </a:lnTo>
                  <a:lnTo>
                    <a:pt x="75870" y="171433"/>
                  </a:lnTo>
                  <a:lnTo>
                    <a:pt x="71581" y="181453"/>
                  </a:lnTo>
                  <a:lnTo>
                    <a:pt x="67617" y="191448"/>
                  </a:lnTo>
                  <a:lnTo>
                    <a:pt x="62763" y="200322"/>
                  </a:lnTo>
                  <a:lnTo>
                    <a:pt x="57316" y="208449"/>
                  </a:lnTo>
                  <a:lnTo>
                    <a:pt x="51475" y="216078"/>
                  </a:lnTo>
                  <a:lnTo>
                    <a:pt x="45370" y="224479"/>
                  </a:lnTo>
                  <a:lnTo>
                    <a:pt x="32692" y="242657"/>
                  </a:lnTo>
                  <a:lnTo>
                    <a:pt x="30637" y="246620"/>
                  </a:lnTo>
                  <a:lnTo>
                    <a:pt x="31478" y="247052"/>
                  </a:lnTo>
                  <a:lnTo>
                    <a:pt x="34249" y="245129"/>
                  </a:lnTo>
                  <a:lnTo>
                    <a:pt x="39413" y="242741"/>
                  </a:lnTo>
                  <a:lnTo>
                    <a:pt x="46171" y="240044"/>
                  </a:lnTo>
                  <a:lnTo>
                    <a:pt x="53993" y="237141"/>
                  </a:lnTo>
                  <a:lnTo>
                    <a:pt x="63628" y="236311"/>
                  </a:lnTo>
                  <a:lnTo>
                    <a:pt x="74473" y="236863"/>
                  </a:lnTo>
                  <a:lnTo>
                    <a:pt x="86124" y="238336"/>
                  </a:lnTo>
                  <a:lnTo>
                    <a:pt x="97207" y="240424"/>
                  </a:lnTo>
                  <a:lnTo>
                    <a:pt x="107912" y="242920"/>
                  </a:lnTo>
                  <a:lnTo>
                    <a:pt x="118365" y="245690"/>
                  </a:lnTo>
                  <a:lnTo>
                    <a:pt x="138821" y="251716"/>
                  </a:lnTo>
                  <a:lnTo>
                    <a:pt x="168980" y="261322"/>
                  </a:lnTo>
                  <a:lnTo>
                    <a:pt x="218852" y="2810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700574" y="2208407"/>
              <a:ext cx="795823" cy="69635"/>
            </a:xfrm>
            <a:custGeom>
              <a:avLst/>
              <a:gdLst/>
              <a:ahLst/>
              <a:cxnLst/>
              <a:rect l="0" t="0" r="0" b="0"/>
              <a:pathLst>
                <a:path w="795823" h="69635">
                  <a:moveTo>
                    <a:pt x="0" y="0"/>
                  </a:moveTo>
                  <a:lnTo>
                    <a:pt x="15843" y="5281"/>
                  </a:lnTo>
                  <a:lnTo>
                    <a:pt x="24931" y="7942"/>
                  </a:lnTo>
                  <a:lnTo>
                    <a:pt x="46819" y="13846"/>
                  </a:lnTo>
                  <a:lnTo>
                    <a:pt x="74232" y="20154"/>
                  </a:lnTo>
                  <a:lnTo>
                    <a:pt x="136861" y="33210"/>
                  </a:lnTo>
                  <a:lnTo>
                    <a:pt x="191242" y="43122"/>
                  </a:lnTo>
                  <a:lnTo>
                    <a:pt x="208182" y="45328"/>
                  </a:lnTo>
                  <a:lnTo>
                    <a:pt x="223897" y="46798"/>
                  </a:lnTo>
                  <a:lnTo>
                    <a:pt x="238795" y="47778"/>
                  </a:lnTo>
                  <a:lnTo>
                    <a:pt x="256464" y="48432"/>
                  </a:lnTo>
                  <a:lnTo>
                    <a:pt x="314982" y="49352"/>
                  </a:lnTo>
                  <a:lnTo>
                    <a:pt x="728324" y="49739"/>
                  </a:lnTo>
                  <a:lnTo>
                    <a:pt x="741981" y="51949"/>
                  </a:lnTo>
                  <a:lnTo>
                    <a:pt x="755507" y="55634"/>
                  </a:lnTo>
                  <a:lnTo>
                    <a:pt x="795822" y="696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691942" y="2685900"/>
              <a:ext cx="19077" cy="288487"/>
            </a:xfrm>
            <a:custGeom>
              <a:avLst/>
              <a:gdLst/>
              <a:ahLst/>
              <a:cxnLst/>
              <a:rect l="0" t="0" r="0" b="0"/>
              <a:pathLst>
                <a:path w="19077" h="288487">
                  <a:moveTo>
                    <a:pt x="19076" y="0"/>
                  </a:moveTo>
                  <a:lnTo>
                    <a:pt x="8514" y="21124"/>
                  </a:lnTo>
                  <a:lnTo>
                    <a:pt x="5403" y="32873"/>
                  </a:lnTo>
                  <a:lnTo>
                    <a:pt x="3328" y="46232"/>
                  </a:lnTo>
                  <a:lnTo>
                    <a:pt x="1946" y="60665"/>
                  </a:lnTo>
                  <a:lnTo>
                    <a:pt x="1024" y="75813"/>
                  </a:lnTo>
                  <a:lnTo>
                    <a:pt x="0" y="107382"/>
                  </a:lnTo>
                  <a:lnTo>
                    <a:pt x="832" y="123538"/>
                  </a:lnTo>
                  <a:lnTo>
                    <a:pt x="2492" y="139835"/>
                  </a:lnTo>
                  <a:lnTo>
                    <a:pt x="4704" y="156226"/>
                  </a:lnTo>
                  <a:lnTo>
                    <a:pt x="6179" y="173785"/>
                  </a:lnTo>
                  <a:lnTo>
                    <a:pt x="7162" y="192123"/>
                  </a:lnTo>
                  <a:lnTo>
                    <a:pt x="7817" y="210980"/>
                  </a:lnTo>
                  <a:lnTo>
                    <a:pt x="9359" y="227973"/>
                  </a:lnTo>
                  <a:lnTo>
                    <a:pt x="11493" y="243723"/>
                  </a:lnTo>
                  <a:lnTo>
                    <a:pt x="19076" y="288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087852" y="2377519"/>
            <a:ext cx="284942" cy="312673"/>
            <a:chOff x="1087852" y="2377519"/>
            <a:chExt cx="284942" cy="312673"/>
          </a:xfrm>
        </p:grpSpPr>
        <p:sp>
          <p:nvSpPr>
            <p:cNvPr id="29" name="Freeform 28"/>
            <p:cNvSpPr/>
            <p:nvPr/>
          </p:nvSpPr>
          <p:spPr>
            <a:xfrm>
              <a:off x="1087852" y="2397415"/>
              <a:ext cx="207167" cy="292777"/>
            </a:xfrm>
            <a:custGeom>
              <a:avLst/>
              <a:gdLst/>
              <a:ahLst/>
              <a:cxnLst/>
              <a:rect l="0" t="0" r="0" b="0"/>
              <a:pathLst>
                <a:path w="207167" h="292777">
                  <a:moveTo>
                    <a:pt x="85986" y="0"/>
                  </a:moveTo>
                  <a:lnTo>
                    <a:pt x="80705" y="15842"/>
                  </a:lnTo>
                  <a:lnTo>
                    <a:pt x="76939" y="23825"/>
                  </a:lnTo>
                  <a:lnTo>
                    <a:pt x="72217" y="32463"/>
                  </a:lnTo>
                  <a:lnTo>
                    <a:pt x="66859" y="41538"/>
                  </a:lnTo>
                  <a:lnTo>
                    <a:pt x="59971" y="49798"/>
                  </a:lnTo>
                  <a:lnTo>
                    <a:pt x="52063" y="57515"/>
                  </a:lnTo>
                  <a:lnTo>
                    <a:pt x="43475" y="64871"/>
                  </a:lnTo>
                  <a:lnTo>
                    <a:pt x="35539" y="71985"/>
                  </a:lnTo>
                  <a:lnTo>
                    <a:pt x="20826" y="85785"/>
                  </a:lnTo>
                  <a:lnTo>
                    <a:pt x="115" y="105982"/>
                  </a:lnTo>
                  <a:lnTo>
                    <a:pt x="0" y="110446"/>
                  </a:lnTo>
                  <a:lnTo>
                    <a:pt x="4345" y="113422"/>
                  </a:lnTo>
                  <a:lnTo>
                    <a:pt x="11663" y="115406"/>
                  </a:lnTo>
                  <a:lnTo>
                    <a:pt x="22068" y="116728"/>
                  </a:lnTo>
                  <a:lnTo>
                    <a:pt x="34532" y="117610"/>
                  </a:lnTo>
                  <a:lnTo>
                    <a:pt x="48367" y="118198"/>
                  </a:lnTo>
                  <a:lnTo>
                    <a:pt x="63117" y="119695"/>
                  </a:lnTo>
                  <a:lnTo>
                    <a:pt x="78477" y="121798"/>
                  </a:lnTo>
                  <a:lnTo>
                    <a:pt x="110281" y="127083"/>
                  </a:lnTo>
                  <a:lnTo>
                    <a:pt x="142838" y="133116"/>
                  </a:lnTo>
                  <a:lnTo>
                    <a:pt x="157047" y="137377"/>
                  </a:lnTo>
                  <a:lnTo>
                    <a:pt x="169835" y="142429"/>
                  </a:lnTo>
                  <a:lnTo>
                    <a:pt x="181676" y="148007"/>
                  </a:lnTo>
                  <a:lnTo>
                    <a:pt x="190676" y="155042"/>
                  </a:lnTo>
                  <a:lnTo>
                    <a:pt x="197781" y="163048"/>
                  </a:lnTo>
                  <a:lnTo>
                    <a:pt x="203623" y="171701"/>
                  </a:lnTo>
                  <a:lnTo>
                    <a:pt x="206412" y="181891"/>
                  </a:lnTo>
                  <a:lnTo>
                    <a:pt x="207166" y="193106"/>
                  </a:lnTo>
                  <a:lnTo>
                    <a:pt x="206564" y="205003"/>
                  </a:lnTo>
                  <a:lnTo>
                    <a:pt x="202846" y="215146"/>
                  </a:lnTo>
                  <a:lnTo>
                    <a:pt x="197052" y="224118"/>
                  </a:lnTo>
                  <a:lnTo>
                    <a:pt x="189873" y="232310"/>
                  </a:lnTo>
                  <a:lnTo>
                    <a:pt x="182877" y="239982"/>
                  </a:lnTo>
                  <a:lnTo>
                    <a:pt x="169208" y="254402"/>
                  </a:lnTo>
                  <a:lnTo>
                    <a:pt x="161363" y="260236"/>
                  </a:lnTo>
                  <a:lnTo>
                    <a:pt x="152817" y="265231"/>
                  </a:lnTo>
                  <a:lnTo>
                    <a:pt x="143803" y="269667"/>
                  </a:lnTo>
                  <a:lnTo>
                    <a:pt x="132268" y="273729"/>
                  </a:lnTo>
                  <a:lnTo>
                    <a:pt x="119051" y="277543"/>
                  </a:lnTo>
                  <a:lnTo>
                    <a:pt x="104713" y="281190"/>
                  </a:lnTo>
                  <a:lnTo>
                    <a:pt x="91839" y="284727"/>
                  </a:lnTo>
                  <a:lnTo>
                    <a:pt x="68692" y="291605"/>
                  </a:lnTo>
                  <a:lnTo>
                    <a:pt x="56771" y="292776"/>
                  </a:lnTo>
                  <a:lnTo>
                    <a:pt x="44403" y="292451"/>
                  </a:lnTo>
                  <a:lnTo>
                    <a:pt x="6403" y="2884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153942" y="2377519"/>
              <a:ext cx="218852" cy="29844"/>
            </a:xfrm>
            <a:custGeom>
              <a:avLst/>
              <a:gdLst/>
              <a:ahLst/>
              <a:cxnLst/>
              <a:rect l="0" t="0" r="0" b="0"/>
              <a:pathLst>
                <a:path w="218852" h="29844">
                  <a:moveTo>
                    <a:pt x="0" y="29843"/>
                  </a:moveTo>
                  <a:lnTo>
                    <a:pt x="15843" y="24563"/>
                  </a:lnTo>
                  <a:lnTo>
                    <a:pt x="24931" y="21901"/>
                  </a:lnTo>
                  <a:lnTo>
                    <a:pt x="46819" y="15997"/>
                  </a:lnTo>
                  <a:lnTo>
                    <a:pt x="74232" y="9689"/>
                  </a:lnTo>
                  <a:lnTo>
                    <a:pt x="89279" y="6459"/>
                  </a:lnTo>
                  <a:lnTo>
                    <a:pt x="103732" y="4306"/>
                  </a:lnTo>
                  <a:lnTo>
                    <a:pt x="117788" y="2871"/>
                  </a:lnTo>
                  <a:lnTo>
                    <a:pt x="131580" y="1914"/>
                  </a:lnTo>
                  <a:lnTo>
                    <a:pt x="147407" y="1276"/>
                  </a:lnTo>
                  <a:lnTo>
                    <a:pt x="21885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880130" y="2417310"/>
            <a:ext cx="251548" cy="258644"/>
            <a:chOff x="1880130" y="2417310"/>
            <a:chExt cx="251548" cy="258644"/>
          </a:xfrm>
        </p:grpSpPr>
        <p:sp>
          <p:nvSpPr>
            <p:cNvPr id="32" name="Freeform 31"/>
            <p:cNvSpPr/>
            <p:nvPr/>
          </p:nvSpPr>
          <p:spPr>
            <a:xfrm>
              <a:off x="1880130" y="2576475"/>
              <a:ext cx="139270" cy="29844"/>
            </a:xfrm>
            <a:custGeom>
              <a:avLst/>
              <a:gdLst/>
              <a:ahLst/>
              <a:cxnLst/>
              <a:rect l="0" t="0" r="0" b="0"/>
              <a:pathLst>
                <a:path w="139270" h="29844">
                  <a:moveTo>
                    <a:pt x="0" y="29843"/>
                  </a:moveTo>
                  <a:lnTo>
                    <a:pt x="21124" y="24562"/>
                  </a:lnTo>
                  <a:lnTo>
                    <a:pt x="30662" y="21901"/>
                  </a:lnTo>
                  <a:lnTo>
                    <a:pt x="50103" y="15997"/>
                  </a:lnTo>
                  <a:lnTo>
                    <a:pt x="61035" y="13981"/>
                  </a:lnTo>
                  <a:lnTo>
                    <a:pt x="72744" y="12636"/>
                  </a:lnTo>
                  <a:lnTo>
                    <a:pt x="84971" y="11740"/>
                  </a:lnTo>
                  <a:lnTo>
                    <a:pt x="96439" y="10037"/>
                  </a:lnTo>
                  <a:lnTo>
                    <a:pt x="107399" y="7797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108929" y="2417310"/>
              <a:ext cx="22749" cy="258644"/>
            </a:xfrm>
            <a:custGeom>
              <a:avLst/>
              <a:gdLst/>
              <a:ahLst/>
              <a:cxnLst/>
              <a:rect l="0" t="0" r="0" b="0"/>
              <a:pathLst>
                <a:path w="22749" h="258644">
                  <a:moveTo>
                    <a:pt x="9948" y="0"/>
                  </a:moveTo>
                  <a:lnTo>
                    <a:pt x="20510" y="15843"/>
                  </a:lnTo>
                  <a:lnTo>
                    <a:pt x="22516" y="23826"/>
                  </a:lnTo>
                  <a:lnTo>
                    <a:pt x="22748" y="32464"/>
                  </a:lnTo>
                  <a:lnTo>
                    <a:pt x="21797" y="41538"/>
                  </a:lnTo>
                  <a:lnTo>
                    <a:pt x="20058" y="53114"/>
                  </a:lnTo>
                  <a:lnTo>
                    <a:pt x="15178" y="80714"/>
                  </a:lnTo>
                  <a:lnTo>
                    <a:pt x="13435" y="95811"/>
                  </a:lnTo>
                  <a:lnTo>
                    <a:pt x="12272" y="111403"/>
                  </a:lnTo>
                  <a:lnTo>
                    <a:pt x="11497" y="127323"/>
                  </a:lnTo>
                  <a:lnTo>
                    <a:pt x="9876" y="143464"/>
                  </a:lnTo>
                  <a:lnTo>
                    <a:pt x="7689" y="159750"/>
                  </a:lnTo>
                  <a:lnTo>
                    <a:pt x="5126" y="176135"/>
                  </a:lnTo>
                  <a:lnTo>
                    <a:pt x="3418" y="191479"/>
                  </a:lnTo>
                  <a:lnTo>
                    <a:pt x="2278" y="206130"/>
                  </a:lnTo>
                  <a:lnTo>
                    <a:pt x="0" y="258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486945" y="2468432"/>
            <a:ext cx="387974" cy="236489"/>
            <a:chOff x="2486945" y="2468432"/>
            <a:chExt cx="387974" cy="236489"/>
          </a:xfrm>
        </p:grpSpPr>
        <p:sp>
          <p:nvSpPr>
            <p:cNvPr id="35" name="Freeform 34"/>
            <p:cNvSpPr/>
            <p:nvPr/>
          </p:nvSpPr>
          <p:spPr>
            <a:xfrm>
              <a:off x="2486945" y="2536684"/>
              <a:ext cx="169113" cy="19896"/>
            </a:xfrm>
            <a:custGeom>
              <a:avLst/>
              <a:gdLst/>
              <a:ahLst/>
              <a:cxnLst/>
              <a:rect l="0" t="0" r="0" b="0"/>
              <a:pathLst>
                <a:path w="169113" h="19896">
                  <a:moveTo>
                    <a:pt x="0" y="0"/>
                  </a:moveTo>
                  <a:lnTo>
                    <a:pt x="55383" y="0"/>
                  </a:lnTo>
                  <a:lnTo>
                    <a:pt x="67871" y="1105"/>
                  </a:lnTo>
                  <a:lnTo>
                    <a:pt x="80617" y="2947"/>
                  </a:lnTo>
                  <a:lnTo>
                    <a:pt x="93536" y="5280"/>
                  </a:lnTo>
                  <a:lnTo>
                    <a:pt x="106569" y="7941"/>
                  </a:lnTo>
                  <a:lnTo>
                    <a:pt x="119680" y="10821"/>
                  </a:lnTo>
                  <a:lnTo>
                    <a:pt x="169112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666005" y="2468432"/>
              <a:ext cx="208914" cy="236489"/>
            </a:xfrm>
            <a:custGeom>
              <a:avLst/>
              <a:gdLst/>
              <a:ahLst/>
              <a:cxnLst/>
              <a:rect l="0" t="0" r="0" b="0"/>
              <a:pathLst>
                <a:path w="208914" h="236489">
                  <a:moveTo>
                    <a:pt x="0" y="8565"/>
                  </a:moveTo>
                  <a:lnTo>
                    <a:pt x="15842" y="3284"/>
                  </a:lnTo>
                  <a:lnTo>
                    <a:pt x="26036" y="1728"/>
                  </a:lnTo>
                  <a:lnTo>
                    <a:pt x="38358" y="691"/>
                  </a:lnTo>
                  <a:lnTo>
                    <a:pt x="52099" y="0"/>
                  </a:lnTo>
                  <a:lnTo>
                    <a:pt x="65681" y="644"/>
                  </a:lnTo>
                  <a:lnTo>
                    <a:pt x="79158" y="2179"/>
                  </a:lnTo>
                  <a:lnTo>
                    <a:pt x="92563" y="4308"/>
                  </a:lnTo>
                  <a:lnTo>
                    <a:pt x="105921" y="6832"/>
                  </a:lnTo>
                  <a:lnTo>
                    <a:pt x="132553" y="12584"/>
                  </a:lnTo>
                  <a:lnTo>
                    <a:pt x="144739" y="15666"/>
                  </a:lnTo>
                  <a:lnTo>
                    <a:pt x="156180" y="18826"/>
                  </a:lnTo>
                  <a:lnTo>
                    <a:pt x="167122" y="22037"/>
                  </a:lnTo>
                  <a:lnTo>
                    <a:pt x="173312" y="28599"/>
                  </a:lnTo>
                  <a:lnTo>
                    <a:pt x="176333" y="37396"/>
                  </a:lnTo>
                  <a:lnTo>
                    <a:pt x="177242" y="47681"/>
                  </a:lnTo>
                  <a:lnTo>
                    <a:pt x="174532" y="55643"/>
                  </a:lnTo>
                  <a:lnTo>
                    <a:pt x="169410" y="62057"/>
                  </a:lnTo>
                  <a:lnTo>
                    <a:pt x="162678" y="67438"/>
                  </a:lnTo>
                  <a:lnTo>
                    <a:pt x="153770" y="71025"/>
                  </a:lnTo>
                  <a:lnTo>
                    <a:pt x="143410" y="73416"/>
                  </a:lnTo>
                  <a:lnTo>
                    <a:pt x="132081" y="75011"/>
                  </a:lnTo>
                  <a:lnTo>
                    <a:pt x="120108" y="77179"/>
                  </a:lnTo>
                  <a:lnTo>
                    <a:pt x="107705" y="79730"/>
                  </a:lnTo>
                  <a:lnTo>
                    <a:pt x="95015" y="82536"/>
                  </a:lnTo>
                  <a:lnTo>
                    <a:pt x="82133" y="84406"/>
                  </a:lnTo>
                  <a:lnTo>
                    <a:pt x="69124" y="85653"/>
                  </a:lnTo>
                  <a:lnTo>
                    <a:pt x="56031" y="86484"/>
                  </a:lnTo>
                  <a:lnTo>
                    <a:pt x="50617" y="89249"/>
                  </a:lnTo>
                  <a:lnTo>
                    <a:pt x="50324" y="93303"/>
                  </a:lnTo>
                  <a:lnTo>
                    <a:pt x="53445" y="98216"/>
                  </a:lnTo>
                  <a:lnTo>
                    <a:pt x="58842" y="102597"/>
                  </a:lnTo>
                  <a:lnTo>
                    <a:pt x="65755" y="106623"/>
                  </a:lnTo>
                  <a:lnTo>
                    <a:pt x="105957" y="126307"/>
                  </a:lnTo>
                  <a:lnTo>
                    <a:pt x="143522" y="145017"/>
                  </a:lnTo>
                  <a:lnTo>
                    <a:pt x="155368" y="151483"/>
                  </a:lnTo>
                  <a:lnTo>
                    <a:pt x="166581" y="158004"/>
                  </a:lnTo>
                  <a:lnTo>
                    <a:pt x="177373" y="164561"/>
                  </a:lnTo>
                  <a:lnTo>
                    <a:pt x="186778" y="171144"/>
                  </a:lnTo>
                  <a:lnTo>
                    <a:pt x="195258" y="177743"/>
                  </a:lnTo>
                  <a:lnTo>
                    <a:pt x="203122" y="184353"/>
                  </a:lnTo>
                  <a:lnTo>
                    <a:pt x="207260" y="192075"/>
                  </a:lnTo>
                  <a:lnTo>
                    <a:pt x="208913" y="200540"/>
                  </a:lnTo>
                  <a:lnTo>
                    <a:pt x="208910" y="209498"/>
                  </a:lnTo>
                  <a:lnTo>
                    <a:pt x="204486" y="216576"/>
                  </a:lnTo>
                  <a:lnTo>
                    <a:pt x="197116" y="222400"/>
                  </a:lnTo>
                  <a:lnTo>
                    <a:pt x="187781" y="227388"/>
                  </a:lnTo>
                  <a:lnTo>
                    <a:pt x="176032" y="230713"/>
                  </a:lnTo>
                  <a:lnTo>
                    <a:pt x="162672" y="232930"/>
                  </a:lnTo>
                  <a:lnTo>
                    <a:pt x="148239" y="234408"/>
                  </a:lnTo>
                  <a:lnTo>
                    <a:pt x="133091" y="235393"/>
                  </a:lnTo>
                  <a:lnTo>
                    <a:pt x="117465" y="236050"/>
                  </a:lnTo>
                  <a:lnTo>
                    <a:pt x="101522" y="236488"/>
                  </a:lnTo>
                  <a:lnTo>
                    <a:pt x="87576" y="235675"/>
                  </a:lnTo>
                  <a:lnTo>
                    <a:pt x="74964" y="234027"/>
                  </a:lnTo>
                  <a:lnTo>
                    <a:pt x="39791" y="227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103707" y="2357624"/>
            <a:ext cx="168704" cy="218852"/>
            <a:chOff x="3103707" y="2357624"/>
            <a:chExt cx="168704" cy="218852"/>
          </a:xfrm>
        </p:grpSpPr>
        <p:sp>
          <p:nvSpPr>
            <p:cNvPr id="38" name="Freeform 37"/>
            <p:cNvSpPr/>
            <p:nvPr/>
          </p:nvSpPr>
          <p:spPr>
            <a:xfrm>
              <a:off x="3103707" y="2467049"/>
              <a:ext cx="79583" cy="9949"/>
            </a:xfrm>
            <a:custGeom>
              <a:avLst/>
              <a:gdLst/>
              <a:ahLst/>
              <a:cxnLst/>
              <a:rect l="0" t="0" r="0" b="0"/>
              <a:pathLst>
                <a:path w="79583" h="9949">
                  <a:moveTo>
                    <a:pt x="0" y="0"/>
                  </a:moveTo>
                  <a:lnTo>
                    <a:pt x="15843" y="5281"/>
                  </a:lnTo>
                  <a:lnTo>
                    <a:pt x="24931" y="6837"/>
                  </a:lnTo>
                  <a:lnTo>
                    <a:pt x="35411" y="7874"/>
                  </a:lnTo>
                  <a:lnTo>
                    <a:pt x="79582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262872" y="2357624"/>
              <a:ext cx="9539" cy="218852"/>
            </a:xfrm>
            <a:custGeom>
              <a:avLst/>
              <a:gdLst/>
              <a:ahLst/>
              <a:cxnLst/>
              <a:rect l="0" t="0" r="0" b="0"/>
              <a:pathLst>
                <a:path w="9539" h="218852">
                  <a:moveTo>
                    <a:pt x="0" y="0"/>
                  </a:moveTo>
                  <a:lnTo>
                    <a:pt x="5281" y="15842"/>
                  </a:lnTo>
                  <a:lnTo>
                    <a:pt x="6836" y="26036"/>
                  </a:lnTo>
                  <a:lnTo>
                    <a:pt x="7873" y="38358"/>
                  </a:lnTo>
                  <a:lnTo>
                    <a:pt x="8565" y="52099"/>
                  </a:lnTo>
                  <a:lnTo>
                    <a:pt x="9333" y="79157"/>
                  </a:lnTo>
                  <a:lnTo>
                    <a:pt x="9538" y="92563"/>
                  </a:lnTo>
                  <a:lnTo>
                    <a:pt x="8569" y="105921"/>
                  </a:lnTo>
                  <a:lnTo>
                    <a:pt x="6818" y="119247"/>
                  </a:lnTo>
                  <a:lnTo>
                    <a:pt x="4545" y="132553"/>
                  </a:lnTo>
                  <a:lnTo>
                    <a:pt x="3030" y="145845"/>
                  </a:lnTo>
                  <a:lnTo>
                    <a:pt x="2020" y="159127"/>
                  </a:lnTo>
                  <a:lnTo>
                    <a:pt x="0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749720" y="2486945"/>
            <a:ext cx="188290" cy="208904"/>
            <a:chOff x="3749720" y="2486945"/>
            <a:chExt cx="188290" cy="208904"/>
          </a:xfrm>
        </p:grpSpPr>
        <p:sp>
          <p:nvSpPr>
            <p:cNvPr id="41" name="Freeform 40"/>
            <p:cNvSpPr/>
            <p:nvPr/>
          </p:nvSpPr>
          <p:spPr>
            <a:xfrm>
              <a:off x="3749720" y="2486945"/>
              <a:ext cx="188290" cy="208904"/>
            </a:xfrm>
            <a:custGeom>
              <a:avLst/>
              <a:gdLst/>
              <a:ahLst/>
              <a:cxnLst/>
              <a:rect l="0" t="0" r="0" b="0"/>
              <a:pathLst>
                <a:path w="188290" h="208904">
                  <a:moveTo>
                    <a:pt x="20489" y="0"/>
                  </a:moveTo>
                  <a:lnTo>
                    <a:pt x="15207" y="15843"/>
                  </a:lnTo>
                  <a:lnTo>
                    <a:pt x="11441" y="23825"/>
                  </a:lnTo>
                  <a:lnTo>
                    <a:pt x="6720" y="32463"/>
                  </a:lnTo>
                  <a:lnTo>
                    <a:pt x="1362" y="41538"/>
                  </a:lnTo>
                  <a:lnTo>
                    <a:pt x="0" y="52008"/>
                  </a:lnTo>
                  <a:lnTo>
                    <a:pt x="1303" y="63410"/>
                  </a:lnTo>
                  <a:lnTo>
                    <a:pt x="4382" y="75433"/>
                  </a:lnTo>
                  <a:lnTo>
                    <a:pt x="11962" y="84553"/>
                  </a:lnTo>
                  <a:lnTo>
                    <a:pt x="22541" y="91738"/>
                  </a:lnTo>
                  <a:lnTo>
                    <a:pt x="35121" y="97634"/>
                  </a:lnTo>
                  <a:lnTo>
                    <a:pt x="49033" y="102670"/>
                  </a:lnTo>
                  <a:lnTo>
                    <a:pt x="63835" y="107132"/>
                  </a:lnTo>
                  <a:lnTo>
                    <a:pt x="79230" y="111212"/>
                  </a:lnTo>
                  <a:lnTo>
                    <a:pt x="105177" y="118694"/>
                  </a:lnTo>
                  <a:lnTo>
                    <a:pt x="116738" y="122236"/>
                  </a:lnTo>
                  <a:lnTo>
                    <a:pt x="127762" y="126808"/>
                  </a:lnTo>
                  <a:lnTo>
                    <a:pt x="138427" y="132067"/>
                  </a:lnTo>
                  <a:lnTo>
                    <a:pt x="148853" y="137783"/>
                  </a:lnTo>
                  <a:lnTo>
                    <a:pt x="159120" y="143805"/>
                  </a:lnTo>
                  <a:lnTo>
                    <a:pt x="179370" y="156391"/>
                  </a:lnTo>
                  <a:lnTo>
                    <a:pt x="184990" y="163947"/>
                  </a:lnTo>
                  <a:lnTo>
                    <a:pt x="187633" y="172301"/>
                  </a:lnTo>
                  <a:lnTo>
                    <a:pt x="188289" y="181185"/>
                  </a:lnTo>
                  <a:lnTo>
                    <a:pt x="182094" y="188214"/>
                  </a:lnTo>
                  <a:lnTo>
                    <a:pt x="171332" y="194005"/>
                  </a:lnTo>
                  <a:lnTo>
                    <a:pt x="157526" y="198971"/>
                  </a:lnTo>
                  <a:lnTo>
                    <a:pt x="143901" y="202282"/>
                  </a:lnTo>
                  <a:lnTo>
                    <a:pt x="130396" y="204489"/>
                  </a:lnTo>
                  <a:lnTo>
                    <a:pt x="116972" y="205960"/>
                  </a:lnTo>
                  <a:lnTo>
                    <a:pt x="103601" y="206941"/>
                  </a:lnTo>
                  <a:lnTo>
                    <a:pt x="90266" y="207595"/>
                  </a:lnTo>
                  <a:lnTo>
                    <a:pt x="20489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770209" y="2506840"/>
              <a:ext cx="149217" cy="1"/>
            </a:xfrm>
            <a:custGeom>
              <a:avLst/>
              <a:gdLst/>
              <a:ahLst/>
              <a:cxnLst/>
              <a:rect l="0" t="0" r="0" b="0"/>
              <a:pathLst>
                <a:path w="149217" h="1">
                  <a:moveTo>
                    <a:pt x="0" y="0"/>
                  </a:moveTo>
                  <a:lnTo>
                    <a:pt x="1492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705300" y="1372793"/>
            <a:ext cx="5033578" cy="4287495"/>
            <a:chOff x="4705300" y="1372793"/>
            <a:chExt cx="5033578" cy="4287495"/>
          </a:xfrm>
        </p:grpSpPr>
        <p:sp>
          <p:nvSpPr>
            <p:cNvPr id="44" name="Freeform 43"/>
            <p:cNvSpPr/>
            <p:nvPr/>
          </p:nvSpPr>
          <p:spPr>
            <a:xfrm>
              <a:off x="7331514" y="1372793"/>
              <a:ext cx="169113" cy="4287495"/>
            </a:xfrm>
            <a:custGeom>
              <a:avLst/>
              <a:gdLst/>
              <a:ahLst/>
              <a:cxnLst/>
              <a:rect l="0" t="0" r="0" b="0"/>
              <a:pathLst>
                <a:path w="169113" h="4287495">
                  <a:moveTo>
                    <a:pt x="89530" y="0"/>
                  </a:moveTo>
                  <a:lnTo>
                    <a:pt x="75684" y="55384"/>
                  </a:lnTo>
                  <a:lnTo>
                    <a:pt x="71427" y="93536"/>
                  </a:lnTo>
                  <a:lnTo>
                    <a:pt x="67484" y="116733"/>
                  </a:lnTo>
                  <a:lnTo>
                    <a:pt x="63153" y="139201"/>
                  </a:lnTo>
                  <a:lnTo>
                    <a:pt x="58886" y="216926"/>
                  </a:lnTo>
                  <a:lnTo>
                    <a:pt x="54541" y="247471"/>
                  </a:lnTo>
                  <a:lnTo>
                    <a:pt x="50020" y="368395"/>
                  </a:lnTo>
                  <a:lnTo>
                    <a:pt x="46848" y="440060"/>
                  </a:lnTo>
                  <a:lnTo>
                    <a:pt x="41882" y="501035"/>
                  </a:lnTo>
                  <a:lnTo>
                    <a:pt x="37464" y="568104"/>
                  </a:lnTo>
                  <a:lnTo>
                    <a:pt x="33230" y="613927"/>
                  </a:lnTo>
                  <a:lnTo>
                    <a:pt x="29741" y="684329"/>
                  </a:lnTo>
                  <a:lnTo>
                    <a:pt x="25008" y="734848"/>
                  </a:lnTo>
                  <a:lnTo>
                    <a:pt x="19800" y="832494"/>
                  </a:lnTo>
                  <a:lnTo>
                    <a:pt x="15063" y="883598"/>
                  </a:lnTo>
                  <a:lnTo>
                    <a:pt x="10621" y="1014879"/>
                  </a:lnTo>
                  <a:lnTo>
                    <a:pt x="7200" y="1097264"/>
                  </a:lnTo>
                  <a:lnTo>
                    <a:pt x="2133" y="1184678"/>
                  </a:lnTo>
                  <a:lnTo>
                    <a:pt x="422" y="1303336"/>
                  </a:lnTo>
                  <a:lnTo>
                    <a:pt x="0" y="1948347"/>
                  </a:lnTo>
                  <a:lnTo>
                    <a:pt x="8565" y="2137266"/>
                  </a:lnTo>
                  <a:lnTo>
                    <a:pt x="12281" y="2200738"/>
                  </a:lnTo>
                  <a:lnTo>
                    <a:pt x="17616" y="2264685"/>
                  </a:lnTo>
                  <a:lnTo>
                    <a:pt x="43148" y="2506708"/>
                  </a:lnTo>
                  <a:lnTo>
                    <a:pt x="53067" y="2596332"/>
                  </a:lnTo>
                  <a:lnTo>
                    <a:pt x="57726" y="2685889"/>
                  </a:lnTo>
                  <a:lnTo>
                    <a:pt x="61762" y="2745583"/>
                  </a:lnTo>
                  <a:lnTo>
                    <a:pt x="70249" y="2835116"/>
                  </a:lnTo>
                  <a:lnTo>
                    <a:pt x="83020" y="2954491"/>
                  </a:lnTo>
                  <a:lnTo>
                    <a:pt x="91620" y="3095835"/>
                  </a:lnTo>
                  <a:lnTo>
                    <a:pt x="97091" y="3153264"/>
                  </a:lnTo>
                  <a:lnTo>
                    <a:pt x="112864" y="3288939"/>
                  </a:lnTo>
                  <a:lnTo>
                    <a:pt x="117445" y="3368845"/>
                  </a:lnTo>
                  <a:lnTo>
                    <a:pt x="121463" y="3421976"/>
                  </a:lnTo>
                  <a:lnTo>
                    <a:pt x="125829" y="3476170"/>
                  </a:lnTo>
                  <a:lnTo>
                    <a:pt x="129391" y="3561503"/>
                  </a:lnTo>
                  <a:lnTo>
                    <a:pt x="134142" y="3616290"/>
                  </a:lnTo>
                  <a:lnTo>
                    <a:pt x="138594" y="3747184"/>
                  </a:lnTo>
                  <a:lnTo>
                    <a:pt x="142017" y="3819021"/>
                  </a:lnTo>
                  <a:lnTo>
                    <a:pt x="147122" y="3865959"/>
                  </a:lnTo>
                  <a:lnTo>
                    <a:pt x="153076" y="3912611"/>
                  </a:lnTo>
                  <a:lnTo>
                    <a:pt x="159067" y="3997662"/>
                  </a:lnTo>
                  <a:lnTo>
                    <a:pt x="163911" y="4038201"/>
                  </a:lnTo>
                  <a:lnTo>
                    <a:pt x="168808" y="4161065"/>
                  </a:lnTo>
                  <a:lnTo>
                    <a:pt x="169112" y="42874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705300" y="3511566"/>
              <a:ext cx="5033578" cy="79584"/>
            </a:xfrm>
            <a:custGeom>
              <a:avLst/>
              <a:gdLst/>
              <a:ahLst/>
              <a:cxnLst/>
              <a:rect l="0" t="0" r="0" b="0"/>
              <a:pathLst>
                <a:path w="5033578" h="79584">
                  <a:moveTo>
                    <a:pt x="0" y="79583"/>
                  </a:moveTo>
                  <a:lnTo>
                    <a:pt x="147660" y="79583"/>
                  </a:lnTo>
                  <a:lnTo>
                    <a:pt x="163653" y="78477"/>
                  </a:lnTo>
                  <a:lnTo>
                    <a:pt x="179842" y="76635"/>
                  </a:lnTo>
                  <a:lnTo>
                    <a:pt x="196161" y="74301"/>
                  </a:lnTo>
                  <a:lnTo>
                    <a:pt x="212567" y="72746"/>
                  </a:lnTo>
                  <a:lnTo>
                    <a:pt x="245533" y="71018"/>
                  </a:lnTo>
                  <a:lnTo>
                    <a:pt x="263166" y="69451"/>
                  </a:lnTo>
                  <a:lnTo>
                    <a:pt x="281554" y="67302"/>
                  </a:lnTo>
                  <a:lnTo>
                    <a:pt x="300444" y="64764"/>
                  </a:lnTo>
                  <a:lnTo>
                    <a:pt x="318564" y="63071"/>
                  </a:lnTo>
                  <a:lnTo>
                    <a:pt x="372681" y="60690"/>
                  </a:lnTo>
                  <a:lnTo>
                    <a:pt x="497880" y="58670"/>
                  </a:lnTo>
                  <a:lnTo>
                    <a:pt x="519823" y="56798"/>
                  </a:lnTo>
                  <a:lnTo>
                    <a:pt x="542188" y="54445"/>
                  </a:lnTo>
                  <a:lnTo>
                    <a:pt x="565941" y="52876"/>
                  </a:lnTo>
                  <a:lnTo>
                    <a:pt x="615913" y="51133"/>
                  </a:lnTo>
                  <a:lnTo>
                    <a:pt x="640513" y="49563"/>
                  </a:lnTo>
                  <a:lnTo>
                    <a:pt x="664650" y="47411"/>
                  </a:lnTo>
                  <a:lnTo>
                    <a:pt x="688478" y="44871"/>
                  </a:lnTo>
                  <a:lnTo>
                    <a:pt x="712101" y="43178"/>
                  </a:lnTo>
                  <a:lnTo>
                    <a:pt x="758981" y="41296"/>
                  </a:lnTo>
                  <a:lnTo>
                    <a:pt x="783420" y="39689"/>
                  </a:lnTo>
                  <a:lnTo>
                    <a:pt x="834154" y="34956"/>
                  </a:lnTo>
                  <a:lnTo>
                    <a:pt x="858958" y="33252"/>
                  </a:lnTo>
                  <a:lnTo>
                    <a:pt x="931938" y="30853"/>
                  </a:lnTo>
                  <a:lnTo>
                    <a:pt x="1140814" y="29883"/>
                  </a:lnTo>
                  <a:lnTo>
                    <a:pt x="1168402" y="28764"/>
                  </a:lnTo>
                  <a:lnTo>
                    <a:pt x="1196741" y="26914"/>
                  </a:lnTo>
                  <a:lnTo>
                    <a:pt x="1225582" y="24574"/>
                  </a:lnTo>
                  <a:lnTo>
                    <a:pt x="1253652" y="23015"/>
                  </a:lnTo>
                  <a:lnTo>
                    <a:pt x="1335405" y="20820"/>
                  </a:lnTo>
                  <a:lnTo>
                    <a:pt x="1557067" y="19932"/>
                  </a:lnTo>
                  <a:lnTo>
                    <a:pt x="1585173" y="18815"/>
                  </a:lnTo>
                  <a:lnTo>
                    <a:pt x="1613858" y="16964"/>
                  </a:lnTo>
                  <a:lnTo>
                    <a:pt x="1642929" y="14626"/>
                  </a:lnTo>
                  <a:lnTo>
                    <a:pt x="1672257" y="13066"/>
                  </a:lnTo>
                  <a:lnTo>
                    <a:pt x="1731371" y="11334"/>
                  </a:lnTo>
                  <a:lnTo>
                    <a:pt x="1761062" y="9767"/>
                  </a:lnTo>
                  <a:lnTo>
                    <a:pt x="1820579" y="5078"/>
                  </a:lnTo>
                  <a:lnTo>
                    <a:pt x="1850377" y="3385"/>
                  </a:lnTo>
                  <a:lnTo>
                    <a:pt x="1939844" y="1003"/>
                  </a:lnTo>
                  <a:lnTo>
                    <a:pt x="2928423" y="0"/>
                  </a:lnTo>
                  <a:lnTo>
                    <a:pt x="2960324" y="1106"/>
                  </a:lnTo>
                  <a:lnTo>
                    <a:pt x="2991539" y="2948"/>
                  </a:lnTo>
                  <a:lnTo>
                    <a:pt x="3022297" y="5281"/>
                  </a:lnTo>
                  <a:lnTo>
                    <a:pt x="3053855" y="6837"/>
                  </a:lnTo>
                  <a:lnTo>
                    <a:pt x="3149974" y="9026"/>
                  </a:lnTo>
                  <a:lnTo>
                    <a:pt x="3868264" y="9948"/>
                  </a:lnTo>
                  <a:lnTo>
                    <a:pt x="3899687" y="11053"/>
                  </a:lnTo>
                  <a:lnTo>
                    <a:pt x="3931689" y="12896"/>
                  </a:lnTo>
                  <a:lnTo>
                    <a:pt x="3964076" y="15229"/>
                  </a:lnTo>
                  <a:lnTo>
                    <a:pt x="3995616" y="16785"/>
                  </a:lnTo>
                  <a:lnTo>
                    <a:pt x="4088638" y="18974"/>
                  </a:lnTo>
                  <a:lnTo>
                    <a:pt x="4184606" y="20728"/>
                  </a:lnTo>
                  <a:lnTo>
                    <a:pt x="4215586" y="22661"/>
                  </a:lnTo>
                  <a:lnTo>
                    <a:pt x="4246187" y="25055"/>
                  </a:lnTo>
                  <a:lnTo>
                    <a:pt x="4275430" y="26651"/>
                  </a:lnTo>
                  <a:lnTo>
                    <a:pt x="4331502" y="28424"/>
                  </a:lnTo>
                  <a:lnTo>
                    <a:pt x="4358835" y="30003"/>
                  </a:lnTo>
                  <a:lnTo>
                    <a:pt x="4385899" y="32160"/>
                  </a:lnTo>
                  <a:lnTo>
                    <a:pt x="4412784" y="34704"/>
                  </a:lnTo>
                  <a:lnTo>
                    <a:pt x="4439549" y="36400"/>
                  </a:lnTo>
                  <a:lnTo>
                    <a:pt x="4518361" y="38786"/>
                  </a:lnTo>
                  <a:lnTo>
                    <a:pt x="4592312" y="40599"/>
                  </a:lnTo>
                  <a:lnTo>
                    <a:pt x="4617816" y="42540"/>
                  </a:lnTo>
                  <a:lnTo>
                    <a:pt x="4643661" y="44940"/>
                  </a:lnTo>
                  <a:lnTo>
                    <a:pt x="4668629" y="46540"/>
                  </a:lnTo>
                  <a:lnTo>
                    <a:pt x="4717003" y="48317"/>
                  </a:lnTo>
                  <a:lnTo>
                    <a:pt x="4740735" y="49896"/>
                  </a:lnTo>
                  <a:lnTo>
                    <a:pt x="4764293" y="52054"/>
                  </a:lnTo>
                  <a:lnTo>
                    <a:pt x="4787736" y="54599"/>
                  </a:lnTo>
                  <a:lnTo>
                    <a:pt x="4809995" y="56295"/>
                  </a:lnTo>
                  <a:lnTo>
                    <a:pt x="4873011" y="58682"/>
                  </a:lnTo>
                  <a:lnTo>
                    <a:pt x="5033577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729425" y="3312610"/>
              <a:ext cx="29845" cy="338226"/>
            </a:xfrm>
            <a:custGeom>
              <a:avLst/>
              <a:gdLst/>
              <a:ahLst/>
              <a:cxnLst/>
              <a:rect l="0" t="0" r="0" b="0"/>
              <a:pathLst>
                <a:path w="29845" h="338226">
                  <a:moveTo>
                    <a:pt x="0" y="0"/>
                  </a:moveTo>
                  <a:lnTo>
                    <a:pt x="5281" y="26405"/>
                  </a:lnTo>
                  <a:lnTo>
                    <a:pt x="10821" y="60001"/>
                  </a:lnTo>
                  <a:lnTo>
                    <a:pt x="13846" y="79792"/>
                  </a:lnTo>
                  <a:lnTo>
                    <a:pt x="15863" y="97407"/>
                  </a:lnTo>
                  <a:lnTo>
                    <a:pt x="17207" y="113572"/>
                  </a:lnTo>
                  <a:lnTo>
                    <a:pt x="18103" y="128770"/>
                  </a:lnTo>
                  <a:lnTo>
                    <a:pt x="19099" y="157446"/>
                  </a:lnTo>
                  <a:lnTo>
                    <a:pt x="19365" y="171283"/>
                  </a:lnTo>
                  <a:lnTo>
                    <a:pt x="20647" y="186034"/>
                  </a:lnTo>
                  <a:lnTo>
                    <a:pt x="22607" y="201394"/>
                  </a:lnTo>
                  <a:lnTo>
                    <a:pt x="25019" y="217161"/>
                  </a:lnTo>
                  <a:lnTo>
                    <a:pt x="26627" y="232094"/>
                  </a:lnTo>
                  <a:lnTo>
                    <a:pt x="27699" y="246470"/>
                  </a:lnTo>
                  <a:lnTo>
                    <a:pt x="28413" y="260476"/>
                  </a:lnTo>
                  <a:lnTo>
                    <a:pt x="29208" y="290774"/>
                  </a:lnTo>
                  <a:lnTo>
                    <a:pt x="29844" y="3382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147232" y="3312610"/>
              <a:ext cx="29845" cy="328278"/>
            </a:xfrm>
            <a:custGeom>
              <a:avLst/>
              <a:gdLst/>
              <a:ahLst/>
              <a:cxnLst/>
              <a:rect l="0" t="0" r="0" b="0"/>
              <a:pathLst>
                <a:path w="29845" h="328278">
                  <a:moveTo>
                    <a:pt x="0" y="0"/>
                  </a:moveTo>
                  <a:lnTo>
                    <a:pt x="0" y="55384"/>
                  </a:lnTo>
                  <a:lnTo>
                    <a:pt x="1105" y="67872"/>
                  </a:lnTo>
                  <a:lnTo>
                    <a:pt x="2947" y="80618"/>
                  </a:lnTo>
                  <a:lnTo>
                    <a:pt x="5281" y="93536"/>
                  </a:lnTo>
                  <a:lnTo>
                    <a:pt x="6836" y="106570"/>
                  </a:lnTo>
                  <a:lnTo>
                    <a:pt x="7874" y="119681"/>
                  </a:lnTo>
                  <a:lnTo>
                    <a:pt x="8565" y="132842"/>
                  </a:lnTo>
                  <a:lnTo>
                    <a:pt x="10132" y="146038"/>
                  </a:lnTo>
                  <a:lnTo>
                    <a:pt x="12280" y="159256"/>
                  </a:lnTo>
                  <a:lnTo>
                    <a:pt x="14819" y="172489"/>
                  </a:lnTo>
                  <a:lnTo>
                    <a:pt x="16511" y="185733"/>
                  </a:lnTo>
                  <a:lnTo>
                    <a:pt x="17639" y="198983"/>
                  </a:lnTo>
                  <a:lnTo>
                    <a:pt x="18391" y="212238"/>
                  </a:lnTo>
                  <a:lnTo>
                    <a:pt x="19227" y="238755"/>
                  </a:lnTo>
                  <a:lnTo>
                    <a:pt x="19450" y="252016"/>
                  </a:lnTo>
                  <a:lnTo>
                    <a:pt x="20704" y="266383"/>
                  </a:lnTo>
                  <a:lnTo>
                    <a:pt x="22646" y="281488"/>
                  </a:lnTo>
                  <a:lnTo>
                    <a:pt x="29844" y="328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584934" y="3312610"/>
              <a:ext cx="19897" cy="387965"/>
            </a:xfrm>
            <a:custGeom>
              <a:avLst/>
              <a:gdLst/>
              <a:ahLst/>
              <a:cxnLst/>
              <a:rect l="0" t="0" r="0" b="0"/>
              <a:pathLst>
                <a:path w="19897" h="387965">
                  <a:moveTo>
                    <a:pt x="0" y="0"/>
                  </a:moveTo>
                  <a:lnTo>
                    <a:pt x="5281" y="21124"/>
                  </a:lnTo>
                  <a:lnTo>
                    <a:pt x="6836" y="31768"/>
                  </a:lnTo>
                  <a:lnTo>
                    <a:pt x="7874" y="43285"/>
                  </a:lnTo>
                  <a:lnTo>
                    <a:pt x="8565" y="55384"/>
                  </a:lnTo>
                  <a:lnTo>
                    <a:pt x="10132" y="67872"/>
                  </a:lnTo>
                  <a:lnTo>
                    <a:pt x="12280" y="80618"/>
                  </a:lnTo>
                  <a:lnTo>
                    <a:pt x="14819" y="93536"/>
                  </a:lnTo>
                  <a:lnTo>
                    <a:pt x="16512" y="107675"/>
                  </a:lnTo>
                  <a:lnTo>
                    <a:pt x="17640" y="122628"/>
                  </a:lnTo>
                  <a:lnTo>
                    <a:pt x="18392" y="138123"/>
                  </a:lnTo>
                  <a:lnTo>
                    <a:pt x="19228" y="167129"/>
                  </a:lnTo>
                  <a:lnTo>
                    <a:pt x="19838" y="256395"/>
                  </a:lnTo>
                  <a:lnTo>
                    <a:pt x="19896" y="3879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9004124" y="3332506"/>
              <a:ext cx="8566" cy="358121"/>
            </a:xfrm>
            <a:custGeom>
              <a:avLst/>
              <a:gdLst/>
              <a:ahLst/>
              <a:cxnLst/>
              <a:rect l="0" t="0" r="0" b="0"/>
              <a:pathLst>
                <a:path w="8566" h="358121">
                  <a:moveTo>
                    <a:pt x="8565" y="0"/>
                  </a:moveTo>
                  <a:lnTo>
                    <a:pt x="3284" y="31686"/>
                  </a:lnTo>
                  <a:lnTo>
                    <a:pt x="1729" y="47651"/>
                  </a:lnTo>
                  <a:lnTo>
                    <a:pt x="692" y="64927"/>
                  </a:lnTo>
                  <a:lnTo>
                    <a:pt x="0" y="83076"/>
                  </a:lnTo>
                  <a:lnTo>
                    <a:pt x="644" y="99596"/>
                  </a:lnTo>
                  <a:lnTo>
                    <a:pt x="2179" y="115031"/>
                  </a:lnTo>
                  <a:lnTo>
                    <a:pt x="4308" y="129742"/>
                  </a:lnTo>
                  <a:lnTo>
                    <a:pt x="5727" y="145076"/>
                  </a:lnTo>
                  <a:lnTo>
                    <a:pt x="6673" y="160826"/>
                  </a:lnTo>
                  <a:lnTo>
                    <a:pt x="7724" y="193062"/>
                  </a:lnTo>
                  <a:lnTo>
                    <a:pt x="8454" y="270038"/>
                  </a:lnTo>
                  <a:lnTo>
                    <a:pt x="8565" y="358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878133" y="3422036"/>
              <a:ext cx="5732" cy="318330"/>
            </a:xfrm>
            <a:custGeom>
              <a:avLst/>
              <a:gdLst/>
              <a:ahLst/>
              <a:cxnLst/>
              <a:rect l="0" t="0" r="0" b="0"/>
              <a:pathLst>
                <a:path w="5732" h="318330">
                  <a:moveTo>
                    <a:pt x="5731" y="0"/>
                  </a:moveTo>
                  <a:lnTo>
                    <a:pt x="5731" y="21124"/>
                  </a:lnTo>
                  <a:lnTo>
                    <a:pt x="4625" y="31768"/>
                  </a:lnTo>
                  <a:lnTo>
                    <a:pt x="2783" y="43285"/>
                  </a:lnTo>
                  <a:lnTo>
                    <a:pt x="450" y="55384"/>
                  </a:lnTo>
                  <a:lnTo>
                    <a:pt x="0" y="67871"/>
                  </a:lnTo>
                  <a:lnTo>
                    <a:pt x="805" y="80617"/>
                  </a:lnTo>
                  <a:lnTo>
                    <a:pt x="2447" y="93536"/>
                  </a:lnTo>
                  <a:lnTo>
                    <a:pt x="3542" y="106569"/>
                  </a:lnTo>
                  <a:lnTo>
                    <a:pt x="4271" y="119680"/>
                  </a:lnTo>
                  <a:lnTo>
                    <a:pt x="4758" y="132841"/>
                  </a:lnTo>
                  <a:lnTo>
                    <a:pt x="5442" y="177770"/>
                  </a:lnTo>
                  <a:lnTo>
                    <a:pt x="5731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495900" y="3422036"/>
              <a:ext cx="19897" cy="298435"/>
            </a:xfrm>
            <a:custGeom>
              <a:avLst/>
              <a:gdLst/>
              <a:ahLst/>
              <a:cxnLst/>
              <a:rect l="0" t="0" r="0" b="0"/>
              <a:pathLst>
                <a:path w="19897" h="298435">
                  <a:moveTo>
                    <a:pt x="0" y="0"/>
                  </a:moveTo>
                  <a:lnTo>
                    <a:pt x="0" y="72514"/>
                  </a:lnTo>
                  <a:lnTo>
                    <a:pt x="1105" y="85923"/>
                  </a:lnTo>
                  <a:lnTo>
                    <a:pt x="2948" y="99284"/>
                  </a:lnTo>
                  <a:lnTo>
                    <a:pt x="5281" y="112612"/>
                  </a:lnTo>
                  <a:lnTo>
                    <a:pt x="6837" y="125919"/>
                  </a:lnTo>
                  <a:lnTo>
                    <a:pt x="7874" y="139211"/>
                  </a:lnTo>
                  <a:lnTo>
                    <a:pt x="8565" y="152495"/>
                  </a:lnTo>
                  <a:lnTo>
                    <a:pt x="10132" y="164666"/>
                  </a:lnTo>
                  <a:lnTo>
                    <a:pt x="12281" y="176096"/>
                  </a:lnTo>
                  <a:lnTo>
                    <a:pt x="14819" y="187032"/>
                  </a:lnTo>
                  <a:lnTo>
                    <a:pt x="16511" y="198744"/>
                  </a:lnTo>
                  <a:lnTo>
                    <a:pt x="17640" y="210973"/>
                  </a:lnTo>
                  <a:lnTo>
                    <a:pt x="18392" y="223547"/>
                  </a:lnTo>
                  <a:lnTo>
                    <a:pt x="19227" y="252256"/>
                  </a:lnTo>
                  <a:lnTo>
                    <a:pt x="19896" y="2984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098399" y="3382245"/>
              <a:ext cx="29434" cy="288486"/>
            </a:xfrm>
            <a:custGeom>
              <a:avLst/>
              <a:gdLst/>
              <a:ahLst/>
              <a:cxnLst/>
              <a:rect l="0" t="0" r="0" b="0"/>
              <a:pathLst>
                <a:path w="29434" h="288486">
                  <a:moveTo>
                    <a:pt x="9538" y="0"/>
                  </a:moveTo>
                  <a:lnTo>
                    <a:pt x="4257" y="15843"/>
                  </a:lnTo>
                  <a:lnTo>
                    <a:pt x="2702" y="26036"/>
                  </a:lnTo>
                  <a:lnTo>
                    <a:pt x="1664" y="38359"/>
                  </a:lnTo>
                  <a:lnTo>
                    <a:pt x="973" y="52100"/>
                  </a:lnTo>
                  <a:lnTo>
                    <a:pt x="205" y="79158"/>
                  </a:lnTo>
                  <a:lnTo>
                    <a:pt x="0" y="92563"/>
                  </a:lnTo>
                  <a:lnTo>
                    <a:pt x="969" y="105921"/>
                  </a:lnTo>
                  <a:lnTo>
                    <a:pt x="2720" y="119248"/>
                  </a:lnTo>
                  <a:lnTo>
                    <a:pt x="7613" y="149161"/>
                  </a:lnTo>
                  <a:lnTo>
                    <a:pt x="16582" y="207290"/>
                  </a:lnTo>
                  <a:lnTo>
                    <a:pt x="19761" y="225513"/>
                  </a:lnTo>
                  <a:lnTo>
                    <a:pt x="29433" y="2884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719974" y="3412089"/>
              <a:ext cx="1" cy="378016"/>
            </a:xfrm>
            <a:custGeom>
              <a:avLst/>
              <a:gdLst/>
              <a:ahLst/>
              <a:cxnLst/>
              <a:rect l="0" t="0" r="0" b="0"/>
              <a:pathLst>
                <a:path w="1" h="378016">
                  <a:moveTo>
                    <a:pt x="0" y="0"/>
                  </a:moveTo>
                  <a:lnTo>
                    <a:pt x="0" y="3780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162402" y="3282767"/>
              <a:ext cx="328278" cy="19897"/>
            </a:xfrm>
            <a:custGeom>
              <a:avLst/>
              <a:gdLst/>
              <a:ahLst/>
              <a:cxnLst/>
              <a:rect l="0" t="0" r="0" b="0"/>
              <a:pathLst>
                <a:path w="328278" h="19897">
                  <a:moveTo>
                    <a:pt x="0" y="19896"/>
                  </a:moveTo>
                  <a:lnTo>
                    <a:pt x="26404" y="14615"/>
                  </a:lnTo>
                  <a:lnTo>
                    <a:pt x="74510" y="6050"/>
                  </a:lnTo>
                  <a:lnTo>
                    <a:pt x="93886" y="4033"/>
                  </a:lnTo>
                  <a:lnTo>
                    <a:pt x="114539" y="2689"/>
                  </a:lnTo>
                  <a:lnTo>
                    <a:pt x="154805" y="1195"/>
                  </a:lnTo>
                  <a:lnTo>
                    <a:pt x="205646" y="354"/>
                  </a:lnTo>
                  <a:lnTo>
                    <a:pt x="32827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212141" y="2944543"/>
              <a:ext cx="258643" cy="19896"/>
            </a:xfrm>
            <a:custGeom>
              <a:avLst/>
              <a:gdLst/>
              <a:ahLst/>
              <a:cxnLst/>
              <a:rect l="0" t="0" r="0" b="0"/>
              <a:pathLst>
                <a:path w="258643" h="19896">
                  <a:moveTo>
                    <a:pt x="0" y="0"/>
                  </a:moveTo>
                  <a:lnTo>
                    <a:pt x="74511" y="0"/>
                  </a:lnTo>
                  <a:lnTo>
                    <a:pt x="92781" y="1105"/>
                  </a:lnTo>
                  <a:lnTo>
                    <a:pt x="111593" y="2947"/>
                  </a:lnTo>
                  <a:lnTo>
                    <a:pt x="130766" y="5281"/>
                  </a:lnTo>
                  <a:lnTo>
                    <a:pt x="169754" y="10821"/>
                  </a:lnTo>
                  <a:lnTo>
                    <a:pt x="258642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222088" y="2607701"/>
              <a:ext cx="258643" cy="8566"/>
            </a:xfrm>
            <a:custGeom>
              <a:avLst/>
              <a:gdLst/>
              <a:ahLst/>
              <a:cxnLst/>
              <a:rect l="0" t="0" r="0" b="0"/>
              <a:pathLst>
                <a:path w="258643" h="8566">
                  <a:moveTo>
                    <a:pt x="0" y="8565"/>
                  </a:moveTo>
                  <a:lnTo>
                    <a:pt x="26405" y="8565"/>
                  </a:lnTo>
                  <a:lnTo>
                    <a:pt x="39709" y="7460"/>
                  </a:lnTo>
                  <a:lnTo>
                    <a:pt x="54106" y="5617"/>
                  </a:lnTo>
                  <a:lnTo>
                    <a:pt x="69230" y="3284"/>
                  </a:lnTo>
                  <a:lnTo>
                    <a:pt x="83735" y="1728"/>
                  </a:lnTo>
                  <a:lnTo>
                    <a:pt x="97824" y="691"/>
                  </a:lnTo>
                  <a:lnTo>
                    <a:pt x="111639" y="0"/>
                  </a:lnTo>
                  <a:lnTo>
                    <a:pt x="127481" y="644"/>
                  </a:lnTo>
                  <a:lnTo>
                    <a:pt x="144674" y="2179"/>
                  </a:lnTo>
                  <a:lnTo>
                    <a:pt x="162768" y="4308"/>
                  </a:lnTo>
                  <a:lnTo>
                    <a:pt x="179252" y="5727"/>
                  </a:lnTo>
                  <a:lnTo>
                    <a:pt x="194663" y="6673"/>
                  </a:lnTo>
                  <a:lnTo>
                    <a:pt x="258642" y="85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490679" y="261626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241984" y="2228302"/>
              <a:ext cx="248696" cy="29845"/>
            </a:xfrm>
            <a:custGeom>
              <a:avLst/>
              <a:gdLst/>
              <a:ahLst/>
              <a:cxnLst/>
              <a:rect l="0" t="0" r="0" b="0"/>
              <a:pathLst>
                <a:path w="248696" h="29845">
                  <a:moveTo>
                    <a:pt x="0" y="0"/>
                  </a:moveTo>
                  <a:lnTo>
                    <a:pt x="63949" y="0"/>
                  </a:lnTo>
                  <a:lnTo>
                    <a:pt x="79107" y="1106"/>
                  </a:lnTo>
                  <a:lnTo>
                    <a:pt x="95846" y="2948"/>
                  </a:lnTo>
                  <a:lnTo>
                    <a:pt x="113636" y="5281"/>
                  </a:lnTo>
                  <a:lnTo>
                    <a:pt x="131023" y="7942"/>
                  </a:lnTo>
                  <a:lnTo>
                    <a:pt x="165079" y="13846"/>
                  </a:lnTo>
                  <a:lnTo>
                    <a:pt x="180793" y="15863"/>
                  </a:lnTo>
                  <a:lnTo>
                    <a:pt x="195689" y="17207"/>
                  </a:lnTo>
                  <a:lnTo>
                    <a:pt x="248695" y="29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232036" y="1949765"/>
              <a:ext cx="228800" cy="19896"/>
            </a:xfrm>
            <a:custGeom>
              <a:avLst/>
              <a:gdLst/>
              <a:ahLst/>
              <a:cxnLst/>
              <a:rect l="0" t="0" r="0" b="0"/>
              <a:pathLst>
                <a:path w="228800" h="19896">
                  <a:moveTo>
                    <a:pt x="0" y="0"/>
                  </a:moveTo>
                  <a:lnTo>
                    <a:pt x="107382" y="0"/>
                  </a:lnTo>
                  <a:lnTo>
                    <a:pt x="121327" y="1105"/>
                  </a:lnTo>
                  <a:lnTo>
                    <a:pt x="133940" y="2947"/>
                  </a:lnTo>
                  <a:lnTo>
                    <a:pt x="145664" y="5280"/>
                  </a:lnTo>
                  <a:lnTo>
                    <a:pt x="170481" y="10821"/>
                  </a:lnTo>
                  <a:lnTo>
                    <a:pt x="228799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222088" y="1602002"/>
              <a:ext cx="248696" cy="19487"/>
            </a:xfrm>
            <a:custGeom>
              <a:avLst/>
              <a:gdLst/>
              <a:ahLst/>
              <a:cxnLst/>
              <a:rect l="0" t="0" r="0" b="0"/>
              <a:pathLst>
                <a:path w="248696" h="19487">
                  <a:moveTo>
                    <a:pt x="0" y="9538"/>
                  </a:moveTo>
                  <a:lnTo>
                    <a:pt x="21124" y="4257"/>
                  </a:lnTo>
                  <a:lnTo>
                    <a:pt x="33979" y="2701"/>
                  </a:lnTo>
                  <a:lnTo>
                    <a:pt x="49179" y="1664"/>
                  </a:lnTo>
                  <a:lnTo>
                    <a:pt x="81545" y="512"/>
                  </a:lnTo>
                  <a:lnTo>
                    <a:pt x="110666" y="0"/>
                  </a:lnTo>
                  <a:lnTo>
                    <a:pt x="123517" y="969"/>
                  </a:lnTo>
                  <a:lnTo>
                    <a:pt x="135400" y="2720"/>
                  </a:lnTo>
                  <a:lnTo>
                    <a:pt x="146637" y="4993"/>
                  </a:lnTo>
                  <a:lnTo>
                    <a:pt x="158550" y="6508"/>
                  </a:lnTo>
                  <a:lnTo>
                    <a:pt x="170914" y="7518"/>
                  </a:lnTo>
                  <a:lnTo>
                    <a:pt x="183577" y="8191"/>
                  </a:lnTo>
                  <a:lnTo>
                    <a:pt x="196441" y="9746"/>
                  </a:lnTo>
                  <a:lnTo>
                    <a:pt x="209437" y="11887"/>
                  </a:lnTo>
                  <a:lnTo>
                    <a:pt x="248695" y="19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7212141" y="3810567"/>
              <a:ext cx="218852" cy="29277"/>
            </a:xfrm>
            <a:custGeom>
              <a:avLst/>
              <a:gdLst/>
              <a:ahLst/>
              <a:cxnLst/>
              <a:rect l="0" t="0" r="0" b="0"/>
              <a:pathLst>
                <a:path w="218852" h="29277">
                  <a:moveTo>
                    <a:pt x="0" y="29276"/>
                  </a:moveTo>
                  <a:lnTo>
                    <a:pt x="70152" y="5892"/>
                  </a:lnTo>
                  <a:lnTo>
                    <a:pt x="83243" y="3739"/>
                  </a:lnTo>
                  <a:lnTo>
                    <a:pt x="98602" y="2303"/>
                  </a:lnTo>
                  <a:lnTo>
                    <a:pt x="115473" y="1346"/>
                  </a:lnTo>
                  <a:lnTo>
                    <a:pt x="146009" y="283"/>
                  </a:lnTo>
                  <a:lnTo>
                    <a:pt x="160342" y="0"/>
                  </a:lnTo>
                  <a:lnTo>
                    <a:pt x="173213" y="916"/>
                  </a:lnTo>
                  <a:lnTo>
                    <a:pt x="185109" y="2632"/>
                  </a:lnTo>
                  <a:lnTo>
                    <a:pt x="218851" y="93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222088" y="4078590"/>
              <a:ext cx="308382" cy="29844"/>
            </a:xfrm>
            <a:custGeom>
              <a:avLst/>
              <a:gdLst/>
              <a:ahLst/>
              <a:cxnLst/>
              <a:rect l="0" t="0" r="0" b="0"/>
              <a:pathLst>
                <a:path w="308382" h="29844">
                  <a:moveTo>
                    <a:pt x="0" y="29843"/>
                  </a:moveTo>
                  <a:lnTo>
                    <a:pt x="26405" y="29843"/>
                  </a:lnTo>
                  <a:lnTo>
                    <a:pt x="40815" y="28737"/>
                  </a:lnTo>
                  <a:lnTo>
                    <a:pt x="57053" y="26895"/>
                  </a:lnTo>
                  <a:lnTo>
                    <a:pt x="74511" y="24562"/>
                  </a:lnTo>
                  <a:lnTo>
                    <a:pt x="89465" y="21901"/>
                  </a:lnTo>
                  <a:lnTo>
                    <a:pt x="102750" y="19022"/>
                  </a:lnTo>
                  <a:lnTo>
                    <a:pt x="114923" y="15997"/>
                  </a:lnTo>
                  <a:lnTo>
                    <a:pt x="126354" y="12875"/>
                  </a:lnTo>
                  <a:lnTo>
                    <a:pt x="147899" y="6459"/>
                  </a:lnTo>
                  <a:lnTo>
                    <a:pt x="161602" y="4306"/>
                  </a:lnTo>
                  <a:lnTo>
                    <a:pt x="177370" y="2870"/>
                  </a:lnTo>
                  <a:lnTo>
                    <a:pt x="194513" y="1914"/>
                  </a:lnTo>
                  <a:lnTo>
                    <a:pt x="228299" y="850"/>
                  </a:lnTo>
                  <a:lnTo>
                    <a:pt x="3083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311618" y="4426762"/>
              <a:ext cx="238748" cy="29844"/>
            </a:xfrm>
            <a:custGeom>
              <a:avLst/>
              <a:gdLst/>
              <a:ahLst/>
              <a:cxnLst/>
              <a:rect l="0" t="0" r="0" b="0"/>
              <a:pathLst>
                <a:path w="238748" h="29844">
                  <a:moveTo>
                    <a:pt x="0" y="0"/>
                  </a:moveTo>
                  <a:lnTo>
                    <a:pt x="15843" y="5281"/>
                  </a:lnTo>
                  <a:lnTo>
                    <a:pt x="24931" y="6836"/>
                  </a:lnTo>
                  <a:lnTo>
                    <a:pt x="35411" y="7874"/>
                  </a:lnTo>
                  <a:lnTo>
                    <a:pt x="46819" y="8565"/>
                  </a:lnTo>
                  <a:lnTo>
                    <a:pt x="57740" y="10131"/>
                  </a:lnTo>
                  <a:lnTo>
                    <a:pt x="68337" y="12280"/>
                  </a:lnTo>
                  <a:lnTo>
                    <a:pt x="78717" y="14819"/>
                  </a:lnTo>
                  <a:lnTo>
                    <a:pt x="92269" y="16511"/>
                  </a:lnTo>
                  <a:lnTo>
                    <a:pt x="107936" y="17639"/>
                  </a:lnTo>
                  <a:lnTo>
                    <a:pt x="125012" y="18391"/>
                  </a:lnTo>
                  <a:lnTo>
                    <a:pt x="158723" y="19227"/>
                  </a:lnTo>
                  <a:lnTo>
                    <a:pt x="175450" y="19450"/>
                  </a:lnTo>
                  <a:lnTo>
                    <a:pt x="189917" y="20704"/>
                  </a:lnTo>
                  <a:lnTo>
                    <a:pt x="202878" y="22645"/>
                  </a:lnTo>
                  <a:lnTo>
                    <a:pt x="238747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361357" y="4764987"/>
              <a:ext cx="208905" cy="19896"/>
            </a:xfrm>
            <a:custGeom>
              <a:avLst/>
              <a:gdLst/>
              <a:ahLst/>
              <a:cxnLst/>
              <a:rect l="0" t="0" r="0" b="0"/>
              <a:pathLst>
                <a:path w="208905" h="19896">
                  <a:moveTo>
                    <a:pt x="0" y="0"/>
                  </a:moveTo>
                  <a:lnTo>
                    <a:pt x="21124" y="0"/>
                  </a:lnTo>
                  <a:lnTo>
                    <a:pt x="32873" y="1105"/>
                  </a:lnTo>
                  <a:lnTo>
                    <a:pt x="46232" y="2947"/>
                  </a:lnTo>
                  <a:lnTo>
                    <a:pt x="60665" y="5281"/>
                  </a:lnTo>
                  <a:lnTo>
                    <a:pt x="75813" y="6836"/>
                  </a:lnTo>
                  <a:lnTo>
                    <a:pt x="91439" y="7873"/>
                  </a:lnTo>
                  <a:lnTo>
                    <a:pt x="107383" y="8565"/>
                  </a:lnTo>
                  <a:lnTo>
                    <a:pt x="123538" y="10131"/>
                  </a:lnTo>
                  <a:lnTo>
                    <a:pt x="139835" y="12280"/>
                  </a:lnTo>
                  <a:lnTo>
                    <a:pt x="208904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281775" y="5212637"/>
              <a:ext cx="288487" cy="29844"/>
            </a:xfrm>
            <a:custGeom>
              <a:avLst/>
              <a:gdLst/>
              <a:ahLst/>
              <a:cxnLst/>
              <a:rect l="0" t="0" r="0" b="0"/>
              <a:pathLst>
                <a:path w="288487" h="29844">
                  <a:moveTo>
                    <a:pt x="0" y="0"/>
                  </a:moveTo>
                  <a:lnTo>
                    <a:pt x="55384" y="0"/>
                  </a:lnTo>
                  <a:lnTo>
                    <a:pt x="66766" y="1105"/>
                  </a:lnTo>
                  <a:lnTo>
                    <a:pt x="77670" y="2947"/>
                  </a:lnTo>
                  <a:lnTo>
                    <a:pt x="88255" y="5281"/>
                  </a:lnTo>
                  <a:lnTo>
                    <a:pt x="117702" y="10821"/>
                  </a:lnTo>
                  <a:lnTo>
                    <a:pt x="134838" y="13845"/>
                  </a:lnTo>
                  <a:lnTo>
                    <a:pt x="151790" y="15862"/>
                  </a:lnTo>
                  <a:lnTo>
                    <a:pt x="168617" y="17206"/>
                  </a:lnTo>
                  <a:lnTo>
                    <a:pt x="185362" y="18103"/>
                  </a:lnTo>
                  <a:lnTo>
                    <a:pt x="199841" y="19806"/>
                  </a:lnTo>
                  <a:lnTo>
                    <a:pt x="212809" y="22046"/>
                  </a:lnTo>
                  <a:lnTo>
                    <a:pt x="224771" y="24645"/>
                  </a:lnTo>
                  <a:lnTo>
                    <a:pt x="237166" y="26378"/>
                  </a:lnTo>
                  <a:lnTo>
                    <a:pt x="249852" y="27533"/>
                  </a:lnTo>
                  <a:lnTo>
                    <a:pt x="288486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Freeform 66"/>
          <p:cNvSpPr/>
          <p:nvPr/>
        </p:nvSpPr>
        <p:spPr>
          <a:xfrm>
            <a:off x="6381194" y="1900026"/>
            <a:ext cx="85960" cy="119880"/>
          </a:xfrm>
          <a:custGeom>
            <a:avLst/>
            <a:gdLst/>
            <a:ahLst/>
            <a:cxnLst/>
            <a:rect l="0" t="0" r="0" b="0"/>
            <a:pathLst>
              <a:path w="85960" h="119880">
                <a:moveTo>
                  <a:pt x="5281" y="39791"/>
                </a:moveTo>
                <a:lnTo>
                  <a:pt x="0" y="55634"/>
                </a:lnTo>
                <a:lnTo>
                  <a:pt x="1760" y="61406"/>
                </a:lnTo>
                <a:lnTo>
                  <a:pt x="6250" y="66359"/>
                </a:lnTo>
                <a:lnTo>
                  <a:pt x="12558" y="70767"/>
                </a:lnTo>
                <a:lnTo>
                  <a:pt x="18975" y="71494"/>
                </a:lnTo>
                <a:lnTo>
                  <a:pt x="25464" y="69769"/>
                </a:lnTo>
                <a:lnTo>
                  <a:pt x="32000" y="66408"/>
                </a:lnTo>
                <a:lnTo>
                  <a:pt x="37462" y="60851"/>
                </a:lnTo>
                <a:lnTo>
                  <a:pt x="42210" y="53831"/>
                </a:lnTo>
                <a:lnTo>
                  <a:pt x="46479" y="45835"/>
                </a:lnTo>
                <a:lnTo>
                  <a:pt x="50432" y="37189"/>
                </a:lnTo>
                <a:lnTo>
                  <a:pt x="54172" y="28108"/>
                </a:lnTo>
                <a:lnTo>
                  <a:pt x="57770" y="18739"/>
                </a:lnTo>
                <a:lnTo>
                  <a:pt x="55748" y="14703"/>
                </a:lnTo>
                <a:lnTo>
                  <a:pt x="49979" y="14223"/>
                </a:lnTo>
                <a:lnTo>
                  <a:pt x="41711" y="16114"/>
                </a:lnTo>
                <a:lnTo>
                  <a:pt x="33989" y="20690"/>
                </a:lnTo>
                <a:lnTo>
                  <a:pt x="26630" y="27057"/>
                </a:lnTo>
                <a:lnTo>
                  <a:pt x="19514" y="34618"/>
                </a:lnTo>
                <a:lnTo>
                  <a:pt x="13664" y="44079"/>
                </a:lnTo>
                <a:lnTo>
                  <a:pt x="8659" y="54808"/>
                </a:lnTo>
                <a:lnTo>
                  <a:pt x="4217" y="66382"/>
                </a:lnTo>
                <a:lnTo>
                  <a:pt x="2361" y="77414"/>
                </a:lnTo>
                <a:lnTo>
                  <a:pt x="2229" y="88084"/>
                </a:lnTo>
                <a:lnTo>
                  <a:pt x="3246" y="98514"/>
                </a:lnTo>
                <a:lnTo>
                  <a:pt x="7240" y="106572"/>
                </a:lnTo>
                <a:lnTo>
                  <a:pt x="13219" y="113050"/>
                </a:lnTo>
                <a:lnTo>
                  <a:pt x="20521" y="118473"/>
                </a:lnTo>
                <a:lnTo>
                  <a:pt x="28705" y="119879"/>
                </a:lnTo>
                <a:lnTo>
                  <a:pt x="37477" y="118605"/>
                </a:lnTo>
                <a:lnTo>
                  <a:pt x="46640" y="115545"/>
                </a:lnTo>
                <a:lnTo>
                  <a:pt x="53855" y="109084"/>
                </a:lnTo>
                <a:lnTo>
                  <a:pt x="59770" y="100355"/>
                </a:lnTo>
                <a:lnTo>
                  <a:pt x="64818" y="90115"/>
                </a:lnTo>
                <a:lnTo>
                  <a:pt x="68184" y="78867"/>
                </a:lnTo>
                <a:lnTo>
                  <a:pt x="70428" y="66947"/>
                </a:lnTo>
                <a:lnTo>
                  <a:pt x="71923" y="54579"/>
                </a:lnTo>
                <a:lnTo>
                  <a:pt x="69605" y="45228"/>
                </a:lnTo>
                <a:lnTo>
                  <a:pt x="64743" y="37889"/>
                </a:lnTo>
                <a:lnTo>
                  <a:pt x="58186" y="31891"/>
                </a:lnTo>
                <a:lnTo>
                  <a:pt x="50499" y="31209"/>
                </a:lnTo>
                <a:lnTo>
                  <a:pt x="42058" y="34069"/>
                </a:lnTo>
                <a:lnTo>
                  <a:pt x="33115" y="39292"/>
                </a:lnTo>
                <a:lnTo>
                  <a:pt x="24942" y="47196"/>
                </a:lnTo>
                <a:lnTo>
                  <a:pt x="17283" y="56886"/>
                </a:lnTo>
                <a:lnTo>
                  <a:pt x="9966" y="67767"/>
                </a:lnTo>
                <a:lnTo>
                  <a:pt x="6194" y="79442"/>
                </a:lnTo>
                <a:lnTo>
                  <a:pt x="4784" y="91647"/>
                </a:lnTo>
                <a:lnTo>
                  <a:pt x="4949" y="104205"/>
                </a:lnTo>
                <a:lnTo>
                  <a:pt x="8376" y="111472"/>
                </a:lnTo>
                <a:lnTo>
                  <a:pt x="13976" y="115211"/>
                </a:lnTo>
                <a:lnTo>
                  <a:pt x="21026" y="116598"/>
                </a:lnTo>
                <a:lnTo>
                  <a:pt x="27936" y="115313"/>
                </a:lnTo>
                <a:lnTo>
                  <a:pt x="34753" y="112245"/>
                </a:lnTo>
                <a:lnTo>
                  <a:pt x="41508" y="107989"/>
                </a:lnTo>
                <a:lnTo>
                  <a:pt x="48223" y="101836"/>
                </a:lnTo>
                <a:lnTo>
                  <a:pt x="54910" y="94418"/>
                </a:lnTo>
                <a:lnTo>
                  <a:pt x="61578" y="86157"/>
                </a:lnTo>
                <a:lnTo>
                  <a:pt x="68234" y="77333"/>
                </a:lnTo>
                <a:lnTo>
                  <a:pt x="81526" y="58687"/>
                </a:lnTo>
                <a:lnTo>
                  <a:pt x="84849" y="49072"/>
                </a:lnTo>
                <a:lnTo>
                  <a:pt x="85959" y="39347"/>
                </a:lnTo>
                <a:lnTo>
                  <a:pt x="85594" y="29547"/>
                </a:lnTo>
                <a:lnTo>
                  <a:pt x="82034" y="21908"/>
                </a:lnTo>
                <a:lnTo>
                  <a:pt x="76345" y="15711"/>
                </a:lnTo>
                <a:lnTo>
                  <a:pt x="550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6867082" y="3832589"/>
            <a:ext cx="83137" cy="102483"/>
          </a:xfrm>
          <a:custGeom>
            <a:avLst/>
            <a:gdLst/>
            <a:ahLst/>
            <a:cxnLst/>
            <a:rect l="0" t="0" r="0" b="0"/>
            <a:pathLst>
              <a:path w="83137" h="102483">
                <a:moveTo>
                  <a:pt x="46625" y="37097"/>
                </a:moveTo>
                <a:lnTo>
                  <a:pt x="30783" y="31816"/>
                </a:lnTo>
                <a:lnTo>
                  <a:pt x="25010" y="33576"/>
                </a:lnTo>
                <a:lnTo>
                  <a:pt x="20057" y="38066"/>
                </a:lnTo>
                <a:lnTo>
                  <a:pt x="15649" y="44375"/>
                </a:lnTo>
                <a:lnTo>
                  <a:pt x="13816" y="51897"/>
                </a:lnTo>
                <a:lnTo>
                  <a:pt x="13700" y="60227"/>
                </a:lnTo>
                <a:lnTo>
                  <a:pt x="14727" y="69097"/>
                </a:lnTo>
                <a:lnTo>
                  <a:pt x="17623" y="77221"/>
                </a:lnTo>
                <a:lnTo>
                  <a:pt x="21764" y="84847"/>
                </a:lnTo>
                <a:lnTo>
                  <a:pt x="26735" y="92142"/>
                </a:lnTo>
                <a:lnTo>
                  <a:pt x="34470" y="95900"/>
                </a:lnTo>
                <a:lnTo>
                  <a:pt x="44048" y="97300"/>
                </a:lnTo>
                <a:lnTo>
                  <a:pt x="54855" y="97128"/>
                </a:lnTo>
                <a:lnTo>
                  <a:pt x="63165" y="93697"/>
                </a:lnTo>
                <a:lnTo>
                  <a:pt x="69810" y="88094"/>
                </a:lnTo>
                <a:lnTo>
                  <a:pt x="75346" y="81043"/>
                </a:lnTo>
                <a:lnTo>
                  <a:pt x="79036" y="70816"/>
                </a:lnTo>
                <a:lnTo>
                  <a:pt x="81496" y="58471"/>
                </a:lnTo>
                <a:lnTo>
                  <a:pt x="83136" y="44715"/>
                </a:lnTo>
                <a:lnTo>
                  <a:pt x="82019" y="33333"/>
                </a:lnTo>
                <a:lnTo>
                  <a:pt x="79064" y="23535"/>
                </a:lnTo>
                <a:lnTo>
                  <a:pt x="74883" y="14792"/>
                </a:lnTo>
                <a:lnTo>
                  <a:pt x="68779" y="12279"/>
                </a:lnTo>
                <a:lnTo>
                  <a:pt x="61395" y="13920"/>
                </a:lnTo>
                <a:lnTo>
                  <a:pt x="53156" y="18330"/>
                </a:lnTo>
                <a:lnTo>
                  <a:pt x="46558" y="24586"/>
                </a:lnTo>
                <a:lnTo>
                  <a:pt x="41053" y="32072"/>
                </a:lnTo>
                <a:lnTo>
                  <a:pt x="36278" y="40379"/>
                </a:lnTo>
                <a:lnTo>
                  <a:pt x="34201" y="50338"/>
                </a:lnTo>
                <a:lnTo>
                  <a:pt x="33921" y="61399"/>
                </a:lnTo>
                <a:lnTo>
                  <a:pt x="34840" y="73194"/>
                </a:lnTo>
                <a:lnTo>
                  <a:pt x="37663" y="83268"/>
                </a:lnTo>
                <a:lnTo>
                  <a:pt x="41756" y="92195"/>
                </a:lnTo>
                <a:lnTo>
                  <a:pt x="46695" y="100356"/>
                </a:lnTo>
                <a:lnTo>
                  <a:pt x="52198" y="102482"/>
                </a:lnTo>
                <a:lnTo>
                  <a:pt x="58079" y="100582"/>
                </a:lnTo>
                <a:lnTo>
                  <a:pt x="64208" y="96000"/>
                </a:lnTo>
                <a:lnTo>
                  <a:pt x="67190" y="89630"/>
                </a:lnTo>
                <a:lnTo>
                  <a:pt x="68072" y="82067"/>
                </a:lnTo>
                <a:lnTo>
                  <a:pt x="67555" y="73709"/>
                </a:lnTo>
                <a:lnTo>
                  <a:pt x="66105" y="64821"/>
                </a:lnTo>
                <a:lnTo>
                  <a:pt x="64033" y="55580"/>
                </a:lnTo>
                <a:lnTo>
                  <a:pt x="61547" y="46103"/>
                </a:lnTo>
                <a:lnTo>
                  <a:pt x="57679" y="37575"/>
                </a:lnTo>
                <a:lnTo>
                  <a:pt x="52889" y="29678"/>
                </a:lnTo>
                <a:lnTo>
                  <a:pt x="47485" y="22204"/>
                </a:lnTo>
                <a:lnTo>
                  <a:pt x="40566" y="19431"/>
                </a:lnTo>
                <a:lnTo>
                  <a:pt x="32638" y="19793"/>
                </a:lnTo>
                <a:lnTo>
                  <a:pt x="24037" y="22245"/>
                </a:lnTo>
                <a:lnTo>
                  <a:pt x="17197" y="28301"/>
                </a:lnTo>
                <a:lnTo>
                  <a:pt x="11533" y="36760"/>
                </a:lnTo>
                <a:lnTo>
                  <a:pt x="6650" y="46820"/>
                </a:lnTo>
                <a:lnTo>
                  <a:pt x="5606" y="55738"/>
                </a:lnTo>
                <a:lnTo>
                  <a:pt x="7120" y="63893"/>
                </a:lnTo>
                <a:lnTo>
                  <a:pt x="10341" y="71541"/>
                </a:lnTo>
                <a:lnTo>
                  <a:pt x="14698" y="78850"/>
                </a:lnTo>
                <a:lnTo>
                  <a:pt x="19814" y="85933"/>
                </a:lnTo>
                <a:lnTo>
                  <a:pt x="25436" y="92866"/>
                </a:lnTo>
                <a:lnTo>
                  <a:pt x="31393" y="94172"/>
                </a:lnTo>
                <a:lnTo>
                  <a:pt x="37576" y="91727"/>
                </a:lnTo>
                <a:lnTo>
                  <a:pt x="43908" y="86781"/>
                </a:lnTo>
                <a:lnTo>
                  <a:pt x="48130" y="79062"/>
                </a:lnTo>
                <a:lnTo>
                  <a:pt x="50945" y="69495"/>
                </a:lnTo>
                <a:lnTo>
                  <a:pt x="52821" y="58696"/>
                </a:lnTo>
                <a:lnTo>
                  <a:pt x="52966" y="48180"/>
                </a:lnTo>
                <a:lnTo>
                  <a:pt x="51958" y="37854"/>
                </a:lnTo>
                <a:lnTo>
                  <a:pt x="50180" y="27654"/>
                </a:lnTo>
                <a:lnTo>
                  <a:pt x="44574" y="21959"/>
                </a:lnTo>
                <a:lnTo>
                  <a:pt x="36415" y="19268"/>
                </a:lnTo>
                <a:lnTo>
                  <a:pt x="26555" y="18579"/>
                </a:lnTo>
                <a:lnTo>
                  <a:pt x="18876" y="21436"/>
                </a:lnTo>
                <a:lnTo>
                  <a:pt x="12651" y="26656"/>
                </a:lnTo>
                <a:lnTo>
                  <a:pt x="7396" y="33452"/>
                </a:lnTo>
                <a:lnTo>
                  <a:pt x="3893" y="42405"/>
                </a:lnTo>
                <a:lnTo>
                  <a:pt x="1557" y="52793"/>
                </a:lnTo>
                <a:lnTo>
                  <a:pt x="0" y="64141"/>
                </a:lnTo>
                <a:lnTo>
                  <a:pt x="3383" y="71706"/>
                </a:lnTo>
                <a:lnTo>
                  <a:pt x="10060" y="76749"/>
                </a:lnTo>
                <a:lnTo>
                  <a:pt x="18932" y="80112"/>
                </a:lnTo>
                <a:lnTo>
                  <a:pt x="27058" y="80143"/>
                </a:lnTo>
                <a:lnTo>
                  <a:pt x="34686" y="77952"/>
                </a:lnTo>
                <a:lnTo>
                  <a:pt x="41982" y="74282"/>
                </a:lnTo>
                <a:lnTo>
                  <a:pt x="46846" y="67414"/>
                </a:lnTo>
                <a:lnTo>
                  <a:pt x="50088" y="58413"/>
                </a:lnTo>
                <a:lnTo>
                  <a:pt x="52250" y="47992"/>
                </a:lnTo>
                <a:lnTo>
                  <a:pt x="52586" y="36623"/>
                </a:lnTo>
                <a:lnTo>
                  <a:pt x="51704" y="24623"/>
                </a:lnTo>
                <a:lnTo>
                  <a:pt x="50011" y="12201"/>
                </a:lnTo>
                <a:lnTo>
                  <a:pt x="45566" y="5025"/>
                </a:lnTo>
                <a:lnTo>
                  <a:pt x="39287" y="1347"/>
                </a:lnTo>
                <a:lnTo>
                  <a:pt x="31786" y="0"/>
                </a:lnTo>
                <a:lnTo>
                  <a:pt x="25679" y="2418"/>
                </a:lnTo>
                <a:lnTo>
                  <a:pt x="20503" y="7346"/>
                </a:lnTo>
                <a:lnTo>
                  <a:pt x="15946" y="13947"/>
                </a:lnTo>
                <a:lnTo>
                  <a:pt x="12909" y="22769"/>
                </a:lnTo>
                <a:lnTo>
                  <a:pt x="10884" y="33072"/>
                </a:lnTo>
                <a:lnTo>
                  <a:pt x="6834" y="6694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7354173" y="4357651"/>
            <a:ext cx="122501" cy="156531"/>
          </a:xfrm>
          <a:custGeom>
            <a:avLst/>
            <a:gdLst/>
            <a:ahLst/>
            <a:cxnLst/>
            <a:rect l="0" t="0" r="0" b="0"/>
            <a:pathLst>
              <a:path w="122501" h="156531">
                <a:moveTo>
                  <a:pt x="37028" y="19372"/>
                </a:moveTo>
                <a:lnTo>
                  <a:pt x="31747" y="35215"/>
                </a:lnTo>
                <a:lnTo>
                  <a:pt x="30191" y="44303"/>
                </a:lnTo>
                <a:lnTo>
                  <a:pt x="29154" y="54783"/>
                </a:lnTo>
                <a:lnTo>
                  <a:pt x="28463" y="66191"/>
                </a:lnTo>
                <a:lnTo>
                  <a:pt x="30212" y="76007"/>
                </a:lnTo>
                <a:lnTo>
                  <a:pt x="33590" y="84761"/>
                </a:lnTo>
                <a:lnTo>
                  <a:pt x="38051" y="92808"/>
                </a:lnTo>
                <a:lnTo>
                  <a:pt x="44342" y="97068"/>
                </a:lnTo>
                <a:lnTo>
                  <a:pt x="51852" y="98802"/>
                </a:lnTo>
                <a:lnTo>
                  <a:pt x="60174" y="98852"/>
                </a:lnTo>
                <a:lnTo>
                  <a:pt x="69039" y="97781"/>
                </a:lnTo>
                <a:lnTo>
                  <a:pt x="78264" y="95962"/>
                </a:lnTo>
                <a:lnTo>
                  <a:pt x="87730" y="93643"/>
                </a:lnTo>
                <a:lnTo>
                  <a:pt x="96251" y="89887"/>
                </a:lnTo>
                <a:lnTo>
                  <a:pt x="104143" y="85172"/>
                </a:lnTo>
                <a:lnTo>
                  <a:pt x="111614" y="79818"/>
                </a:lnTo>
                <a:lnTo>
                  <a:pt x="116595" y="71828"/>
                </a:lnTo>
                <a:lnTo>
                  <a:pt x="119916" y="62080"/>
                </a:lnTo>
                <a:lnTo>
                  <a:pt x="122130" y="51160"/>
                </a:lnTo>
                <a:lnTo>
                  <a:pt x="122500" y="40564"/>
                </a:lnTo>
                <a:lnTo>
                  <a:pt x="121642" y="30184"/>
                </a:lnTo>
                <a:lnTo>
                  <a:pt x="119965" y="19948"/>
                </a:lnTo>
                <a:lnTo>
                  <a:pt x="115530" y="12019"/>
                </a:lnTo>
                <a:lnTo>
                  <a:pt x="109259" y="5628"/>
                </a:lnTo>
                <a:lnTo>
                  <a:pt x="101761" y="262"/>
                </a:lnTo>
                <a:lnTo>
                  <a:pt x="93447" y="0"/>
                </a:lnTo>
                <a:lnTo>
                  <a:pt x="84588" y="3141"/>
                </a:lnTo>
                <a:lnTo>
                  <a:pt x="75367" y="8552"/>
                </a:lnTo>
                <a:lnTo>
                  <a:pt x="67008" y="16580"/>
                </a:lnTo>
                <a:lnTo>
                  <a:pt x="59225" y="26353"/>
                </a:lnTo>
                <a:lnTo>
                  <a:pt x="51826" y="37290"/>
                </a:lnTo>
                <a:lnTo>
                  <a:pt x="46893" y="49002"/>
                </a:lnTo>
                <a:lnTo>
                  <a:pt x="43604" y="61232"/>
                </a:lnTo>
                <a:lnTo>
                  <a:pt x="41412" y="73806"/>
                </a:lnTo>
                <a:lnTo>
                  <a:pt x="41056" y="86610"/>
                </a:lnTo>
                <a:lnTo>
                  <a:pt x="41924" y="99567"/>
                </a:lnTo>
                <a:lnTo>
                  <a:pt x="43608" y="112626"/>
                </a:lnTo>
                <a:lnTo>
                  <a:pt x="48047" y="122438"/>
                </a:lnTo>
                <a:lnTo>
                  <a:pt x="54321" y="130085"/>
                </a:lnTo>
                <a:lnTo>
                  <a:pt x="61820" y="136287"/>
                </a:lnTo>
                <a:lnTo>
                  <a:pt x="69031" y="138212"/>
                </a:lnTo>
                <a:lnTo>
                  <a:pt x="76048" y="137285"/>
                </a:lnTo>
                <a:lnTo>
                  <a:pt x="82937" y="134455"/>
                </a:lnTo>
                <a:lnTo>
                  <a:pt x="89740" y="130359"/>
                </a:lnTo>
                <a:lnTo>
                  <a:pt x="96486" y="125417"/>
                </a:lnTo>
                <a:lnTo>
                  <a:pt x="103194" y="119912"/>
                </a:lnTo>
                <a:lnTo>
                  <a:pt x="107666" y="110716"/>
                </a:lnTo>
                <a:lnTo>
                  <a:pt x="110647" y="99058"/>
                </a:lnTo>
                <a:lnTo>
                  <a:pt x="112634" y="85760"/>
                </a:lnTo>
                <a:lnTo>
                  <a:pt x="112854" y="72473"/>
                </a:lnTo>
                <a:lnTo>
                  <a:pt x="111896" y="59194"/>
                </a:lnTo>
                <a:lnTo>
                  <a:pt x="110151" y="45920"/>
                </a:lnTo>
                <a:lnTo>
                  <a:pt x="104567" y="37071"/>
                </a:lnTo>
                <a:lnTo>
                  <a:pt x="96423" y="31171"/>
                </a:lnTo>
                <a:lnTo>
                  <a:pt x="86572" y="27238"/>
                </a:lnTo>
                <a:lnTo>
                  <a:pt x="77795" y="26827"/>
                </a:lnTo>
                <a:lnTo>
                  <a:pt x="69732" y="28763"/>
                </a:lnTo>
                <a:lnTo>
                  <a:pt x="62147" y="32265"/>
                </a:lnTo>
                <a:lnTo>
                  <a:pt x="54879" y="36810"/>
                </a:lnTo>
                <a:lnTo>
                  <a:pt x="47824" y="42050"/>
                </a:lnTo>
                <a:lnTo>
                  <a:pt x="40909" y="47755"/>
                </a:lnTo>
                <a:lnTo>
                  <a:pt x="34089" y="54873"/>
                </a:lnTo>
                <a:lnTo>
                  <a:pt x="27331" y="62935"/>
                </a:lnTo>
                <a:lnTo>
                  <a:pt x="20615" y="71626"/>
                </a:lnTo>
                <a:lnTo>
                  <a:pt x="16138" y="81841"/>
                </a:lnTo>
                <a:lnTo>
                  <a:pt x="13154" y="93071"/>
                </a:lnTo>
                <a:lnTo>
                  <a:pt x="11164" y="104980"/>
                </a:lnTo>
                <a:lnTo>
                  <a:pt x="12047" y="115130"/>
                </a:lnTo>
                <a:lnTo>
                  <a:pt x="14848" y="124107"/>
                </a:lnTo>
                <a:lnTo>
                  <a:pt x="18925" y="132302"/>
                </a:lnTo>
                <a:lnTo>
                  <a:pt x="26064" y="137766"/>
                </a:lnTo>
                <a:lnTo>
                  <a:pt x="35245" y="141409"/>
                </a:lnTo>
                <a:lnTo>
                  <a:pt x="45787" y="143837"/>
                </a:lnTo>
                <a:lnTo>
                  <a:pt x="55026" y="143245"/>
                </a:lnTo>
                <a:lnTo>
                  <a:pt x="63395" y="140640"/>
                </a:lnTo>
                <a:lnTo>
                  <a:pt x="71186" y="136692"/>
                </a:lnTo>
                <a:lnTo>
                  <a:pt x="77485" y="129639"/>
                </a:lnTo>
                <a:lnTo>
                  <a:pt x="82790" y="120517"/>
                </a:lnTo>
                <a:lnTo>
                  <a:pt x="87431" y="110013"/>
                </a:lnTo>
                <a:lnTo>
                  <a:pt x="89420" y="98590"/>
                </a:lnTo>
                <a:lnTo>
                  <a:pt x="89641" y="86553"/>
                </a:lnTo>
                <a:lnTo>
                  <a:pt x="88683" y="74107"/>
                </a:lnTo>
                <a:lnTo>
                  <a:pt x="85834" y="62494"/>
                </a:lnTo>
                <a:lnTo>
                  <a:pt x="81723" y="51436"/>
                </a:lnTo>
                <a:lnTo>
                  <a:pt x="76772" y="40748"/>
                </a:lnTo>
                <a:lnTo>
                  <a:pt x="69051" y="34728"/>
                </a:lnTo>
                <a:lnTo>
                  <a:pt x="59482" y="31820"/>
                </a:lnTo>
                <a:lnTo>
                  <a:pt x="48681" y="30986"/>
                </a:lnTo>
                <a:lnTo>
                  <a:pt x="39270" y="33747"/>
                </a:lnTo>
                <a:lnTo>
                  <a:pt x="30786" y="38903"/>
                </a:lnTo>
                <a:lnTo>
                  <a:pt x="22918" y="45656"/>
                </a:lnTo>
                <a:lnTo>
                  <a:pt x="16568" y="53475"/>
                </a:lnTo>
                <a:lnTo>
                  <a:pt x="11230" y="62003"/>
                </a:lnTo>
                <a:lnTo>
                  <a:pt x="6566" y="71004"/>
                </a:lnTo>
                <a:lnTo>
                  <a:pt x="3456" y="81426"/>
                </a:lnTo>
                <a:lnTo>
                  <a:pt x="1382" y="92795"/>
                </a:lnTo>
                <a:lnTo>
                  <a:pt x="0" y="104796"/>
                </a:lnTo>
                <a:lnTo>
                  <a:pt x="1290" y="115007"/>
                </a:lnTo>
                <a:lnTo>
                  <a:pt x="4360" y="124025"/>
                </a:lnTo>
                <a:lnTo>
                  <a:pt x="8617" y="132248"/>
                </a:lnTo>
                <a:lnTo>
                  <a:pt x="15877" y="136625"/>
                </a:lnTo>
                <a:lnTo>
                  <a:pt x="25137" y="138436"/>
                </a:lnTo>
                <a:lnTo>
                  <a:pt x="35733" y="138540"/>
                </a:lnTo>
                <a:lnTo>
                  <a:pt x="46112" y="136397"/>
                </a:lnTo>
                <a:lnTo>
                  <a:pt x="56348" y="132759"/>
                </a:lnTo>
                <a:lnTo>
                  <a:pt x="66488" y="128123"/>
                </a:lnTo>
                <a:lnTo>
                  <a:pt x="74352" y="121716"/>
                </a:lnTo>
                <a:lnTo>
                  <a:pt x="80701" y="114129"/>
                </a:lnTo>
                <a:lnTo>
                  <a:pt x="86039" y="105755"/>
                </a:lnTo>
                <a:lnTo>
                  <a:pt x="89597" y="94645"/>
                </a:lnTo>
                <a:lnTo>
                  <a:pt x="91970" y="81713"/>
                </a:lnTo>
                <a:lnTo>
                  <a:pt x="93551" y="67564"/>
                </a:lnTo>
                <a:lnTo>
                  <a:pt x="92395" y="55921"/>
                </a:lnTo>
                <a:lnTo>
                  <a:pt x="89413" y="45949"/>
                </a:lnTo>
                <a:lnTo>
                  <a:pt x="85215" y="37090"/>
                </a:lnTo>
                <a:lnTo>
                  <a:pt x="76890" y="31184"/>
                </a:lnTo>
                <a:lnTo>
                  <a:pt x="65813" y="27246"/>
                </a:lnTo>
                <a:lnTo>
                  <a:pt x="52902" y="24622"/>
                </a:lnTo>
                <a:lnTo>
                  <a:pt x="43190" y="26188"/>
                </a:lnTo>
                <a:lnTo>
                  <a:pt x="35610" y="30547"/>
                </a:lnTo>
                <a:lnTo>
                  <a:pt x="29450" y="36770"/>
                </a:lnTo>
                <a:lnTo>
                  <a:pt x="24239" y="45340"/>
                </a:lnTo>
                <a:lnTo>
                  <a:pt x="19659" y="55474"/>
                </a:lnTo>
                <a:lnTo>
                  <a:pt x="15501" y="66652"/>
                </a:lnTo>
                <a:lnTo>
                  <a:pt x="12729" y="79630"/>
                </a:lnTo>
                <a:lnTo>
                  <a:pt x="10881" y="93809"/>
                </a:lnTo>
                <a:lnTo>
                  <a:pt x="9648" y="108788"/>
                </a:lnTo>
                <a:lnTo>
                  <a:pt x="11037" y="122089"/>
                </a:lnTo>
                <a:lnTo>
                  <a:pt x="14174" y="134273"/>
                </a:lnTo>
                <a:lnTo>
                  <a:pt x="18476" y="145712"/>
                </a:lnTo>
                <a:lnTo>
                  <a:pt x="25765" y="152232"/>
                </a:lnTo>
                <a:lnTo>
                  <a:pt x="35046" y="155474"/>
                </a:lnTo>
                <a:lnTo>
                  <a:pt x="45654" y="156530"/>
                </a:lnTo>
                <a:lnTo>
                  <a:pt x="54937" y="155023"/>
                </a:lnTo>
                <a:lnTo>
                  <a:pt x="63337" y="151808"/>
                </a:lnTo>
                <a:lnTo>
                  <a:pt x="71146" y="147453"/>
                </a:lnTo>
                <a:lnTo>
                  <a:pt x="77459" y="141235"/>
                </a:lnTo>
                <a:lnTo>
                  <a:pt x="82772" y="133773"/>
                </a:lnTo>
                <a:lnTo>
                  <a:pt x="87420" y="125483"/>
                </a:lnTo>
                <a:lnTo>
                  <a:pt x="91623" y="116640"/>
                </a:lnTo>
                <a:lnTo>
                  <a:pt x="95531" y="107429"/>
                </a:lnTo>
                <a:lnTo>
                  <a:pt x="99241" y="97972"/>
                </a:lnTo>
                <a:lnTo>
                  <a:pt x="101715" y="87247"/>
                </a:lnTo>
                <a:lnTo>
                  <a:pt x="103364" y="75675"/>
                </a:lnTo>
                <a:lnTo>
                  <a:pt x="104463" y="63539"/>
                </a:lnTo>
                <a:lnTo>
                  <a:pt x="101880" y="54343"/>
                </a:lnTo>
                <a:lnTo>
                  <a:pt x="96841" y="47108"/>
                </a:lnTo>
                <a:lnTo>
                  <a:pt x="66871" y="3926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7714196" y="3731793"/>
            <a:ext cx="80951" cy="95400"/>
          </a:xfrm>
          <a:custGeom>
            <a:avLst/>
            <a:gdLst/>
            <a:ahLst/>
            <a:cxnLst/>
            <a:rect l="0" t="0" r="0" b="0"/>
            <a:pathLst>
              <a:path w="80951" h="95400">
                <a:moveTo>
                  <a:pt x="5281" y="8572"/>
                </a:moveTo>
                <a:lnTo>
                  <a:pt x="0" y="29696"/>
                </a:lnTo>
                <a:lnTo>
                  <a:pt x="656" y="38129"/>
                </a:lnTo>
                <a:lnTo>
                  <a:pt x="3303" y="45962"/>
                </a:lnTo>
                <a:lnTo>
                  <a:pt x="7279" y="53394"/>
                </a:lnTo>
                <a:lnTo>
                  <a:pt x="13245" y="57244"/>
                </a:lnTo>
                <a:lnTo>
                  <a:pt x="20538" y="58705"/>
                </a:lnTo>
                <a:lnTo>
                  <a:pt x="28716" y="58574"/>
                </a:lnTo>
                <a:lnTo>
                  <a:pt x="35274" y="55170"/>
                </a:lnTo>
                <a:lnTo>
                  <a:pt x="40750" y="49585"/>
                </a:lnTo>
                <a:lnTo>
                  <a:pt x="45507" y="42546"/>
                </a:lnTo>
                <a:lnTo>
                  <a:pt x="46468" y="35643"/>
                </a:lnTo>
                <a:lnTo>
                  <a:pt x="44898" y="28830"/>
                </a:lnTo>
                <a:lnTo>
                  <a:pt x="41640" y="22077"/>
                </a:lnTo>
                <a:lnTo>
                  <a:pt x="36152" y="18681"/>
                </a:lnTo>
                <a:lnTo>
                  <a:pt x="29178" y="17522"/>
                </a:lnTo>
                <a:lnTo>
                  <a:pt x="21213" y="17854"/>
                </a:lnTo>
                <a:lnTo>
                  <a:pt x="14797" y="21392"/>
                </a:lnTo>
                <a:lnTo>
                  <a:pt x="9415" y="27067"/>
                </a:lnTo>
                <a:lnTo>
                  <a:pt x="4721" y="34166"/>
                </a:lnTo>
                <a:lnTo>
                  <a:pt x="2698" y="42214"/>
                </a:lnTo>
                <a:lnTo>
                  <a:pt x="2453" y="50896"/>
                </a:lnTo>
                <a:lnTo>
                  <a:pt x="3396" y="59999"/>
                </a:lnTo>
                <a:lnTo>
                  <a:pt x="7341" y="67174"/>
                </a:lnTo>
                <a:lnTo>
                  <a:pt x="13285" y="73062"/>
                </a:lnTo>
                <a:lnTo>
                  <a:pt x="20565" y="78093"/>
                </a:lnTo>
                <a:lnTo>
                  <a:pt x="28735" y="80341"/>
                </a:lnTo>
                <a:lnTo>
                  <a:pt x="37496" y="80735"/>
                </a:lnTo>
                <a:lnTo>
                  <a:pt x="46654" y="79892"/>
                </a:lnTo>
                <a:lnTo>
                  <a:pt x="54969" y="77120"/>
                </a:lnTo>
                <a:lnTo>
                  <a:pt x="62723" y="73061"/>
                </a:lnTo>
                <a:lnTo>
                  <a:pt x="70104" y="68144"/>
                </a:lnTo>
                <a:lnTo>
                  <a:pt x="75023" y="60445"/>
                </a:lnTo>
                <a:lnTo>
                  <a:pt x="78304" y="50892"/>
                </a:lnTo>
                <a:lnTo>
                  <a:pt x="80491" y="40101"/>
                </a:lnTo>
                <a:lnTo>
                  <a:pt x="79738" y="29591"/>
                </a:lnTo>
                <a:lnTo>
                  <a:pt x="77025" y="19269"/>
                </a:lnTo>
                <a:lnTo>
                  <a:pt x="73006" y="9072"/>
                </a:lnTo>
                <a:lnTo>
                  <a:pt x="65905" y="3379"/>
                </a:lnTo>
                <a:lnTo>
                  <a:pt x="56750" y="688"/>
                </a:lnTo>
                <a:lnTo>
                  <a:pt x="46226" y="0"/>
                </a:lnTo>
                <a:lnTo>
                  <a:pt x="38104" y="2858"/>
                </a:lnTo>
                <a:lnTo>
                  <a:pt x="31585" y="8078"/>
                </a:lnTo>
                <a:lnTo>
                  <a:pt x="26133" y="14875"/>
                </a:lnTo>
                <a:lnTo>
                  <a:pt x="22499" y="23827"/>
                </a:lnTo>
                <a:lnTo>
                  <a:pt x="20076" y="34217"/>
                </a:lnTo>
                <a:lnTo>
                  <a:pt x="18460" y="45564"/>
                </a:lnTo>
                <a:lnTo>
                  <a:pt x="19593" y="55339"/>
                </a:lnTo>
                <a:lnTo>
                  <a:pt x="22560" y="64067"/>
                </a:lnTo>
                <a:lnTo>
                  <a:pt x="26748" y="72096"/>
                </a:lnTo>
                <a:lnTo>
                  <a:pt x="32856" y="78554"/>
                </a:lnTo>
                <a:lnTo>
                  <a:pt x="40244" y="83965"/>
                </a:lnTo>
                <a:lnTo>
                  <a:pt x="48485" y="88678"/>
                </a:lnTo>
                <a:lnTo>
                  <a:pt x="56190" y="89609"/>
                </a:lnTo>
                <a:lnTo>
                  <a:pt x="63538" y="88018"/>
                </a:lnTo>
                <a:lnTo>
                  <a:pt x="70646" y="84748"/>
                </a:lnTo>
                <a:lnTo>
                  <a:pt x="75385" y="78146"/>
                </a:lnTo>
                <a:lnTo>
                  <a:pt x="78545" y="69324"/>
                </a:lnTo>
                <a:lnTo>
                  <a:pt x="80651" y="59021"/>
                </a:lnTo>
                <a:lnTo>
                  <a:pt x="80950" y="48837"/>
                </a:lnTo>
                <a:lnTo>
                  <a:pt x="80044" y="38731"/>
                </a:lnTo>
                <a:lnTo>
                  <a:pt x="78335" y="28678"/>
                </a:lnTo>
                <a:lnTo>
                  <a:pt x="72774" y="21976"/>
                </a:lnTo>
                <a:lnTo>
                  <a:pt x="64645" y="17508"/>
                </a:lnTo>
                <a:lnTo>
                  <a:pt x="54805" y="14529"/>
                </a:lnTo>
                <a:lnTo>
                  <a:pt x="44929" y="13649"/>
                </a:lnTo>
                <a:lnTo>
                  <a:pt x="35029" y="14167"/>
                </a:lnTo>
                <a:lnTo>
                  <a:pt x="25113" y="15618"/>
                </a:lnTo>
                <a:lnTo>
                  <a:pt x="17397" y="19902"/>
                </a:lnTo>
                <a:lnTo>
                  <a:pt x="11148" y="26073"/>
                </a:lnTo>
                <a:lnTo>
                  <a:pt x="5877" y="33503"/>
                </a:lnTo>
                <a:lnTo>
                  <a:pt x="4573" y="40667"/>
                </a:lnTo>
                <a:lnTo>
                  <a:pt x="5914" y="47654"/>
                </a:lnTo>
                <a:lnTo>
                  <a:pt x="9020" y="54522"/>
                </a:lnTo>
                <a:lnTo>
                  <a:pt x="14405" y="60206"/>
                </a:lnTo>
                <a:lnTo>
                  <a:pt x="21312" y="65101"/>
                </a:lnTo>
                <a:lnTo>
                  <a:pt x="29232" y="69469"/>
                </a:lnTo>
                <a:lnTo>
                  <a:pt x="37828" y="73487"/>
                </a:lnTo>
                <a:lnTo>
                  <a:pt x="46875" y="77271"/>
                </a:lnTo>
                <a:lnTo>
                  <a:pt x="56221" y="80899"/>
                </a:lnTo>
                <a:lnTo>
                  <a:pt x="62453" y="78896"/>
                </a:lnTo>
                <a:lnTo>
                  <a:pt x="66608" y="73139"/>
                </a:lnTo>
                <a:lnTo>
                  <a:pt x="69377" y="64881"/>
                </a:lnTo>
                <a:lnTo>
                  <a:pt x="70118" y="56059"/>
                </a:lnTo>
                <a:lnTo>
                  <a:pt x="69507" y="46862"/>
                </a:lnTo>
                <a:lnTo>
                  <a:pt x="67994" y="37415"/>
                </a:lnTo>
                <a:lnTo>
                  <a:pt x="62564" y="32222"/>
                </a:lnTo>
                <a:lnTo>
                  <a:pt x="54523" y="29865"/>
                </a:lnTo>
                <a:lnTo>
                  <a:pt x="44741" y="29399"/>
                </a:lnTo>
                <a:lnTo>
                  <a:pt x="36009" y="31299"/>
                </a:lnTo>
                <a:lnTo>
                  <a:pt x="27977" y="34777"/>
                </a:lnTo>
                <a:lnTo>
                  <a:pt x="20412" y="39305"/>
                </a:lnTo>
                <a:lnTo>
                  <a:pt x="14263" y="46746"/>
                </a:lnTo>
                <a:lnTo>
                  <a:pt x="9058" y="56128"/>
                </a:lnTo>
                <a:lnTo>
                  <a:pt x="4484" y="66803"/>
                </a:lnTo>
                <a:lnTo>
                  <a:pt x="3644" y="76131"/>
                </a:lnTo>
                <a:lnTo>
                  <a:pt x="5295" y="84560"/>
                </a:lnTo>
                <a:lnTo>
                  <a:pt x="8607" y="92390"/>
                </a:lnTo>
                <a:lnTo>
                  <a:pt x="13025" y="95399"/>
                </a:lnTo>
                <a:lnTo>
                  <a:pt x="18181" y="95195"/>
                </a:lnTo>
                <a:lnTo>
                  <a:pt x="35125" y="8815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8098434" y="1919921"/>
            <a:ext cx="112448" cy="79582"/>
          </a:xfrm>
          <a:custGeom>
            <a:avLst/>
            <a:gdLst/>
            <a:ahLst/>
            <a:cxnLst/>
            <a:rect l="0" t="0" r="0" b="0"/>
            <a:pathLst>
              <a:path w="112448" h="79582">
                <a:moveTo>
                  <a:pt x="58746" y="0"/>
                </a:moveTo>
                <a:lnTo>
                  <a:pt x="42903" y="10562"/>
                </a:lnTo>
                <a:lnTo>
                  <a:pt x="36026" y="16989"/>
                </a:lnTo>
                <a:lnTo>
                  <a:pt x="29231" y="24590"/>
                </a:lnTo>
                <a:lnTo>
                  <a:pt x="22489" y="32973"/>
                </a:lnTo>
                <a:lnTo>
                  <a:pt x="19101" y="41878"/>
                </a:lnTo>
                <a:lnTo>
                  <a:pt x="17947" y="51130"/>
                </a:lnTo>
                <a:lnTo>
                  <a:pt x="18282" y="60614"/>
                </a:lnTo>
                <a:lnTo>
                  <a:pt x="20717" y="64726"/>
                </a:lnTo>
                <a:lnTo>
                  <a:pt x="24551" y="65257"/>
                </a:lnTo>
                <a:lnTo>
                  <a:pt x="29317" y="63400"/>
                </a:lnTo>
                <a:lnTo>
                  <a:pt x="33600" y="58847"/>
                </a:lnTo>
                <a:lnTo>
                  <a:pt x="37561" y="52495"/>
                </a:lnTo>
                <a:lnTo>
                  <a:pt x="41307" y="44944"/>
                </a:lnTo>
                <a:lnTo>
                  <a:pt x="44909" y="36595"/>
                </a:lnTo>
                <a:lnTo>
                  <a:pt x="48416" y="27713"/>
                </a:lnTo>
                <a:lnTo>
                  <a:pt x="51859" y="18475"/>
                </a:lnTo>
                <a:lnTo>
                  <a:pt x="49733" y="13422"/>
                </a:lnTo>
                <a:lnTo>
                  <a:pt x="43895" y="11159"/>
                </a:lnTo>
                <a:lnTo>
                  <a:pt x="35581" y="10755"/>
                </a:lnTo>
                <a:lnTo>
                  <a:pt x="26723" y="13802"/>
                </a:lnTo>
                <a:lnTo>
                  <a:pt x="17502" y="19149"/>
                </a:lnTo>
                <a:lnTo>
                  <a:pt x="8038" y="26030"/>
                </a:lnTo>
                <a:lnTo>
                  <a:pt x="2835" y="33933"/>
                </a:lnTo>
                <a:lnTo>
                  <a:pt x="471" y="42518"/>
                </a:lnTo>
                <a:lnTo>
                  <a:pt x="0" y="51557"/>
                </a:lnTo>
                <a:lnTo>
                  <a:pt x="3002" y="58688"/>
                </a:lnTo>
                <a:lnTo>
                  <a:pt x="8320" y="64547"/>
                </a:lnTo>
                <a:lnTo>
                  <a:pt x="15180" y="69559"/>
                </a:lnTo>
                <a:lnTo>
                  <a:pt x="23071" y="71795"/>
                </a:lnTo>
                <a:lnTo>
                  <a:pt x="31646" y="72180"/>
                </a:lnTo>
                <a:lnTo>
                  <a:pt x="40680" y="71332"/>
                </a:lnTo>
                <a:lnTo>
                  <a:pt x="50018" y="68555"/>
                </a:lnTo>
                <a:lnTo>
                  <a:pt x="59559" y="64494"/>
                </a:lnTo>
                <a:lnTo>
                  <a:pt x="69236" y="59576"/>
                </a:lnTo>
                <a:lnTo>
                  <a:pt x="77897" y="54086"/>
                </a:lnTo>
                <a:lnTo>
                  <a:pt x="85882" y="48216"/>
                </a:lnTo>
                <a:lnTo>
                  <a:pt x="93417" y="42092"/>
                </a:lnTo>
                <a:lnTo>
                  <a:pt x="97333" y="33588"/>
                </a:lnTo>
                <a:lnTo>
                  <a:pt x="98840" y="23497"/>
                </a:lnTo>
                <a:lnTo>
                  <a:pt x="98739" y="12349"/>
                </a:lnTo>
                <a:lnTo>
                  <a:pt x="94251" y="7127"/>
                </a:lnTo>
                <a:lnTo>
                  <a:pt x="86836" y="5857"/>
                </a:lnTo>
                <a:lnTo>
                  <a:pt x="77473" y="7221"/>
                </a:lnTo>
                <a:lnTo>
                  <a:pt x="67915" y="10340"/>
                </a:lnTo>
                <a:lnTo>
                  <a:pt x="58227" y="14631"/>
                </a:lnTo>
                <a:lnTo>
                  <a:pt x="48452" y="19702"/>
                </a:lnTo>
                <a:lnTo>
                  <a:pt x="41935" y="27503"/>
                </a:lnTo>
                <a:lnTo>
                  <a:pt x="37591" y="37126"/>
                </a:lnTo>
                <a:lnTo>
                  <a:pt x="34695" y="47962"/>
                </a:lnTo>
                <a:lnTo>
                  <a:pt x="34974" y="57397"/>
                </a:lnTo>
                <a:lnTo>
                  <a:pt x="37372" y="65898"/>
                </a:lnTo>
                <a:lnTo>
                  <a:pt x="41180" y="73775"/>
                </a:lnTo>
                <a:lnTo>
                  <a:pt x="48141" y="77921"/>
                </a:lnTo>
                <a:lnTo>
                  <a:pt x="57202" y="79580"/>
                </a:lnTo>
                <a:lnTo>
                  <a:pt x="67665" y="79581"/>
                </a:lnTo>
                <a:lnTo>
                  <a:pt x="77955" y="77371"/>
                </a:lnTo>
                <a:lnTo>
                  <a:pt x="88132" y="73687"/>
                </a:lnTo>
                <a:lnTo>
                  <a:pt x="98232" y="69020"/>
                </a:lnTo>
                <a:lnTo>
                  <a:pt x="104966" y="61488"/>
                </a:lnTo>
                <a:lnTo>
                  <a:pt x="109454" y="52045"/>
                </a:lnTo>
                <a:lnTo>
                  <a:pt x="112447" y="41329"/>
                </a:lnTo>
                <a:lnTo>
                  <a:pt x="111126" y="33079"/>
                </a:lnTo>
                <a:lnTo>
                  <a:pt x="106930" y="26474"/>
                </a:lnTo>
                <a:lnTo>
                  <a:pt x="100816" y="20965"/>
                </a:lnTo>
                <a:lnTo>
                  <a:pt x="92319" y="18398"/>
                </a:lnTo>
                <a:lnTo>
                  <a:pt x="82234" y="17792"/>
                </a:lnTo>
                <a:lnTo>
                  <a:pt x="71088" y="18493"/>
                </a:lnTo>
                <a:lnTo>
                  <a:pt x="60342" y="21171"/>
                </a:lnTo>
                <a:lnTo>
                  <a:pt x="49862" y="25167"/>
                </a:lnTo>
                <a:lnTo>
                  <a:pt x="39559" y="30042"/>
                </a:lnTo>
                <a:lnTo>
                  <a:pt x="33796" y="36608"/>
                </a:lnTo>
                <a:lnTo>
                  <a:pt x="31060" y="44301"/>
                </a:lnTo>
                <a:lnTo>
                  <a:pt x="30341" y="52745"/>
                </a:lnTo>
                <a:lnTo>
                  <a:pt x="34283" y="57270"/>
                </a:lnTo>
                <a:lnTo>
                  <a:pt x="41332" y="59181"/>
                </a:lnTo>
                <a:lnTo>
                  <a:pt x="50453" y="59350"/>
                </a:lnTo>
                <a:lnTo>
                  <a:pt x="55427" y="55041"/>
                </a:lnTo>
                <a:lnTo>
                  <a:pt x="57639" y="47747"/>
                </a:lnTo>
                <a:lnTo>
                  <a:pt x="58746" y="1989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Group 85"/>
          <p:cNvGrpSpPr/>
          <p:nvPr/>
        </p:nvGrpSpPr>
        <p:grpSpPr>
          <a:xfrm>
            <a:off x="4575979" y="589121"/>
            <a:ext cx="1829350" cy="465344"/>
            <a:chOff x="4575979" y="589121"/>
            <a:chExt cx="1829350" cy="465344"/>
          </a:xfrm>
        </p:grpSpPr>
        <p:sp>
          <p:nvSpPr>
            <p:cNvPr id="72" name="Freeform 71"/>
            <p:cNvSpPr/>
            <p:nvPr/>
          </p:nvSpPr>
          <p:spPr>
            <a:xfrm>
              <a:off x="4595874" y="676449"/>
              <a:ext cx="55086" cy="378016"/>
            </a:xfrm>
            <a:custGeom>
              <a:avLst/>
              <a:gdLst/>
              <a:ahLst/>
              <a:cxnLst/>
              <a:rect l="0" t="0" r="0" b="0"/>
              <a:pathLst>
                <a:path w="55086" h="378016">
                  <a:moveTo>
                    <a:pt x="0" y="0"/>
                  </a:moveTo>
                  <a:lnTo>
                    <a:pt x="5281" y="15842"/>
                  </a:lnTo>
                  <a:lnTo>
                    <a:pt x="6836" y="28246"/>
                  </a:lnTo>
                  <a:lnTo>
                    <a:pt x="7874" y="44253"/>
                  </a:lnTo>
                  <a:lnTo>
                    <a:pt x="8565" y="62661"/>
                  </a:lnTo>
                  <a:lnTo>
                    <a:pt x="10131" y="79354"/>
                  </a:lnTo>
                  <a:lnTo>
                    <a:pt x="12281" y="94905"/>
                  </a:lnTo>
                  <a:lnTo>
                    <a:pt x="17617" y="125078"/>
                  </a:lnTo>
                  <a:lnTo>
                    <a:pt x="23673" y="156910"/>
                  </a:lnTo>
                  <a:lnTo>
                    <a:pt x="30049" y="186532"/>
                  </a:lnTo>
                  <a:lnTo>
                    <a:pt x="43148" y="241573"/>
                  </a:lnTo>
                  <a:lnTo>
                    <a:pt x="45345" y="255000"/>
                  </a:lnTo>
                  <a:lnTo>
                    <a:pt x="46810" y="268372"/>
                  </a:lnTo>
                  <a:lnTo>
                    <a:pt x="47786" y="281708"/>
                  </a:lnTo>
                  <a:lnTo>
                    <a:pt x="49543" y="293915"/>
                  </a:lnTo>
                  <a:lnTo>
                    <a:pt x="51819" y="305369"/>
                  </a:lnTo>
                  <a:lnTo>
                    <a:pt x="54442" y="316321"/>
                  </a:lnTo>
                  <a:lnTo>
                    <a:pt x="55085" y="326938"/>
                  </a:lnTo>
                  <a:lnTo>
                    <a:pt x="54408" y="337332"/>
                  </a:lnTo>
                  <a:lnTo>
                    <a:pt x="49739" y="3780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575979" y="589121"/>
              <a:ext cx="188089" cy="236545"/>
            </a:xfrm>
            <a:custGeom>
              <a:avLst/>
              <a:gdLst/>
              <a:ahLst/>
              <a:cxnLst/>
              <a:rect l="0" t="0" r="0" b="0"/>
              <a:pathLst>
                <a:path w="188089" h="236545">
                  <a:moveTo>
                    <a:pt x="9948" y="27641"/>
                  </a:moveTo>
                  <a:lnTo>
                    <a:pt x="20509" y="17079"/>
                  </a:lnTo>
                  <a:lnTo>
                    <a:pt x="26936" y="12862"/>
                  </a:lnTo>
                  <a:lnTo>
                    <a:pt x="34537" y="8946"/>
                  </a:lnTo>
                  <a:lnTo>
                    <a:pt x="42920" y="5230"/>
                  </a:lnTo>
                  <a:lnTo>
                    <a:pt x="55141" y="2752"/>
                  </a:lnTo>
                  <a:lnTo>
                    <a:pt x="69920" y="1101"/>
                  </a:lnTo>
                  <a:lnTo>
                    <a:pt x="86404" y="0"/>
                  </a:lnTo>
                  <a:lnTo>
                    <a:pt x="100710" y="371"/>
                  </a:lnTo>
                  <a:lnTo>
                    <a:pt x="113563" y="1724"/>
                  </a:lnTo>
                  <a:lnTo>
                    <a:pt x="125447" y="3731"/>
                  </a:lnTo>
                  <a:lnTo>
                    <a:pt x="135581" y="7280"/>
                  </a:lnTo>
                  <a:lnTo>
                    <a:pt x="144547" y="11856"/>
                  </a:lnTo>
                  <a:lnTo>
                    <a:pt x="152736" y="17118"/>
                  </a:lnTo>
                  <a:lnTo>
                    <a:pt x="161510" y="25047"/>
                  </a:lnTo>
                  <a:lnTo>
                    <a:pt x="170676" y="34754"/>
                  </a:lnTo>
                  <a:lnTo>
                    <a:pt x="180102" y="45647"/>
                  </a:lnTo>
                  <a:lnTo>
                    <a:pt x="185281" y="57330"/>
                  </a:lnTo>
                  <a:lnTo>
                    <a:pt x="187629" y="69540"/>
                  </a:lnTo>
                  <a:lnTo>
                    <a:pt x="188088" y="82101"/>
                  </a:lnTo>
                  <a:lnTo>
                    <a:pt x="187289" y="93791"/>
                  </a:lnTo>
                  <a:lnTo>
                    <a:pt x="185652" y="104900"/>
                  </a:lnTo>
                  <a:lnTo>
                    <a:pt x="183454" y="115622"/>
                  </a:lnTo>
                  <a:lnTo>
                    <a:pt x="179779" y="124981"/>
                  </a:lnTo>
                  <a:lnTo>
                    <a:pt x="175118" y="133431"/>
                  </a:lnTo>
                  <a:lnTo>
                    <a:pt x="169800" y="141274"/>
                  </a:lnTo>
                  <a:lnTo>
                    <a:pt x="162939" y="148714"/>
                  </a:lnTo>
                  <a:lnTo>
                    <a:pt x="155049" y="155885"/>
                  </a:lnTo>
                  <a:lnTo>
                    <a:pt x="146473" y="162876"/>
                  </a:lnTo>
                  <a:lnTo>
                    <a:pt x="135229" y="170852"/>
                  </a:lnTo>
                  <a:lnTo>
                    <a:pt x="122207" y="179486"/>
                  </a:lnTo>
                  <a:lnTo>
                    <a:pt x="107998" y="188558"/>
                  </a:lnTo>
                  <a:lnTo>
                    <a:pt x="95210" y="195711"/>
                  </a:lnTo>
                  <a:lnTo>
                    <a:pt x="83369" y="201585"/>
                  </a:lnTo>
                  <a:lnTo>
                    <a:pt x="72159" y="206606"/>
                  </a:lnTo>
                  <a:lnTo>
                    <a:pt x="47913" y="218080"/>
                  </a:lnTo>
                  <a:lnTo>
                    <a:pt x="0" y="2365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836450" y="773429"/>
              <a:ext cx="182995" cy="202674"/>
            </a:xfrm>
            <a:custGeom>
              <a:avLst/>
              <a:gdLst/>
              <a:ahLst/>
              <a:cxnLst/>
              <a:rect l="0" t="0" r="0" b="0"/>
              <a:pathLst>
                <a:path w="182995" h="202674">
                  <a:moveTo>
                    <a:pt x="28014" y="62184"/>
                  </a:moveTo>
                  <a:lnTo>
                    <a:pt x="28014" y="83308"/>
                  </a:lnTo>
                  <a:lnTo>
                    <a:pt x="26909" y="93951"/>
                  </a:lnTo>
                  <a:lnTo>
                    <a:pt x="25067" y="105469"/>
                  </a:lnTo>
                  <a:lnTo>
                    <a:pt x="22734" y="117568"/>
                  </a:lnTo>
                  <a:lnTo>
                    <a:pt x="21178" y="131161"/>
                  </a:lnTo>
                  <a:lnTo>
                    <a:pt x="20141" y="145749"/>
                  </a:lnTo>
                  <a:lnTo>
                    <a:pt x="19449" y="161001"/>
                  </a:lnTo>
                  <a:lnTo>
                    <a:pt x="17883" y="174485"/>
                  </a:lnTo>
                  <a:lnTo>
                    <a:pt x="15734" y="186790"/>
                  </a:lnTo>
                  <a:lnTo>
                    <a:pt x="13195" y="198310"/>
                  </a:lnTo>
                  <a:lnTo>
                    <a:pt x="10398" y="202673"/>
                  </a:lnTo>
                  <a:lnTo>
                    <a:pt x="7427" y="202267"/>
                  </a:lnTo>
                  <a:lnTo>
                    <a:pt x="4342" y="198679"/>
                  </a:lnTo>
                  <a:lnTo>
                    <a:pt x="2285" y="190762"/>
                  </a:lnTo>
                  <a:lnTo>
                    <a:pt x="914" y="179956"/>
                  </a:lnTo>
                  <a:lnTo>
                    <a:pt x="0" y="167226"/>
                  </a:lnTo>
                  <a:lnTo>
                    <a:pt x="495" y="155424"/>
                  </a:lnTo>
                  <a:lnTo>
                    <a:pt x="1931" y="144239"/>
                  </a:lnTo>
                  <a:lnTo>
                    <a:pt x="3994" y="133467"/>
                  </a:lnTo>
                  <a:lnTo>
                    <a:pt x="9233" y="109708"/>
                  </a:lnTo>
                  <a:lnTo>
                    <a:pt x="12178" y="97183"/>
                  </a:lnTo>
                  <a:lnTo>
                    <a:pt x="17456" y="83306"/>
                  </a:lnTo>
                  <a:lnTo>
                    <a:pt x="24292" y="68528"/>
                  </a:lnTo>
                  <a:lnTo>
                    <a:pt x="32164" y="53150"/>
                  </a:lnTo>
                  <a:lnTo>
                    <a:pt x="39624" y="40687"/>
                  </a:lnTo>
                  <a:lnTo>
                    <a:pt x="46807" y="30168"/>
                  </a:lnTo>
                  <a:lnTo>
                    <a:pt x="53806" y="20944"/>
                  </a:lnTo>
                  <a:lnTo>
                    <a:pt x="61789" y="13690"/>
                  </a:lnTo>
                  <a:lnTo>
                    <a:pt x="70426" y="7748"/>
                  </a:lnTo>
                  <a:lnTo>
                    <a:pt x="79500" y="2682"/>
                  </a:lnTo>
                  <a:lnTo>
                    <a:pt x="89971" y="410"/>
                  </a:lnTo>
                  <a:lnTo>
                    <a:pt x="101373" y="0"/>
                  </a:lnTo>
                  <a:lnTo>
                    <a:pt x="113395" y="833"/>
                  </a:lnTo>
                  <a:lnTo>
                    <a:pt x="124726" y="4704"/>
                  </a:lnTo>
                  <a:lnTo>
                    <a:pt x="135596" y="10600"/>
                  </a:lnTo>
                  <a:lnTo>
                    <a:pt x="146159" y="17847"/>
                  </a:lnTo>
                  <a:lnTo>
                    <a:pt x="155411" y="27099"/>
                  </a:lnTo>
                  <a:lnTo>
                    <a:pt x="163789" y="37689"/>
                  </a:lnTo>
                  <a:lnTo>
                    <a:pt x="171586" y="49170"/>
                  </a:lnTo>
                  <a:lnTo>
                    <a:pt x="176783" y="61245"/>
                  </a:lnTo>
                  <a:lnTo>
                    <a:pt x="180249" y="73717"/>
                  </a:lnTo>
                  <a:lnTo>
                    <a:pt x="182559" y="86452"/>
                  </a:lnTo>
                  <a:lnTo>
                    <a:pt x="182994" y="98258"/>
                  </a:lnTo>
                  <a:lnTo>
                    <a:pt x="182178" y="109445"/>
                  </a:lnTo>
                  <a:lnTo>
                    <a:pt x="177231" y="1616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844569" y="825665"/>
              <a:ext cx="139270" cy="29845"/>
            </a:xfrm>
            <a:custGeom>
              <a:avLst/>
              <a:gdLst/>
              <a:ahLst/>
              <a:cxnLst/>
              <a:rect l="0" t="0" r="0" b="0"/>
              <a:pathLst>
                <a:path w="139270" h="29845">
                  <a:moveTo>
                    <a:pt x="0" y="29844"/>
                  </a:moveTo>
                  <a:lnTo>
                    <a:pt x="21123" y="19282"/>
                  </a:lnTo>
                  <a:lnTo>
                    <a:pt x="35083" y="15065"/>
                  </a:lnTo>
                  <a:lnTo>
                    <a:pt x="52127" y="11149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162898" y="785874"/>
              <a:ext cx="29844" cy="139270"/>
            </a:xfrm>
            <a:custGeom>
              <a:avLst/>
              <a:gdLst/>
              <a:ahLst/>
              <a:cxnLst/>
              <a:rect l="0" t="0" r="0" b="0"/>
              <a:pathLst>
                <a:path w="29844" h="139270">
                  <a:moveTo>
                    <a:pt x="0" y="0"/>
                  </a:moveTo>
                  <a:lnTo>
                    <a:pt x="13846" y="41538"/>
                  </a:lnTo>
                  <a:lnTo>
                    <a:pt x="15862" y="53114"/>
                  </a:lnTo>
                  <a:lnTo>
                    <a:pt x="17207" y="66358"/>
                  </a:lnTo>
                  <a:lnTo>
                    <a:pt x="18103" y="80714"/>
                  </a:lnTo>
                  <a:lnTo>
                    <a:pt x="19806" y="93601"/>
                  </a:lnTo>
                  <a:lnTo>
                    <a:pt x="22046" y="105507"/>
                  </a:lnTo>
                  <a:lnTo>
                    <a:pt x="29843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103211" y="729683"/>
              <a:ext cx="228800" cy="195461"/>
            </a:xfrm>
            <a:custGeom>
              <a:avLst/>
              <a:gdLst/>
              <a:ahLst/>
              <a:cxnLst/>
              <a:rect l="0" t="0" r="0" b="0"/>
              <a:pathLst>
                <a:path w="228800" h="195461">
                  <a:moveTo>
                    <a:pt x="0" y="36296"/>
                  </a:moveTo>
                  <a:lnTo>
                    <a:pt x="10562" y="25734"/>
                  </a:lnTo>
                  <a:lnTo>
                    <a:pt x="19200" y="20412"/>
                  </a:lnTo>
                  <a:lnTo>
                    <a:pt x="30485" y="14653"/>
                  </a:lnTo>
                  <a:lnTo>
                    <a:pt x="43535" y="8604"/>
                  </a:lnTo>
                  <a:lnTo>
                    <a:pt x="58866" y="4571"/>
                  </a:lnTo>
                  <a:lnTo>
                    <a:pt x="75720" y="1882"/>
                  </a:lnTo>
                  <a:lnTo>
                    <a:pt x="93587" y="89"/>
                  </a:lnTo>
                  <a:lnTo>
                    <a:pt x="108814" y="0"/>
                  </a:lnTo>
                  <a:lnTo>
                    <a:pt x="122282" y="1045"/>
                  </a:lnTo>
                  <a:lnTo>
                    <a:pt x="134576" y="2848"/>
                  </a:lnTo>
                  <a:lnTo>
                    <a:pt x="147194" y="5154"/>
                  </a:lnTo>
                  <a:lnTo>
                    <a:pt x="160026" y="7798"/>
                  </a:lnTo>
                  <a:lnTo>
                    <a:pt x="173002" y="10665"/>
                  </a:lnTo>
                  <a:lnTo>
                    <a:pt x="181654" y="16998"/>
                  </a:lnTo>
                  <a:lnTo>
                    <a:pt x="187421" y="25641"/>
                  </a:lnTo>
                  <a:lnTo>
                    <a:pt x="191266" y="35825"/>
                  </a:lnTo>
                  <a:lnTo>
                    <a:pt x="190513" y="44824"/>
                  </a:lnTo>
                  <a:lnTo>
                    <a:pt x="186695" y="53034"/>
                  </a:lnTo>
                  <a:lnTo>
                    <a:pt x="180835" y="60718"/>
                  </a:lnTo>
                  <a:lnTo>
                    <a:pt x="171401" y="68052"/>
                  </a:lnTo>
                  <a:lnTo>
                    <a:pt x="159585" y="75151"/>
                  </a:lnTo>
                  <a:lnTo>
                    <a:pt x="146181" y="82095"/>
                  </a:lnTo>
                  <a:lnTo>
                    <a:pt x="132824" y="87829"/>
                  </a:lnTo>
                  <a:lnTo>
                    <a:pt x="119498" y="92758"/>
                  </a:lnTo>
                  <a:lnTo>
                    <a:pt x="106193" y="97148"/>
                  </a:lnTo>
                  <a:lnTo>
                    <a:pt x="92901" y="100076"/>
                  </a:lnTo>
                  <a:lnTo>
                    <a:pt x="79619" y="102027"/>
                  </a:lnTo>
                  <a:lnTo>
                    <a:pt x="66343" y="103328"/>
                  </a:lnTo>
                  <a:lnTo>
                    <a:pt x="59703" y="100880"/>
                  </a:lnTo>
                  <a:lnTo>
                    <a:pt x="57487" y="95931"/>
                  </a:lnTo>
                  <a:lnTo>
                    <a:pt x="58220" y="89316"/>
                  </a:lnTo>
                  <a:lnTo>
                    <a:pt x="63131" y="84907"/>
                  </a:lnTo>
                  <a:lnTo>
                    <a:pt x="70825" y="81967"/>
                  </a:lnTo>
                  <a:lnTo>
                    <a:pt x="80376" y="80007"/>
                  </a:lnTo>
                  <a:lnTo>
                    <a:pt x="91164" y="79805"/>
                  </a:lnTo>
                  <a:lnTo>
                    <a:pt x="102778" y="80776"/>
                  </a:lnTo>
                  <a:lnTo>
                    <a:pt x="114942" y="82529"/>
                  </a:lnTo>
                  <a:lnTo>
                    <a:pt x="127472" y="87014"/>
                  </a:lnTo>
                  <a:lnTo>
                    <a:pt x="140247" y="93319"/>
                  </a:lnTo>
                  <a:lnTo>
                    <a:pt x="153185" y="100839"/>
                  </a:lnTo>
                  <a:lnTo>
                    <a:pt x="164020" y="109168"/>
                  </a:lnTo>
                  <a:lnTo>
                    <a:pt x="173455" y="118036"/>
                  </a:lnTo>
                  <a:lnTo>
                    <a:pt x="189832" y="135627"/>
                  </a:lnTo>
                  <a:lnTo>
                    <a:pt x="204480" y="150814"/>
                  </a:lnTo>
                  <a:lnTo>
                    <a:pt x="210376" y="159064"/>
                  </a:lnTo>
                  <a:lnTo>
                    <a:pt x="215412" y="167880"/>
                  </a:lnTo>
                  <a:lnTo>
                    <a:pt x="228799" y="1954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365429" y="705012"/>
              <a:ext cx="155590" cy="190289"/>
            </a:xfrm>
            <a:custGeom>
              <a:avLst/>
              <a:gdLst/>
              <a:ahLst/>
              <a:cxnLst/>
              <a:rect l="0" t="0" r="0" b="0"/>
              <a:pathLst>
                <a:path w="155590" h="190289">
                  <a:moveTo>
                    <a:pt x="46163" y="31123"/>
                  </a:moveTo>
                  <a:lnTo>
                    <a:pt x="46163" y="62809"/>
                  </a:lnTo>
                  <a:lnTo>
                    <a:pt x="45058" y="76564"/>
                  </a:lnTo>
                  <a:lnTo>
                    <a:pt x="43216" y="90155"/>
                  </a:lnTo>
                  <a:lnTo>
                    <a:pt x="40882" y="103637"/>
                  </a:lnTo>
                  <a:lnTo>
                    <a:pt x="37116" y="117046"/>
                  </a:lnTo>
                  <a:lnTo>
                    <a:pt x="32395" y="130407"/>
                  </a:lnTo>
                  <a:lnTo>
                    <a:pt x="27036" y="143735"/>
                  </a:lnTo>
                  <a:lnTo>
                    <a:pt x="21254" y="154832"/>
                  </a:lnTo>
                  <a:lnTo>
                    <a:pt x="15188" y="164440"/>
                  </a:lnTo>
                  <a:lnTo>
                    <a:pt x="8933" y="173056"/>
                  </a:lnTo>
                  <a:lnTo>
                    <a:pt x="4764" y="173273"/>
                  </a:lnTo>
                  <a:lnTo>
                    <a:pt x="1984" y="167892"/>
                  </a:lnTo>
                  <a:lnTo>
                    <a:pt x="131" y="158777"/>
                  </a:lnTo>
                  <a:lnTo>
                    <a:pt x="0" y="147175"/>
                  </a:lnTo>
                  <a:lnTo>
                    <a:pt x="1019" y="133913"/>
                  </a:lnTo>
                  <a:lnTo>
                    <a:pt x="2803" y="119545"/>
                  </a:lnTo>
                  <a:lnTo>
                    <a:pt x="5098" y="106651"/>
                  </a:lnTo>
                  <a:lnTo>
                    <a:pt x="7733" y="94739"/>
                  </a:lnTo>
                  <a:lnTo>
                    <a:pt x="10595" y="83481"/>
                  </a:lnTo>
                  <a:lnTo>
                    <a:pt x="14714" y="73766"/>
                  </a:lnTo>
                  <a:lnTo>
                    <a:pt x="19671" y="65078"/>
                  </a:lnTo>
                  <a:lnTo>
                    <a:pt x="25186" y="57076"/>
                  </a:lnTo>
                  <a:lnTo>
                    <a:pt x="31073" y="49530"/>
                  </a:lnTo>
                  <a:lnTo>
                    <a:pt x="37209" y="42289"/>
                  </a:lnTo>
                  <a:lnTo>
                    <a:pt x="43509" y="35251"/>
                  </a:lnTo>
                  <a:lnTo>
                    <a:pt x="56405" y="21536"/>
                  </a:lnTo>
                  <a:lnTo>
                    <a:pt x="62939" y="14784"/>
                  </a:lnTo>
                  <a:lnTo>
                    <a:pt x="70611" y="9178"/>
                  </a:lnTo>
                  <a:lnTo>
                    <a:pt x="79041" y="4334"/>
                  </a:lnTo>
                  <a:lnTo>
                    <a:pt x="87978" y="0"/>
                  </a:lnTo>
                  <a:lnTo>
                    <a:pt x="96146" y="427"/>
                  </a:lnTo>
                  <a:lnTo>
                    <a:pt x="103801" y="4027"/>
                  </a:lnTo>
                  <a:lnTo>
                    <a:pt x="111116" y="9743"/>
                  </a:lnTo>
                  <a:lnTo>
                    <a:pt x="117098" y="16870"/>
                  </a:lnTo>
                  <a:lnTo>
                    <a:pt x="122191" y="24937"/>
                  </a:lnTo>
                  <a:lnTo>
                    <a:pt x="126692" y="33631"/>
                  </a:lnTo>
                  <a:lnTo>
                    <a:pt x="130797" y="44953"/>
                  </a:lnTo>
                  <a:lnTo>
                    <a:pt x="134640" y="58028"/>
                  </a:lnTo>
                  <a:lnTo>
                    <a:pt x="138307" y="72271"/>
                  </a:lnTo>
                  <a:lnTo>
                    <a:pt x="145329" y="102835"/>
                  </a:lnTo>
                  <a:lnTo>
                    <a:pt x="148749" y="118722"/>
                  </a:lnTo>
                  <a:lnTo>
                    <a:pt x="151029" y="133735"/>
                  </a:lnTo>
                  <a:lnTo>
                    <a:pt x="152549" y="148164"/>
                  </a:lnTo>
                  <a:lnTo>
                    <a:pt x="155589" y="1902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371801" y="805770"/>
              <a:ext cx="129322" cy="9949"/>
            </a:xfrm>
            <a:custGeom>
              <a:avLst/>
              <a:gdLst/>
              <a:ahLst/>
              <a:cxnLst/>
              <a:rect l="0" t="0" r="0" b="0"/>
              <a:pathLst>
                <a:path w="129322" h="9949">
                  <a:moveTo>
                    <a:pt x="0" y="9948"/>
                  </a:moveTo>
                  <a:lnTo>
                    <a:pt x="26405" y="4667"/>
                  </a:lnTo>
                  <a:lnTo>
                    <a:pt x="43025" y="3111"/>
                  </a:lnTo>
                  <a:lnTo>
                    <a:pt x="62948" y="2074"/>
                  </a:lnTo>
                  <a:lnTo>
                    <a:pt x="129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660287" y="726187"/>
              <a:ext cx="29844" cy="139270"/>
            </a:xfrm>
            <a:custGeom>
              <a:avLst/>
              <a:gdLst/>
              <a:ahLst/>
              <a:cxnLst/>
              <a:rect l="0" t="0" r="0" b="0"/>
              <a:pathLst>
                <a:path w="29844" h="139270">
                  <a:moveTo>
                    <a:pt x="0" y="0"/>
                  </a:moveTo>
                  <a:lnTo>
                    <a:pt x="5281" y="15843"/>
                  </a:lnTo>
                  <a:lnTo>
                    <a:pt x="7942" y="26037"/>
                  </a:lnTo>
                  <a:lnTo>
                    <a:pt x="20154" y="79158"/>
                  </a:lnTo>
                  <a:lnTo>
                    <a:pt x="29843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620496" y="696344"/>
              <a:ext cx="193359" cy="198957"/>
            </a:xfrm>
            <a:custGeom>
              <a:avLst/>
              <a:gdLst/>
              <a:ahLst/>
              <a:cxnLst/>
              <a:rect l="0" t="0" r="0" b="0"/>
              <a:pathLst>
                <a:path w="193359" h="198957">
                  <a:moveTo>
                    <a:pt x="0" y="0"/>
                  </a:moveTo>
                  <a:lnTo>
                    <a:pt x="60664" y="0"/>
                  </a:lnTo>
                  <a:lnTo>
                    <a:pt x="73602" y="1105"/>
                  </a:lnTo>
                  <a:lnTo>
                    <a:pt x="85543" y="2948"/>
                  </a:lnTo>
                  <a:lnTo>
                    <a:pt x="96820" y="5281"/>
                  </a:lnTo>
                  <a:lnTo>
                    <a:pt x="105443" y="10153"/>
                  </a:lnTo>
                  <a:lnTo>
                    <a:pt x="112297" y="16716"/>
                  </a:lnTo>
                  <a:lnTo>
                    <a:pt x="117971" y="24408"/>
                  </a:lnTo>
                  <a:lnTo>
                    <a:pt x="119544" y="31746"/>
                  </a:lnTo>
                  <a:lnTo>
                    <a:pt x="118382" y="38849"/>
                  </a:lnTo>
                  <a:lnTo>
                    <a:pt x="115396" y="45795"/>
                  </a:lnTo>
                  <a:lnTo>
                    <a:pt x="110090" y="52636"/>
                  </a:lnTo>
                  <a:lnTo>
                    <a:pt x="103237" y="59408"/>
                  </a:lnTo>
                  <a:lnTo>
                    <a:pt x="95352" y="66133"/>
                  </a:lnTo>
                  <a:lnTo>
                    <a:pt x="85674" y="71721"/>
                  </a:lnTo>
                  <a:lnTo>
                    <a:pt x="74801" y="76552"/>
                  </a:lnTo>
                  <a:lnTo>
                    <a:pt x="63131" y="80878"/>
                  </a:lnTo>
                  <a:lnTo>
                    <a:pt x="58667" y="82657"/>
                  </a:lnTo>
                  <a:lnTo>
                    <a:pt x="59006" y="82737"/>
                  </a:lnTo>
                  <a:lnTo>
                    <a:pt x="62549" y="81686"/>
                  </a:lnTo>
                  <a:lnTo>
                    <a:pt x="71542" y="82090"/>
                  </a:lnTo>
                  <a:lnTo>
                    <a:pt x="84170" y="83465"/>
                  </a:lnTo>
                  <a:lnTo>
                    <a:pt x="99220" y="85487"/>
                  </a:lnTo>
                  <a:lnTo>
                    <a:pt x="114780" y="87940"/>
                  </a:lnTo>
                  <a:lnTo>
                    <a:pt x="146807" y="93613"/>
                  </a:lnTo>
                  <a:lnTo>
                    <a:pt x="159769" y="97779"/>
                  </a:lnTo>
                  <a:lnTo>
                    <a:pt x="170620" y="102766"/>
                  </a:lnTo>
                  <a:lnTo>
                    <a:pt x="180065" y="108302"/>
                  </a:lnTo>
                  <a:lnTo>
                    <a:pt x="186362" y="116414"/>
                  </a:lnTo>
                  <a:lnTo>
                    <a:pt x="190560" y="126243"/>
                  </a:lnTo>
                  <a:lnTo>
                    <a:pt x="193358" y="137217"/>
                  </a:lnTo>
                  <a:lnTo>
                    <a:pt x="191908" y="146743"/>
                  </a:lnTo>
                  <a:lnTo>
                    <a:pt x="187625" y="155305"/>
                  </a:lnTo>
                  <a:lnTo>
                    <a:pt x="181454" y="163223"/>
                  </a:lnTo>
                  <a:lnTo>
                    <a:pt x="170708" y="169608"/>
                  </a:lnTo>
                  <a:lnTo>
                    <a:pt x="156912" y="174969"/>
                  </a:lnTo>
                  <a:lnTo>
                    <a:pt x="141084" y="179649"/>
                  </a:lnTo>
                  <a:lnTo>
                    <a:pt x="126110" y="182768"/>
                  </a:lnTo>
                  <a:lnTo>
                    <a:pt x="111706" y="184848"/>
                  </a:lnTo>
                  <a:lnTo>
                    <a:pt x="97682" y="186235"/>
                  </a:lnTo>
                  <a:lnTo>
                    <a:pt x="85016" y="188264"/>
                  </a:lnTo>
                  <a:lnTo>
                    <a:pt x="73257" y="190723"/>
                  </a:lnTo>
                  <a:lnTo>
                    <a:pt x="39791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859242" y="756031"/>
              <a:ext cx="130501" cy="133992"/>
            </a:xfrm>
            <a:custGeom>
              <a:avLst/>
              <a:gdLst/>
              <a:ahLst/>
              <a:cxnLst/>
              <a:rect l="0" t="0" r="0" b="0"/>
              <a:pathLst>
                <a:path w="130501" h="133992">
                  <a:moveTo>
                    <a:pt x="29844" y="9948"/>
                  </a:moveTo>
                  <a:lnTo>
                    <a:pt x="15998" y="51485"/>
                  </a:lnTo>
                  <a:lnTo>
                    <a:pt x="13981" y="61956"/>
                  </a:lnTo>
                  <a:lnTo>
                    <a:pt x="12637" y="73358"/>
                  </a:lnTo>
                  <a:lnTo>
                    <a:pt x="11741" y="85381"/>
                  </a:lnTo>
                  <a:lnTo>
                    <a:pt x="12248" y="96712"/>
                  </a:lnTo>
                  <a:lnTo>
                    <a:pt x="13692" y="107581"/>
                  </a:lnTo>
                  <a:lnTo>
                    <a:pt x="15760" y="118144"/>
                  </a:lnTo>
                  <a:lnTo>
                    <a:pt x="21560" y="125185"/>
                  </a:lnTo>
                  <a:lnTo>
                    <a:pt x="29848" y="129880"/>
                  </a:lnTo>
                  <a:lnTo>
                    <a:pt x="39794" y="133009"/>
                  </a:lnTo>
                  <a:lnTo>
                    <a:pt x="49741" y="133991"/>
                  </a:lnTo>
                  <a:lnTo>
                    <a:pt x="59688" y="133539"/>
                  </a:lnTo>
                  <a:lnTo>
                    <a:pt x="69636" y="132133"/>
                  </a:lnTo>
                  <a:lnTo>
                    <a:pt x="78478" y="128985"/>
                  </a:lnTo>
                  <a:lnTo>
                    <a:pt x="86584" y="124676"/>
                  </a:lnTo>
                  <a:lnTo>
                    <a:pt x="94198" y="119592"/>
                  </a:lnTo>
                  <a:lnTo>
                    <a:pt x="101484" y="113993"/>
                  </a:lnTo>
                  <a:lnTo>
                    <a:pt x="108553" y="108049"/>
                  </a:lnTo>
                  <a:lnTo>
                    <a:pt x="115476" y="101876"/>
                  </a:lnTo>
                  <a:lnTo>
                    <a:pt x="121196" y="93339"/>
                  </a:lnTo>
                  <a:lnTo>
                    <a:pt x="126115" y="83227"/>
                  </a:lnTo>
                  <a:lnTo>
                    <a:pt x="130500" y="72064"/>
                  </a:lnTo>
                  <a:lnTo>
                    <a:pt x="130107" y="61306"/>
                  </a:lnTo>
                  <a:lnTo>
                    <a:pt x="126530" y="50819"/>
                  </a:lnTo>
                  <a:lnTo>
                    <a:pt x="120829" y="40511"/>
                  </a:lnTo>
                  <a:lnTo>
                    <a:pt x="111501" y="31428"/>
                  </a:lnTo>
                  <a:lnTo>
                    <a:pt x="99757" y="23163"/>
                  </a:lnTo>
                  <a:lnTo>
                    <a:pt x="86400" y="15442"/>
                  </a:lnTo>
                  <a:lnTo>
                    <a:pt x="73074" y="10294"/>
                  </a:lnTo>
                  <a:lnTo>
                    <a:pt x="59769" y="6863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039685" y="736135"/>
              <a:ext cx="137887" cy="145631"/>
            </a:xfrm>
            <a:custGeom>
              <a:avLst/>
              <a:gdLst/>
              <a:ahLst/>
              <a:cxnLst/>
              <a:rect l="0" t="0" r="0" b="0"/>
              <a:pathLst>
                <a:path w="137887" h="145631">
                  <a:moveTo>
                    <a:pt x="8565" y="0"/>
                  </a:moveTo>
                  <a:lnTo>
                    <a:pt x="8565" y="31686"/>
                  </a:lnTo>
                  <a:lnTo>
                    <a:pt x="7459" y="45441"/>
                  </a:lnTo>
                  <a:lnTo>
                    <a:pt x="5617" y="59032"/>
                  </a:lnTo>
                  <a:lnTo>
                    <a:pt x="3284" y="72514"/>
                  </a:lnTo>
                  <a:lnTo>
                    <a:pt x="1728" y="85923"/>
                  </a:lnTo>
                  <a:lnTo>
                    <a:pt x="692" y="99284"/>
                  </a:lnTo>
                  <a:lnTo>
                    <a:pt x="0" y="112612"/>
                  </a:lnTo>
                  <a:lnTo>
                    <a:pt x="2855" y="122603"/>
                  </a:lnTo>
                  <a:lnTo>
                    <a:pt x="8074" y="130369"/>
                  </a:lnTo>
                  <a:lnTo>
                    <a:pt x="14870" y="136652"/>
                  </a:lnTo>
                  <a:lnTo>
                    <a:pt x="24927" y="140840"/>
                  </a:lnTo>
                  <a:lnTo>
                    <a:pt x="37158" y="143632"/>
                  </a:lnTo>
                  <a:lnTo>
                    <a:pt x="50838" y="145494"/>
                  </a:lnTo>
                  <a:lnTo>
                    <a:pt x="63275" y="145630"/>
                  </a:lnTo>
                  <a:lnTo>
                    <a:pt x="137886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242477" y="693857"/>
              <a:ext cx="162852" cy="181548"/>
            </a:xfrm>
            <a:custGeom>
              <a:avLst/>
              <a:gdLst/>
              <a:ahLst/>
              <a:cxnLst/>
              <a:rect l="0" t="0" r="0" b="0"/>
              <a:pathLst>
                <a:path w="162852" h="181548">
                  <a:moveTo>
                    <a:pt x="24624" y="42278"/>
                  </a:moveTo>
                  <a:lnTo>
                    <a:pt x="19343" y="58121"/>
                  </a:lnTo>
                  <a:lnTo>
                    <a:pt x="17788" y="67209"/>
                  </a:lnTo>
                  <a:lnTo>
                    <a:pt x="16751" y="77689"/>
                  </a:lnTo>
                  <a:lnTo>
                    <a:pt x="16059" y="89097"/>
                  </a:lnTo>
                  <a:lnTo>
                    <a:pt x="14493" y="100018"/>
                  </a:lnTo>
                  <a:lnTo>
                    <a:pt x="12343" y="110615"/>
                  </a:lnTo>
                  <a:lnTo>
                    <a:pt x="952" y="156728"/>
                  </a:lnTo>
                  <a:lnTo>
                    <a:pt x="0" y="161685"/>
                  </a:lnTo>
                  <a:lnTo>
                    <a:pt x="471" y="161674"/>
                  </a:lnTo>
                  <a:lnTo>
                    <a:pt x="1890" y="158351"/>
                  </a:lnTo>
                  <a:lnTo>
                    <a:pt x="3942" y="151714"/>
                  </a:lnTo>
                  <a:lnTo>
                    <a:pt x="12110" y="122355"/>
                  </a:lnTo>
                  <a:lnTo>
                    <a:pt x="18326" y="102185"/>
                  </a:lnTo>
                  <a:lnTo>
                    <a:pt x="28039" y="72187"/>
                  </a:lnTo>
                  <a:lnTo>
                    <a:pt x="32428" y="63323"/>
                  </a:lnTo>
                  <a:lnTo>
                    <a:pt x="37564" y="55202"/>
                  </a:lnTo>
                  <a:lnTo>
                    <a:pt x="43199" y="47578"/>
                  </a:lnTo>
                  <a:lnTo>
                    <a:pt x="50271" y="39180"/>
                  </a:lnTo>
                  <a:lnTo>
                    <a:pt x="58302" y="30265"/>
                  </a:lnTo>
                  <a:lnTo>
                    <a:pt x="66971" y="21006"/>
                  </a:lnTo>
                  <a:lnTo>
                    <a:pt x="76067" y="13728"/>
                  </a:lnTo>
                  <a:lnTo>
                    <a:pt x="85447" y="7770"/>
                  </a:lnTo>
                  <a:lnTo>
                    <a:pt x="95016" y="2693"/>
                  </a:lnTo>
                  <a:lnTo>
                    <a:pt x="105817" y="414"/>
                  </a:lnTo>
                  <a:lnTo>
                    <a:pt x="117439" y="0"/>
                  </a:lnTo>
                  <a:lnTo>
                    <a:pt x="129608" y="829"/>
                  </a:lnTo>
                  <a:lnTo>
                    <a:pt x="138826" y="5803"/>
                  </a:lnTo>
                  <a:lnTo>
                    <a:pt x="146077" y="13540"/>
                  </a:lnTo>
                  <a:lnTo>
                    <a:pt x="152016" y="23119"/>
                  </a:lnTo>
                  <a:lnTo>
                    <a:pt x="155975" y="35032"/>
                  </a:lnTo>
                  <a:lnTo>
                    <a:pt x="158614" y="48501"/>
                  </a:lnTo>
                  <a:lnTo>
                    <a:pt x="160374" y="63006"/>
                  </a:lnTo>
                  <a:lnTo>
                    <a:pt x="161547" y="77098"/>
                  </a:lnTo>
                  <a:lnTo>
                    <a:pt x="162329" y="90913"/>
                  </a:lnTo>
                  <a:lnTo>
                    <a:pt x="162851" y="104545"/>
                  </a:lnTo>
                  <a:lnTo>
                    <a:pt x="162093" y="118054"/>
                  </a:lnTo>
                  <a:lnTo>
                    <a:pt x="153946" y="1815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247206" y="756031"/>
              <a:ext cx="149218" cy="29844"/>
            </a:xfrm>
            <a:custGeom>
              <a:avLst/>
              <a:gdLst/>
              <a:ahLst/>
              <a:cxnLst/>
              <a:rect l="0" t="0" r="0" b="0"/>
              <a:pathLst>
                <a:path w="149218" h="29844">
                  <a:moveTo>
                    <a:pt x="0" y="29843"/>
                  </a:moveTo>
                  <a:lnTo>
                    <a:pt x="21124" y="19281"/>
                  </a:lnTo>
                  <a:lnTo>
                    <a:pt x="33978" y="15065"/>
                  </a:lnTo>
                  <a:lnTo>
                    <a:pt x="49180" y="11148"/>
                  </a:lnTo>
                  <a:lnTo>
                    <a:pt x="65946" y="7432"/>
                  </a:lnTo>
                  <a:lnTo>
                    <a:pt x="82650" y="4955"/>
                  </a:lnTo>
                  <a:lnTo>
                    <a:pt x="99312" y="3303"/>
                  </a:ln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320973" y="697552"/>
            <a:ext cx="1925964" cy="3660657"/>
            <a:chOff x="6320973" y="697552"/>
            <a:chExt cx="1925964" cy="3660657"/>
          </a:xfrm>
        </p:grpSpPr>
        <p:sp>
          <p:nvSpPr>
            <p:cNvPr id="87" name="Freeform 86"/>
            <p:cNvSpPr/>
            <p:nvPr/>
          </p:nvSpPr>
          <p:spPr>
            <a:xfrm>
              <a:off x="6421714" y="697552"/>
              <a:ext cx="1825223" cy="3660657"/>
            </a:xfrm>
            <a:custGeom>
              <a:avLst/>
              <a:gdLst/>
              <a:ahLst/>
              <a:cxnLst/>
              <a:rect l="0" t="0" r="0" b="0"/>
              <a:pathLst>
                <a:path w="1825223" h="3660657">
                  <a:moveTo>
                    <a:pt x="21003" y="370569"/>
                  </a:moveTo>
                  <a:lnTo>
                    <a:pt x="11522" y="441356"/>
                  </a:lnTo>
                  <a:lnTo>
                    <a:pt x="10081" y="543145"/>
                  </a:lnTo>
                  <a:lnTo>
                    <a:pt x="9993" y="719914"/>
                  </a:lnTo>
                  <a:lnTo>
                    <a:pt x="0" y="828992"/>
                  </a:lnTo>
                  <a:lnTo>
                    <a:pt x="292" y="917442"/>
                  </a:lnTo>
                  <a:lnTo>
                    <a:pt x="17260" y="1042047"/>
                  </a:lnTo>
                  <a:lnTo>
                    <a:pt x="24047" y="1153558"/>
                  </a:lnTo>
                  <a:lnTo>
                    <a:pt x="31315" y="1262608"/>
                  </a:lnTo>
                  <a:lnTo>
                    <a:pt x="35216" y="1363914"/>
                  </a:lnTo>
                  <a:lnTo>
                    <a:pt x="54319" y="1463212"/>
                  </a:lnTo>
                  <a:lnTo>
                    <a:pt x="67370" y="1571048"/>
                  </a:lnTo>
                  <a:lnTo>
                    <a:pt x="81398" y="1699310"/>
                  </a:lnTo>
                  <a:lnTo>
                    <a:pt x="96055" y="1799933"/>
                  </a:lnTo>
                  <a:lnTo>
                    <a:pt x="111598" y="1909378"/>
                  </a:lnTo>
                  <a:lnTo>
                    <a:pt x="134935" y="2010276"/>
                  </a:lnTo>
                  <a:lnTo>
                    <a:pt x="147343" y="2108489"/>
                  </a:lnTo>
                  <a:lnTo>
                    <a:pt x="171585" y="2215291"/>
                  </a:lnTo>
                  <a:lnTo>
                    <a:pt x="200862" y="2329572"/>
                  </a:lnTo>
                  <a:lnTo>
                    <a:pt x="226553" y="2454354"/>
                  </a:lnTo>
                  <a:lnTo>
                    <a:pt x="252246" y="2558329"/>
                  </a:lnTo>
                  <a:lnTo>
                    <a:pt x="282834" y="2661039"/>
                  </a:lnTo>
                  <a:lnTo>
                    <a:pt x="321532" y="2765424"/>
                  </a:lnTo>
                  <a:lnTo>
                    <a:pt x="358867" y="2866621"/>
                  </a:lnTo>
                  <a:lnTo>
                    <a:pt x="398572" y="2974502"/>
                  </a:lnTo>
                  <a:lnTo>
                    <a:pt x="452127" y="3088743"/>
                  </a:lnTo>
                  <a:lnTo>
                    <a:pt x="505720" y="3181714"/>
                  </a:lnTo>
                  <a:lnTo>
                    <a:pt x="562757" y="3271998"/>
                  </a:lnTo>
                  <a:lnTo>
                    <a:pt x="618996" y="3345605"/>
                  </a:lnTo>
                  <a:lnTo>
                    <a:pt x="670667" y="3431144"/>
                  </a:lnTo>
                  <a:lnTo>
                    <a:pt x="722072" y="3502981"/>
                  </a:lnTo>
                  <a:lnTo>
                    <a:pt x="773459" y="3564019"/>
                  </a:lnTo>
                  <a:lnTo>
                    <a:pt x="824847" y="3618770"/>
                  </a:lnTo>
                  <a:lnTo>
                    <a:pt x="832188" y="3626181"/>
                  </a:lnTo>
                  <a:lnTo>
                    <a:pt x="850132" y="3637678"/>
                  </a:lnTo>
                  <a:lnTo>
                    <a:pt x="891561" y="3655028"/>
                  </a:lnTo>
                  <a:lnTo>
                    <a:pt x="929987" y="3660656"/>
                  </a:lnTo>
                  <a:lnTo>
                    <a:pt x="954775" y="3658710"/>
                  </a:lnTo>
                  <a:lnTo>
                    <a:pt x="1011752" y="3644105"/>
                  </a:lnTo>
                  <a:lnTo>
                    <a:pt x="1044993" y="3632270"/>
                  </a:lnTo>
                  <a:lnTo>
                    <a:pt x="1100125" y="3599960"/>
                  </a:lnTo>
                  <a:lnTo>
                    <a:pt x="1127322" y="3578406"/>
                  </a:lnTo>
                  <a:lnTo>
                    <a:pt x="1150878" y="3550677"/>
                  </a:lnTo>
                  <a:lnTo>
                    <a:pt x="1207018" y="3447902"/>
                  </a:lnTo>
                  <a:lnTo>
                    <a:pt x="1256611" y="3341307"/>
                  </a:lnTo>
                  <a:lnTo>
                    <a:pt x="1290494" y="3246622"/>
                  </a:lnTo>
                  <a:lnTo>
                    <a:pt x="1323610" y="3134264"/>
                  </a:lnTo>
                  <a:lnTo>
                    <a:pt x="1340088" y="3087100"/>
                  </a:lnTo>
                  <a:lnTo>
                    <a:pt x="1371665" y="2968600"/>
                  </a:lnTo>
                  <a:lnTo>
                    <a:pt x="1397443" y="2856415"/>
                  </a:lnTo>
                  <a:lnTo>
                    <a:pt x="1423142" y="2740033"/>
                  </a:lnTo>
                  <a:lnTo>
                    <a:pt x="1435684" y="2631461"/>
                  </a:lnTo>
                  <a:lnTo>
                    <a:pt x="1459936" y="2520715"/>
                  </a:lnTo>
                  <a:lnTo>
                    <a:pt x="1496553" y="2387095"/>
                  </a:lnTo>
                  <a:lnTo>
                    <a:pt x="1522246" y="2280244"/>
                  </a:lnTo>
                  <a:lnTo>
                    <a:pt x="1547939" y="2168788"/>
                  </a:lnTo>
                  <a:lnTo>
                    <a:pt x="1580974" y="2062766"/>
                  </a:lnTo>
                  <a:lnTo>
                    <a:pt x="1602997" y="1965420"/>
                  </a:lnTo>
                  <a:lnTo>
                    <a:pt x="1625020" y="1861481"/>
                  </a:lnTo>
                  <a:lnTo>
                    <a:pt x="1650714" y="1754157"/>
                  </a:lnTo>
                  <a:lnTo>
                    <a:pt x="1680079" y="1651633"/>
                  </a:lnTo>
                  <a:lnTo>
                    <a:pt x="1689867" y="1614755"/>
                  </a:lnTo>
                  <a:lnTo>
                    <a:pt x="1706452" y="1514477"/>
                  </a:lnTo>
                  <a:lnTo>
                    <a:pt x="1722991" y="1407932"/>
                  </a:lnTo>
                  <a:lnTo>
                    <a:pt x="1739492" y="1295031"/>
                  </a:lnTo>
                  <a:lnTo>
                    <a:pt x="1748458" y="1199269"/>
                  </a:lnTo>
                  <a:lnTo>
                    <a:pt x="1752811" y="1119054"/>
                  </a:lnTo>
                  <a:lnTo>
                    <a:pt x="1759774" y="1045905"/>
                  </a:lnTo>
                  <a:lnTo>
                    <a:pt x="1760767" y="933380"/>
                  </a:lnTo>
                  <a:lnTo>
                    <a:pt x="1768389" y="832218"/>
                  </a:lnTo>
                  <a:lnTo>
                    <a:pt x="1774902" y="723320"/>
                  </a:lnTo>
                  <a:lnTo>
                    <a:pt x="1781806" y="649579"/>
                  </a:lnTo>
                  <a:lnTo>
                    <a:pt x="1782792" y="546757"/>
                  </a:lnTo>
                  <a:lnTo>
                    <a:pt x="1786098" y="502709"/>
                  </a:lnTo>
                  <a:lnTo>
                    <a:pt x="1792841" y="421730"/>
                  </a:lnTo>
                  <a:lnTo>
                    <a:pt x="1796925" y="363500"/>
                  </a:lnTo>
                  <a:lnTo>
                    <a:pt x="1802520" y="324428"/>
                  </a:lnTo>
                  <a:lnTo>
                    <a:pt x="1814218" y="211934"/>
                  </a:lnTo>
                  <a:lnTo>
                    <a:pt x="1824384" y="112228"/>
                  </a:lnTo>
                  <a:lnTo>
                    <a:pt x="1825222" y="95567"/>
                  </a:lnTo>
                  <a:lnTo>
                    <a:pt x="1822110" y="85683"/>
                  </a:lnTo>
                  <a:lnTo>
                    <a:pt x="1816366" y="80318"/>
                  </a:lnTo>
                  <a:lnTo>
                    <a:pt x="1808865" y="77964"/>
                  </a:lnTo>
                  <a:lnTo>
                    <a:pt x="1800194" y="80065"/>
                  </a:lnTo>
                  <a:lnTo>
                    <a:pt x="1780772" y="92188"/>
                  </a:lnTo>
                  <a:lnTo>
                    <a:pt x="1726081" y="151033"/>
                  </a:lnTo>
                  <a:lnTo>
                    <a:pt x="1668172" y="216245"/>
                  </a:lnTo>
                  <a:lnTo>
                    <a:pt x="1648685" y="233056"/>
                  </a:lnTo>
                  <a:lnTo>
                    <a:pt x="1644468" y="232401"/>
                  </a:lnTo>
                  <a:lnTo>
                    <a:pt x="1644102" y="225846"/>
                  </a:lnTo>
                  <a:lnTo>
                    <a:pt x="1650222" y="204696"/>
                  </a:lnTo>
                  <a:lnTo>
                    <a:pt x="1702369" y="111430"/>
                  </a:lnTo>
                  <a:lnTo>
                    <a:pt x="1731518" y="64484"/>
                  </a:lnTo>
                  <a:lnTo>
                    <a:pt x="1782855" y="7533"/>
                  </a:lnTo>
                  <a:lnTo>
                    <a:pt x="1790196" y="77"/>
                  </a:lnTo>
                  <a:lnTo>
                    <a:pt x="1797536" y="0"/>
                  </a:lnTo>
                  <a:lnTo>
                    <a:pt x="1804876" y="4843"/>
                  </a:lnTo>
                  <a:lnTo>
                    <a:pt x="1812217" y="12965"/>
                  </a:lnTo>
                  <a:lnTo>
                    <a:pt x="1815887" y="22051"/>
                  </a:lnTo>
                  <a:lnTo>
                    <a:pt x="1817111" y="31779"/>
                  </a:lnTo>
                  <a:lnTo>
                    <a:pt x="1815994" y="114009"/>
                  </a:lnTo>
                  <a:lnTo>
                    <a:pt x="1815887" y="1943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320973" y="1009393"/>
              <a:ext cx="253884" cy="221867"/>
            </a:xfrm>
            <a:custGeom>
              <a:avLst/>
              <a:gdLst/>
              <a:ahLst/>
              <a:cxnLst/>
              <a:rect l="0" t="0" r="0" b="0"/>
              <a:pathLst>
                <a:path w="253884" h="221867">
                  <a:moveTo>
                    <a:pt x="143767" y="3670"/>
                  </a:moveTo>
                  <a:lnTo>
                    <a:pt x="107268" y="40169"/>
                  </a:lnTo>
                  <a:lnTo>
                    <a:pt x="99859" y="50026"/>
                  </a:lnTo>
                  <a:lnTo>
                    <a:pt x="93695" y="60268"/>
                  </a:lnTo>
                  <a:lnTo>
                    <a:pt x="88363" y="70766"/>
                  </a:lnTo>
                  <a:lnTo>
                    <a:pt x="83584" y="81435"/>
                  </a:lnTo>
                  <a:lnTo>
                    <a:pt x="79175" y="92219"/>
                  </a:lnTo>
                  <a:lnTo>
                    <a:pt x="75012" y="103078"/>
                  </a:lnTo>
                  <a:lnTo>
                    <a:pt x="69790" y="113988"/>
                  </a:lnTo>
                  <a:lnTo>
                    <a:pt x="63861" y="124932"/>
                  </a:lnTo>
                  <a:lnTo>
                    <a:pt x="30918" y="180561"/>
                  </a:lnTo>
                  <a:lnTo>
                    <a:pt x="13677" y="208310"/>
                  </a:lnTo>
                  <a:lnTo>
                    <a:pt x="5653" y="220848"/>
                  </a:lnTo>
                  <a:lnTo>
                    <a:pt x="1527" y="221866"/>
                  </a:lnTo>
                  <a:lnTo>
                    <a:pt x="0" y="215203"/>
                  </a:lnTo>
                  <a:lnTo>
                    <a:pt x="206" y="203421"/>
                  </a:lnTo>
                  <a:lnTo>
                    <a:pt x="2790" y="191895"/>
                  </a:lnTo>
                  <a:lnTo>
                    <a:pt x="6959" y="180541"/>
                  </a:lnTo>
                  <a:lnTo>
                    <a:pt x="12186" y="169301"/>
                  </a:lnTo>
                  <a:lnTo>
                    <a:pt x="16894" y="158137"/>
                  </a:lnTo>
                  <a:lnTo>
                    <a:pt x="21256" y="147024"/>
                  </a:lnTo>
                  <a:lnTo>
                    <a:pt x="25388" y="135944"/>
                  </a:lnTo>
                  <a:lnTo>
                    <a:pt x="30590" y="124888"/>
                  </a:lnTo>
                  <a:lnTo>
                    <a:pt x="36504" y="113846"/>
                  </a:lnTo>
                  <a:lnTo>
                    <a:pt x="42894" y="102814"/>
                  </a:lnTo>
                  <a:lnTo>
                    <a:pt x="56520" y="80769"/>
                  </a:lnTo>
                  <a:lnTo>
                    <a:pt x="85206" y="36708"/>
                  </a:lnTo>
                  <a:lnTo>
                    <a:pt x="93714" y="25696"/>
                  </a:lnTo>
                  <a:lnTo>
                    <a:pt x="103058" y="14683"/>
                  </a:lnTo>
                  <a:lnTo>
                    <a:pt x="112957" y="3671"/>
                  </a:lnTo>
                  <a:lnTo>
                    <a:pt x="122003" y="0"/>
                  </a:lnTo>
                  <a:lnTo>
                    <a:pt x="130482" y="1223"/>
                  </a:lnTo>
                  <a:lnTo>
                    <a:pt x="138581" y="5710"/>
                  </a:lnTo>
                  <a:lnTo>
                    <a:pt x="146427" y="13594"/>
                  </a:lnTo>
                  <a:lnTo>
                    <a:pt x="154105" y="23745"/>
                  </a:lnTo>
                  <a:lnTo>
                    <a:pt x="161670" y="35406"/>
                  </a:lnTo>
                  <a:lnTo>
                    <a:pt x="167938" y="46850"/>
                  </a:lnTo>
                  <a:lnTo>
                    <a:pt x="173339" y="58151"/>
                  </a:lnTo>
                  <a:lnTo>
                    <a:pt x="178164" y="69355"/>
                  </a:lnTo>
                  <a:lnTo>
                    <a:pt x="183828" y="80494"/>
                  </a:lnTo>
                  <a:lnTo>
                    <a:pt x="190050" y="91592"/>
                  </a:lnTo>
                  <a:lnTo>
                    <a:pt x="196646" y="102660"/>
                  </a:lnTo>
                  <a:lnTo>
                    <a:pt x="203489" y="112486"/>
                  </a:lnTo>
                  <a:lnTo>
                    <a:pt x="210499" y="121484"/>
                  </a:lnTo>
                  <a:lnTo>
                    <a:pt x="217620" y="129929"/>
                  </a:lnTo>
                  <a:lnTo>
                    <a:pt x="224813" y="138007"/>
                  </a:lnTo>
                  <a:lnTo>
                    <a:pt x="253883" y="168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431800"/>
            <a:ext cx="65278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CHALLENGE: Find h(g(x)) when h(x) = x - 2 and g(x) = 3x + 5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100" y="495300"/>
            <a:ext cx="9093200" cy="3385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Use function notation to evaluate f(x) = 9 - 4x at x = 5,  x = -3, and x = 0.5</a:t>
            </a:r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099306" y="110115"/>
            <a:ext cx="2697834" cy="374394"/>
            <a:chOff x="5099306" y="110115"/>
            <a:chExt cx="2697834" cy="374394"/>
          </a:xfrm>
        </p:grpSpPr>
        <p:sp>
          <p:nvSpPr>
            <p:cNvPr id="3" name="Freeform 2"/>
            <p:cNvSpPr/>
            <p:nvPr/>
          </p:nvSpPr>
          <p:spPr>
            <a:xfrm>
              <a:off x="5103016" y="110115"/>
              <a:ext cx="62361" cy="275290"/>
            </a:xfrm>
            <a:custGeom>
              <a:avLst/>
              <a:gdLst/>
              <a:ahLst/>
              <a:cxnLst/>
              <a:rect l="0" t="0" r="0" b="0"/>
              <a:pathLst>
                <a:path w="62361" h="275290">
                  <a:moveTo>
                    <a:pt x="62360" y="0"/>
                  </a:moveTo>
                  <a:lnTo>
                    <a:pt x="50669" y="17537"/>
                  </a:lnTo>
                  <a:lnTo>
                    <a:pt x="46001" y="28820"/>
                  </a:lnTo>
                  <a:lnTo>
                    <a:pt x="41666" y="42460"/>
                  </a:lnTo>
                  <a:lnTo>
                    <a:pt x="37553" y="57671"/>
                  </a:lnTo>
                  <a:lnTo>
                    <a:pt x="29719" y="84360"/>
                  </a:lnTo>
                  <a:lnTo>
                    <a:pt x="25917" y="96616"/>
                  </a:lnTo>
                  <a:lnTo>
                    <a:pt x="20935" y="110904"/>
                  </a:lnTo>
                  <a:lnTo>
                    <a:pt x="8875" y="143093"/>
                  </a:lnTo>
                  <a:lnTo>
                    <a:pt x="4680" y="160241"/>
                  </a:lnTo>
                  <a:lnTo>
                    <a:pt x="1884" y="177791"/>
                  </a:lnTo>
                  <a:lnTo>
                    <a:pt x="19" y="195608"/>
                  </a:lnTo>
                  <a:lnTo>
                    <a:pt x="0" y="212380"/>
                  </a:lnTo>
                  <a:lnTo>
                    <a:pt x="1210" y="228456"/>
                  </a:lnTo>
                  <a:lnTo>
                    <a:pt x="7302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5099306" y="132138"/>
              <a:ext cx="253267" cy="286853"/>
            </a:xfrm>
            <a:custGeom>
              <a:avLst/>
              <a:gdLst/>
              <a:ahLst/>
              <a:cxnLst/>
              <a:rect l="0" t="0" r="0" b="0"/>
              <a:pathLst>
                <a:path w="253267" h="286853">
                  <a:moveTo>
                    <a:pt x="0" y="0"/>
                  </a:moveTo>
                  <a:lnTo>
                    <a:pt x="5846" y="17537"/>
                  </a:lnTo>
                  <a:lnTo>
                    <a:pt x="10015" y="26374"/>
                  </a:lnTo>
                  <a:lnTo>
                    <a:pt x="15242" y="35935"/>
                  </a:lnTo>
                  <a:lnTo>
                    <a:pt x="21173" y="45980"/>
                  </a:lnTo>
                  <a:lnTo>
                    <a:pt x="27574" y="57571"/>
                  </a:lnTo>
                  <a:lnTo>
                    <a:pt x="41212" y="83500"/>
                  </a:lnTo>
                  <a:lnTo>
                    <a:pt x="48274" y="94819"/>
                  </a:lnTo>
                  <a:lnTo>
                    <a:pt x="55430" y="104812"/>
                  </a:lnTo>
                  <a:lnTo>
                    <a:pt x="71129" y="124888"/>
                  </a:lnTo>
                  <a:lnTo>
                    <a:pt x="90341" y="150124"/>
                  </a:lnTo>
                  <a:lnTo>
                    <a:pt x="99380" y="164928"/>
                  </a:lnTo>
                  <a:lnTo>
                    <a:pt x="107853" y="180916"/>
                  </a:lnTo>
                  <a:lnTo>
                    <a:pt x="115948" y="197691"/>
                  </a:lnTo>
                  <a:lnTo>
                    <a:pt x="125016" y="212546"/>
                  </a:lnTo>
                  <a:lnTo>
                    <a:pt x="134731" y="226119"/>
                  </a:lnTo>
                  <a:lnTo>
                    <a:pt x="144879" y="238839"/>
                  </a:lnTo>
                  <a:lnTo>
                    <a:pt x="154091" y="249765"/>
                  </a:lnTo>
                  <a:lnTo>
                    <a:pt x="162680" y="259497"/>
                  </a:lnTo>
                  <a:lnTo>
                    <a:pt x="170852" y="268432"/>
                  </a:lnTo>
                  <a:lnTo>
                    <a:pt x="179971" y="275611"/>
                  </a:lnTo>
                  <a:lnTo>
                    <a:pt x="189721" y="281622"/>
                  </a:lnTo>
                  <a:lnTo>
                    <a:pt x="199891" y="286852"/>
                  </a:lnTo>
                  <a:lnTo>
                    <a:pt x="207895" y="285445"/>
                  </a:lnTo>
                  <a:lnTo>
                    <a:pt x="214454" y="279613"/>
                  </a:lnTo>
                  <a:lnTo>
                    <a:pt x="220051" y="270830"/>
                  </a:lnTo>
                  <a:lnTo>
                    <a:pt x="225005" y="260082"/>
                  </a:lnTo>
                  <a:lnTo>
                    <a:pt x="229531" y="248022"/>
                  </a:lnTo>
                  <a:lnTo>
                    <a:pt x="233773" y="235088"/>
                  </a:lnTo>
                  <a:lnTo>
                    <a:pt x="235376" y="222795"/>
                  </a:lnTo>
                  <a:lnTo>
                    <a:pt x="235222" y="210929"/>
                  </a:lnTo>
                  <a:lnTo>
                    <a:pt x="233896" y="199348"/>
                  </a:lnTo>
                  <a:lnTo>
                    <a:pt x="233012" y="185509"/>
                  </a:lnTo>
                  <a:lnTo>
                    <a:pt x="232422" y="170166"/>
                  </a:lnTo>
                  <a:lnTo>
                    <a:pt x="232029" y="153820"/>
                  </a:lnTo>
                  <a:lnTo>
                    <a:pt x="232991" y="135581"/>
                  </a:lnTo>
                  <a:lnTo>
                    <a:pt x="234856" y="116081"/>
                  </a:lnTo>
                  <a:lnTo>
                    <a:pt x="237322" y="95740"/>
                  </a:lnTo>
                  <a:lnTo>
                    <a:pt x="240190" y="77285"/>
                  </a:lnTo>
                  <a:lnTo>
                    <a:pt x="243325" y="60088"/>
                  </a:lnTo>
                  <a:lnTo>
                    <a:pt x="25326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5441388" y="264277"/>
              <a:ext cx="124847" cy="219768"/>
            </a:xfrm>
            <a:custGeom>
              <a:avLst/>
              <a:gdLst/>
              <a:ahLst/>
              <a:cxnLst/>
              <a:rect l="0" t="0" r="0" b="0"/>
              <a:pathLst>
                <a:path w="124847" h="219768">
                  <a:moveTo>
                    <a:pt x="32312" y="0"/>
                  </a:moveTo>
                  <a:lnTo>
                    <a:pt x="20620" y="17537"/>
                  </a:lnTo>
                  <a:lnTo>
                    <a:pt x="15953" y="27597"/>
                  </a:lnTo>
                  <a:lnTo>
                    <a:pt x="11618" y="39197"/>
                  </a:lnTo>
                  <a:lnTo>
                    <a:pt x="7504" y="51825"/>
                  </a:lnTo>
                  <a:lnTo>
                    <a:pt x="4762" y="65138"/>
                  </a:lnTo>
                  <a:lnTo>
                    <a:pt x="2934" y="78907"/>
                  </a:lnTo>
                  <a:lnTo>
                    <a:pt x="1715" y="92980"/>
                  </a:lnTo>
                  <a:lnTo>
                    <a:pt x="902" y="107257"/>
                  </a:lnTo>
                  <a:lnTo>
                    <a:pt x="0" y="136170"/>
                  </a:lnTo>
                  <a:lnTo>
                    <a:pt x="982" y="150732"/>
                  </a:lnTo>
                  <a:lnTo>
                    <a:pt x="2861" y="165334"/>
                  </a:lnTo>
                  <a:lnTo>
                    <a:pt x="5337" y="179962"/>
                  </a:lnTo>
                  <a:lnTo>
                    <a:pt x="9434" y="192162"/>
                  </a:lnTo>
                  <a:lnTo>
                    <a:pt x="14613" y="202742"/>
                  </a:lnTo>
                  <a:lnTo>
                    <a:pt x="20513" y="212242"/>
                  </a:lnTo>
                  <a:lnTo>
                    <a:pt x="28116" y="217352"/>
                  </a:lnTo>
                  <a:lnTo>
                    <a:pt x="36855" y="219535"/>
                  </a:lnTo>
                  <a:lnTo>
                    <a:pt x="46353" y="219767"/>
                  </a:lnTo>
                  <a:lnTo>
                    <a:pt x="55131" y="215028"/>
                  </a:lnTo>
                  <a:lnTo>
                    <a:pt x="63430" y="206974"/>
                  </a:lnTo>
                  <a:lnTo>
                    <a:pt x="71410" y="196711"/>
                  </a:lnTo>
                  <a:lnTo>
                    <a:pt x="79176" y="184975"/>
                  </a:lnTo>
                  <a:lnTo>
                    <a:pt x="86802" y="172257"/>
                  </a:lnTo>
                  <a:lnTo>
                    <a:pt x="94332" y="158884"/>
                  </a:lnTo>
                  <a:lnTo>
                    <a:pt x="100576" y="145075"/>
                  </a:lnTo>
                  <a:lnTo>
                    <a:pt x="105961" y="130975"/>
                  </a:lnTo>
                  <a:lnTo>
                    <a:pt x="123397" y="79026"/>
                  </a:lnTo>
                  <a:lnTo>
                    <a:pt x="124846" y="67366"/>
                  </a:lnTo>
                  <a:lnTo>
                    <a:pt x="124589" y="55922"/>
                  </a:lnTo>
                  <a:lnTo>
                    <a:pt x="123194" y="44623"/>
                  </a:lnTo>
                  <a:lnTo>
                    <a:pt x="118594" y="35866"/>
                  </a:lnTo>
                  <a:lnTo>
                    <a:pt x="111856" y="28805"/>
                  </a:lnTo>
                  <a:lnTo>
                    <a:pt x="76358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872850" y="184039"/>
              <a:ext cx="129405" cy="300470"/>
            </a:xfrm>
            <a:custGeom>
              <a:avLst/>
              <a:gdLst/>
              <a:ahLst/>
              <a:cxnLst/>
              <a:rect l="0" t="0" r="0" b="0"/>
              <a:pathLst>
                <a:path w="129405" h="300470">
                  <a:moveTo>
                    <a:pt x="129404" y="14169"/>
                  </a:moveTo>
                  <a:lnTo>
                    <a:pt x="117713" y="2477"/>
                  </a:lnTo>
                  <a:lnTo>
                    <a:pt x="110599" y="257"/>
                  </a:lnTo>
                  <a:lnTo>
                    <a:pt x="102185" y="0"/>
                  </a:lnTo>
                  <a:lnTo>
                    <a:pt x="92906" y="1052"/>
                  </a:lnTo>
                  <a:lnTo>
                    <a:pt x="83049" y="6648"/>
                  </a:lnTo>
                  <a:lnTo>
                    <a:pt x="72807" y="15272"/>
                  </a:lnTo>
                  <a:lnTo>
                    <a:pt x="62309" y="25916"/>
                  </a:lnTo>
                  <a:lnTo>
                    <a:pt x="54086" y="36682"/>
                  </a:lnTo>
                  <a:lnTo>
                    <a:pt x="47382" y="47530"/>
                  </a:lnTo>
                  <a:lnTo>
                    <a:pt x="41688" y="58433"/>
                  </a:lnTo>
                  <a:lnTo>
                    <a:pt x="35445" y="69372"/>
                  </a:lnTo>
                  <a:lnTo>
                    <a:pt x="28837" y="80335"/>
                  </a:lnTo>
                  <a:lnTo>
                    <a:pt x="21983" y="91314"/>
                  </a:lnTo>
                  <a:lnTo>
                    <a:pt x="16191" y="102304"/>
                  </a:lnTo>
                  <a:lnTo>
                    <a:pt x="11107" y="113301"/>
                  </a:lnTo>
                  <a:lnTo>
                    <a:pt x="6493" y="124303"/>
                  </a:lnTo>
                  <a:lnTo>
                    <a:pt x="3418" y="137756"/>
                  </a:lnTo>
                  <a:lnTo>
                    <a:pt x="1367" y="152841"/>
                  </a:lnTo>
                  <a:lnTo>
                    <a:pt x="0" y="169016"/>
                  </a:lnTo>
                  <a:lnTo>
                    <a:pt x="312" y="185916"/>
                  </a:lnTo>
                  <a:lnTo>
                    <a:pt x="1744" y="203301"/>
                  </a:lnTo>
                  <a:lnTo>
                    <a:pt x="3922" y="221008"/>
                  </a:lnTo>
                  <a:lnTo>
                    <a:pt x="7821" y="236484"/>
                  </a:lnTo>
                  <a:lnTo>
                    <a:pt x="12867" y="250471"/>
                  </a:lnTo>
                  <a:lnTo>
                    <a:pt x="18678" y="263467"/>
                  </a:lnTo>
                  <a:lnTo>
                    <a:pt x="27446" y="273354"/>
                  </a:lnTo>
                  <a:lnTo>
                    <a:pt x="38186" y="281169"/>
                  </a:lnTo>
                  <a:lnTo>
                    <a:pt x="50240" y="287602"/>
                  </a:lnTo>
                  <a:lnTo>
                    <a:pt x="64393" y="291891"/>
                  </a:lnTo>
                  <a:lnTo>
                    <a:pt x="79946" y="294751"/>
                  </a:lnTo>
                  <a:lnTo>
                    <a:pt x="129404" y="3004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6132490" y="297312"/>
              <a:ext cx="178090" cy="143151"/>
            </a:xfrm>
            <a:custGeom>
              <a:avLst/>
              <a:gdLst/>
              <a:ahLst/>
              <a:cxnLst/>
              <a:rect l="0" t="0" r="0" b="0"/>
              <a:pathLst>
                <a:path w="178090" h="143151">
                  <a:moveTo>
                    <a:pt x="89996" y="0"/>
                  </a:moveTo>
                  <a:lnTo>
                    <a:pt x="72459" y="5845"/>
                  </a:lnTo>
                  <a:lnTo>
                    <a:pt x="63622" y="11238"/>
                  </a:lnTo>
                  <a:lnTo>
                    <a:pt x="54061" y="18503"/>
                  </a:lnTo>
                  <a:lnTo>
                    <a:pt x="44016" y="27017"/>
                  </a:lnTo>
                  <a:lnTo>
                    <a:pt x="34873" y="38811"/>
                  </a:lnTo>
                  <a:lnTo>
                    <a:pt x="26329" y="52791"/>
                  </a:lnTo>
                  <a:lnTo>
                    <a:pt x="18187" y="68229"/>
                  </a:lnTo>
                  <a:lnTo>
                    <a:pt x="11536" y="82191"/>
                  </a:lnTo>
                  <a:lnTo>
                    <a:pt x="5878" y="95170"/>
                  </a:lnTo>
                  <a:lnTo>
                    <a:pt x="882" y="107492"/>
                  </a:lnTo>
                  <a:lnTo>
                    <a:pt x="0" y="118155"/>
                  </a:lnTo>
                  <a:lnTo>
                    <a:pt x="1858" y="127710"/>
                  </a:lnTo>
                  <a:lnTo>
                    <a:pt x="5543" y="136527"/>
                  </a:lnTo>
                  <a:lnTo>
                    <a:pt x="11671" y="141182"/>
                  </a:lnTo>
                  <a:lnTo>
                    <a:pt x="19427" y="143061"/>
                  </a:lnTo>
                  <a:lnTo>
                    <a:pt x="28268" y="143091"/>
                  </a:lnTo>
                  <a:lnTo>
                    <a:pt x="36609" y="140664"/>
                  </a:lnTo>
                  <a:lnTo>
                    <a:pt x="44616" y="136598"/>
                  </a:lnTo>
                  <a:lnTo>
                    <a:pt x="52401" y="131441"/>
                  </a:lnTo>
                  <a:lnTo>
                    <a:pt x="60039" y="124332"/>
                  </a:lnTo>
                  <a:lnTo>
                    <a:pt x="67578" y="115923"/>
                  </a:lnTo>
                  <a:lnTo>
                    <a:pt x="75050" y="106646"/>
                  </a:lnTo>
                  <a:lnTo>
                    <a:pt x="82479" y="98014"/>
                  </a:lnTo>
                  <a:lnTo>
                    <a:pt x="89879" y="89813"/>
                  </a:lnTo>
                  <a:lnTo>
                    <a:pt x="97259" y="81898"/>
                  </a:lnTo>
                  <a:lnTo>
                    <a:pt x="103403" y="71728"/>
                  </a:lnTo>
                  <a:lnTo>
                    <a:pt x="108722" y="60054"/>
                  </a:lnTo>
                  <a:lnTo>
                    <a:pt x="113491" y="47377"/>
                  </a:lnTo>
                  <a:lnTo>
                    <a:pt x="116671" y="43819"/>
                  </a:lnTo>
                  <a:lnTo>
                    <a:pt x="118791" y="46342"/>
                  </a:lnTo>
                  <a:lnTo>
                    <a:pt x="120204" y="52918"/>
                  </a:lnTo>
                  <a:lnTo>
                    <a:pt x="122370" y="60972"/>
                  </a:lnTo>
                  <a:lnTo>
                    <a:pt x="128039" y="79709"/>
                  </a:lnTo>
                  <a:lnTo>
                    <a:pt x="132487" y="88621"/>
                  </a:lnTo>
                  <a:lnTo>
                    <a:pt x="137900" y="97009"/>
                  </a:lnTo>
                  <a:lnTo>
                    <a:pt x="143955" y="105048"/>
                  </a:lnTo>
                  <a:lnTo>
                    <a:pt x="150439" y="112855"/>
                  </a:lnTo>
                  <a:lnTo>
                    <a:pt x="157209" y="120506"/>
                  </a:lnTo>
                  <a:lnTo>
                    <a:pt x="178089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420868" y="121127"/>
              <a:ext cx="21850" cy="308324"/>
            </a:xfrm>
            <a:custGeom>
              <a:avLst/>
              <a:gdLst/>
              <a:ahLst/>
              <a:cxnLst/>
              <a:rect l="0" t="0" r="0" b="0"/>
              <a:pathLst>
                <a:path w="21850" h="308324">
                  <a:moveTo>
                    <a:pt x="21849" y="0"/>
                  </a:moveTo>
                  <a:lnTo>
                    <a:pt x="16004" y="17537"/>
                  </a:lnTo>
                  <a:lnTo>
                    <a:pt x="13058" y="28820"/>
                  </a:lnTo>
                  <a:lnTo>
                    <a:pt x="6523" y="57671"/>
                  </a:lnTo>
                  <a:lnTo>
                    <a:pt x="4290" y="72705"/>
                  </a:lnTo>
                  <a:lnTo>
                    <a:pt x="2802" y="87622"/>
                  </a:lnTo>
                  <a:lnTo>
                    <a:pt x="1810" y="102461"/>
                  </a:lnTo>
                  <a:lnTo>
                    <a:pt x="1148" y="119694"/>
                  </a:lnTo>
                  <a:lnTo>
                    <a:pt x="217" y="177799"/>
                  </a:lnTo>
                  <a:lnTo>
                    <a:pt x="0" y="215647"/>
                  </a:lnTo>
                  <a:lnTo>
                    <a:pt x="1165" y="231857"/>
                  </a:lnTo>
                  <a:lnTo>
                    <a:pt x="3166" y="246334"/>
                  </a:lnTo>
                  <a:lnTo>
                    <a:pt x="21849" y="308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522170" y="242254"/>
              <a:ext cx="107744" cy="179210"/>
            </a:xfrm>
            <a:custGeom>
              <a:avLst/>
              <a:gdLst/>
              <a:ahLst/>
              <a:cxnLst/>
              <a:rect l="0" t="0" r="0" b="0"/>
              <a:pathLst>
                <a:path w="107744" h="179210">
                  <a:moveTo>
                    <a:pt x="74709" y="0"/>
                  </a:moveTo>
                  <a:lnTo>
                    <a:pt x="57172" y="5845"/>
                  </a:lnTo>
                  <a:lnTo>
                    <a:pt x="49559" y="10014"/>
                  </a:lnTo>
                  <a:lnTo>
                    <a:pt x="42037" y="15241"/>
                  </a:lnTo>
                  <a:lnTo>
                    <a:pt x="34575" y="21172"/>
                  </a:lnTo>
                  <a:lnTo>
                    <a:pt x="28377" y="30020"/>
                  </a:lnTo>
                  <a:lnTo>
                    <a:pt x="23021" y="40813"/>
                  </a:lnTo>
                  <a:lnTo>
                    <a:pt x="18227" y="52902"/>
                  </a:lnTo>
                  <a:lnTo>
                    <a:pt x="9638" y="76123"/>
                  </a:lnTo>
                  <a:lnTo>
                    <a:pt x="5634" y="87454"/>
                  </a:lnTo>
                  <a:lnTo>
                    <a:pt x="2965" y="99902"/>
                  </a:lnTo>
                  <a:lnTo>
                    <a:pt x="1186" y="113094"/>
                  </a:lnTo>
                  <a:lnTo>
                    <a:pt x="0" y="126783"/>
                  </a:lnTo>
                  <a:lnTo>
                    <a:pt x="2880" y="138357"/>
                  </a:lnTo>
                  <a:lnTo>
                    <a:pt x="8470" y="148519"/>
                  </a:lnTo>
                  <a:lnTo>
                    <a:pt x="15868" y="157741"/>
                  </a:lnTo>
                  <a:lnTo>
                    <a:pt x="25693" y="165112"/>
                  </a:lnTo>
                  <a:lnTo>
                    <a:pt x="37138" y="171250"/>
                  </a:lnTo>
                  <a:lnTo>
                    <a:pt x="49662" y="176566"/>
                  </a:lnTo>
                  <a:lnTo>
                    <a:pt x="61682" y="178886"/>
                  </a:lnTo>
                  <a:lnTo>
                    <a:pt x="73365" y="179209"/>
                  </a:lnTo>
                  <a:lnTo>
                    <a:pt x="107743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752572" y="259565"/>
              <a:ext cx="141620" cy="158875"/>
            </a:xfrm>
            <a:custGeom>
              <a:avLst/>
              <a:gdLst/>
              <a:ahLst/>
              <a:cxnLst/>
              <a:rect l="0" t="0" r="0" b="0"/>
              <a:pathLst>
                <a:path w="141620" h="158875">
                  <a:moveTo>
                    <a:pt x="9481" y="15724"/>
                  </a:moveTo>
                  <a:lnTo>
                    <a:pt x="3635" y="39106"/>
                  </a:lnTo>
                  <a:lnTo>
                    <a:pt x="1913" y="50888"/>
                  </a:lnTo>
                  <a:lnTo>
                    <a:pt x="765" y="63637"/>
                  </a:lnTo>
                  <a:lnTo>
                    <a:pt x="0" y="77030"/>
                  </a:lnTo>
                  <a:lnTo>
                    <a:pt x="713" y="89629"/>
                  </a:lnTo>
                  <a:lnTo>
                    <a:pt x="2412" y="101699"/>
                  </a:lnTo>
                  <a:lnTo>
                    <a:pt x="4769" y="113416"/>
                  </a:lnTo>
                  <a:lnTo>
                    <a:pt x="8786" y="116334"/>
                  </a:lnTo>
                  <a:lnTo>
                    <a:pt x="13912" y="113385"/>
                  </a:lnTo>
                  <a:lnTo>
                    <a:pt x="19776" y="106525"/>
                  </a:lnTo>
                  <a:lnTo>
                    <a:pt x="26132" y="97057"/>
                  </a:lnTo>
                  <a:lnTo>
                    <a:pt x="32816" y="85852"/>
                  </a:lnTo>
                  <a:lnTo>
                    <a:pt x="39720" y="73487"/>
                  </a:lnTo>
                  <a:lnTo>
                    <a:pt x="53916" y="46698"/>
                  </a:lnTo>
                  <a:lnTo>
                    <a:pt x="61127" y="32703"/>
                  </a:lnTo>
                  <a:lnTo>
                    <a:pt x="68382" y="20925"/>
                  </a:lnTo>
                  <a:lnTo>
                    <a:pt x="75665" y="10627"/>
                  </a:lnTo>
                  <a:lnTo>
                    <a:pt x="82968" y="1314"/>
                  </a:lnTo>
                  <a:lnTo>
                    <a:pt x="86612" y="0"/>
                  </a:lnTo>
                  <a:lnTo>
                    <a:pt x="87819" y="4018"/>
                  </a:lnTo>
                  <a:lnTo>
                    <a:pt x="87400" y="11590"/>
                  </a:lnTo>
                  <a:lnTo>
                    <a:pt x="85897" y="21532"/>
                  </a:lnTo>
                  <a:lnTo>
                    <a:pt x="83671" y="33055"/>
                  </a:lnTo>
                  <a:lnTo>
                    <a:pt x="80964" y="45630"/>
                  </a:lnTo>
                  <a:lnTo>
                    <a:pt x="80383" y="60131"/>
                  </a:lnTo>
                  <a:lnTo>
                    <a:pt x="81219" y="75916"/>
                  </a:lnTo>
                  <a:lnTo>
                    <a:pt x="82999" y="92557"/>
                  </a:lnTo>
                  <a:lnTo>
                    <a:pt x="86634" y="107322"/>
                  </a:lnTo>
                  <a:lnTo>
                    <a:pt x="91504" y="120835"/>
                  </a:lnTo>
                  <a:lnTo>
                    <a:pt x="141619" y="1588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993295" y="121127"/>
              <a:ext cx="22024" cy="286301"/>
            </a:xfrm>
            <a:custGeom>
              <a:avLst/>
              <a:gdLst/>
              <a:ahLst/>
              <a:cxnLst/>
              <a:rect l="0" t="0" r="0" b="0"/>
              <a:pathLst>
                <a:path w="22024" h="286301">
                  <a:moveTo>
                    <a:pt x="0" y="0"/>
                  </a:moveTo>
                  <a:lnTo>
                    <a:pt x="0" y="133058"/>
                  </a:lnTo>
                  <a:lnTo>
                    <a:pt x="1224" y="149881"/>
                  </a:lnTo>
                  <a:lnTo>
                    <a:pt x="3263" y="167213"/>
                  </a:lnTo>
                  <a:lnTo>
                    <a:pt x="5846" y="184886"/>
                  </a:lnTo>
                  <a:lnTo>
                    <a:pt x="22023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7105932" y="242254"/>
              <a:ext cx="118607" cy="156894"/>
            </a:xfrm>
            <a:custGeom>
              <a:avLst/>
              <a:gdLst/>
              <a:ahLst/>
              <a:cxnLst/>
              <a:rect l="0" t="0" r="0" b="0"/>
              <a:pathLst>
                <a:path w="118607" h="156894">
                  <a:moveTo>
                    <a:pt x="63548" y="0"/>
                  </a:moveTo>
                  <a:lnTo>
                    <a:pt x="40165" y="5845"/>
                  </a:lnTo>
                  <a:lnTo>
                    <a:pt x="32054" y="12461"/>
                  </a:lnTo>
                  <a:lnTo>
                    <a:pt x="25423" y="21766"/>
                  </a:lnTo>
                  <a:lnTo>
                    <a:pt x="19778" y="32863"/>
                  </a:lnTo>
                  <a:lnTo>
                    <a:pt x="14793" y="43932"/>
                  </a:lnTo>
                  <a:lnTo>
                    <a:pt x="10244" y="54982"/>
                  </a:lnTo>
                  <a:lnTo>
                    <a:pt x="5989" y="66018"/>
                  </a:lnTo>
                  <a:lnTo>
                    <a:pt x="3152" y="78270"/>
                  </a:lnTo>
                  <a:lnTo>
                    <a:pt x="1261" y="91332"/>
                  </a:lnTo>
                  <a:lnTo>
                    <a:pt x="0" y="104935"/>
                  </a:lnTo>
                  <a:lnTo>
                    <a:pt x="383" y="118897"/>
                  </a:lnTo>
                  <a:lnTo>
                    <a:pt x="1862" y="133099"/>
                  </a:lnTo>
                  <a:lnTo>
                    <a:pt x="4071" y="147461"/>
                  </a:lnTo>
                  <a:lnTo>
                    <a:pt x="7991" y="154588"/>
                  </a:lnTo>
                  <a:lnTo>
                    <a:pt x="13052" y="156893"/>
                  </a:lnTo>
                  <a:lnTo>
                    <a:pt x="18872" y="155983"/>
                  </a:lnTo>
                  <a:lnTo>
                    <a:pt x="23976" y="150482"/>
                  </a:lnTo>
                  <a:lnTo>
                    <a:pt x="28602" y="141920"/>
                  </a:lnTo>
                  <a:lnTo>
                    <a:pt x="32909" y="131319"/>
                  </a:lnTo>
                  <a:lnTo>
                    <a:pt x="39452" y="119357"/>
                  </a:lnTo>
                  <a:lnTo>
                    <a:pt x="47484" y="106488"/>
                  </a:lnTo>
                  <a:lnTo>
                    <a:pt x="56509" y="93015"/>
                  </a:lnTo>
                  <a:lnTo>
                    <a:pt x="63749" y="79139"/>
                  </a:lnTo>
                  <a:lnTo>
                    <a:pt x="69800" y="64995"/>
                  </a:lnTo>
                  <a:lnTo>
                    <a:pt x="75057" y="50671"/>
                  </a:lnTo>
                  <a:lnTo>
                    <a:pt x="79785" y="47239"/>
                  </a:lnTo>
                  <a:lnTo>
                    <a:pt x="84161" y="51069"/>
                  </a:lnTo>
                  <a:lnTo>
                    <a:pt x="88301" y="59739"/>
                  </a:lnTo>
                  <a:lnTo>
                    <a:pt x="92285" y="70414"/>
                  </a:lnTo>
                  <a:lnTo>
                    <a:pt x="96165" y="82424"/>
                  </a:lnTo>
                  <a:lnTo>
                    <a:pt x="118606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356677" y="176184"/>
              <a:ext cx="22024" cy="220233"/>
            </a:xfrm>
            <a:custGeom>
              <a:avLst/>
              <a:gdLst/>
              <a:ahLst/>
              <a:cxnLst/>
              <a:rect l="0" t="0" r="0" b="0"/>
              <a:pathLst>
                <a:path w="22024" h="220233">
                  <a:moveTo>
                    <a:pt x="0" y="0"/>
                  </a:moveTo>
                  <a:lnTo>
                    <a:pt x="0" y="82479"/>
                  </a:lnTo>
                  <a:lnTo>
                    <a:pt x="1224" y="99032"/>
                  </a:lnTo>
                  <a:lnTo>
                    <a:pt x="3262" y="113739"/>
                  </a:lnTo>
                  <a:lnTo>
                    <a:pt x="5845" y="127213"/>
                  </a:lnTo>
                  <a:lnTo>
                    <a:pt x="7567" y="141090"/>
                  </a:lnTo>
                  <a:lnTo>
                    <a:pt x="8715" y="155236"/>
                  </a:lnTo>
                  <a:lnTo>
                    <a:pt x="22023" y="220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323642" y="275289"/>
              <a:ext cx="279185" cy="130801"/>
            </a:xfrm>
            <a:custGeom>
              <a:avLst/>
              <a:gdLst/>
              <a:ahLst/>
              <a:cxnLst/>
              <a:rect l="0" t="0" r="0" b="0"/>
              <a:pathLst>
                <a:path w="279185" h="130801">
                  <a:moveTo>
                    <a:pt x="0" y="0"/>
                  </a:moveTo>
                  <a:lnTo>
                    <a:pt x="23382" y="11691"/>
                  </a:lnTo>
                  <a:lnTo>
                    <a:pt x="36387" y="15135"/>
                  </a:lnTo>
                  <a:lnTo>
                    <a:pt x="51176" y="17431"/>
                  </a:lnTo>
                  <a:lnTo>
                    <a:pt x="67151" y="18961"/>
                  </a:lnTo>
                  <a:lnTo>
                    <a:pt x="82696" y="21205"/>
                  </a:lnTo>
                  <a:lnTo>
                    <a:pt x="97954" y="23925"/>
                  </a:lnTo>
                  <a:lnTo>
                    <a:pt x="113019" y="26961"/>
                  </a:lnTo>
                  <a:lnTo>
                    <a:pt x="127957" y="28986"/>
                  </a:lnTo>
                  <a:lnTo>
                    <a:pt x="142810" y="30335"/>
                  </a:lnTo>
                  <a:lnTo>
                    <a:pt x="157606" y="31235"/>
                  </a:lnTo>
                  <a:lnTo>
                    <a:pt x="167469" y="36729"/>
                  </a:lnTo>
                  <a:lnTo>
                    <a:pt x="174045" y="45285"/>
                  </a:lnTo>
                  <a:lnTo>
                    <a:pt x="178429" y="55884"/>
                  </a:lnTo>
                  <a:lnTo>
                    <a:pt x="182575" y="66620"/>
                  </a:lnTo>
                  <a:lnTo>
                    <a:pt x="190444" y="88337"/>
                  </a:lnTo>
                  <a:lnTo>
                    <a:pt x="195479" y="99267"/>
                  </a:lnTo>
                  <a:lnTo>
                    <a:pt x="201283" y="110224"/>
                  </a:lnTo>
                  <a:lnTo>
                    <a:pt x="207599" y="121199"/>
                  </a:lnTo>
                  <a:lnTo>
                    <a:pt x="216703" y="127293"/>
                  </a:lnTo>
                  <a:lnTo>
                    <a:pt x="227668" y="130131"/>
                  </a:lnTo>
                  <a:lnTo>
                    <a:pt x="239871" y="130800"/>
                  </a:lnTo>
                  <a:lnTo>
                    <a:pt x="249230" y="126352"/>
                  </a:lnTo>
                  <a:lnTo>
                    <a:pt x="256692" y="118493"/>
                  </a:lnTo>
                  <a:lnTo>
                    <a:pt x="262891" y="108359"/>
                  </a:lnTo>
                  <a:lnTo>
                    <a:pt x="268248" y="97933"/>
                  </a:lnTo>
                  <a:lnTo>
                    <a:pt x="273042" y="87312"/>
                  </a:lnTo>
                  <a:lnTo>
                    <a:pt x="277462" y="76560"/>
                  </a:lnTo>
                  <a:lnTo>
                    <a:pt x="279184" y="65722"/>
                  </a:lnTo>
                  <a:lnTo>
                    <a:pt x="279109" y="54826"/>
                  </a:lnTo>
                  <a:lnTo>
                    <a:pt x="277835" y="43892"/>
                  </a:lnTo>
                  <a:lnTo>
                    <a:pt x="274539" y="34155"/>
                  </a:lnTo>
                  <a:lnTo>
                    <a:pt x="269895" y="25217"/>
                  </a:lnTo>
                  <a:lnTo>
                    <a:pt x="264352" y="16811"/>
                  </a:lnTo>
                  <a:lnTo>
                    <a:pt x="255762" y="12431"/>
                  </a:lnTo>
                  <a:lnTo>
                    <a:pt x="245142" y="10734"/>
                  </a:lnTo>
                  <a:lnTo>
                    <a:pt x="233168" y="10826"/>
                  </a:lnTo>
                  <a:lnTo>
                    <a:pt x="223961" y="15782"/>
                  </a:lnTo>
                  <a:lnTo>
                    <a:pt x="216600" y="23980"/>
                  </a:lnTo>
                  <a:lnTo>
                    <a:pt x="198208" y="55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654442" y="261999"/>
              <a:ext cx="142698" cy="147801"/>
            </a:xfrm>
            <a:custGeom>
              <a:avLst/>
              <a:gdLst/>
              <a:ahLst/>
              <a:cxnLst/>
              <a:rect l="0" t="0" r="0" b="0"/>
              <a:pathLst>
                <a:path w="142698" h="147801">
                  <a:moveTo>
                    <a:pt x="10559" y="2278"/>
                  </a:moveTo>
                  <a:lnTo>
                    <a:pt x="4713" y="25661"/>
                  </a:lnTo>
                  <a:lnTo>
                    <a:pt x="2991" y="37442"/>
                  </a:lnTo>
                  <a:lnTo>
                    <a:pt x="1843" y="50191"/>
                  </a:lnTo>
                  <a:lnTo>
                    <a:pt x="1077" y="63584"/>
                  </a:lnTo>
                  <a:lnTo>
                    <a:pt x="227" y="91516"/>
                  </a:lnTo>
                  <a:lnTo>
                    <a:pt x="0" y="105816"/>
                  </a:lnTo>
                  <a:lnTo>
                    <a:pt x="1072" y="119020"/>
                  </a:lnTo>
                  <a:lnTo>
                    <a:pt x="3011" y="131493"/>
                  </a:lnTo>
                  <a:lnTo>
                    <a:pt x="5527" y="143479"/>
                  </a:lnTo>
                  <a:lnTo>
                    <a:pt x="8428" y="147800"/>
                  </a:lnTo>
                  <a:lnTo>
                    <a:pt x="11585" y="147009"/>
                  </a:lnTo>
                  <a:lnTo>
                    <a:pt x="14913" y="142812"/>
                  </a:lnTo>
                  <a:lnTo>
                    <a:pt x="17132" y="133896"/>
                  </a:lnTo>
                  <a:lnTo>
                    <a:pt x="18611" y="121834"/>
                  </a:lnTo>
                  <a:lnTo>
                    <a:pt x="19597" y="107676"/>
                  </a:lnTo>
                  <a:lnTo>
                    <a:pt x="22701" y="93343"/>
                  </a:lnTo>
                  <a:lnTo>
                    <a:pt x="27219" y="78893"/>
                  </a:lnTo>
                  <a:lnTo>
                    <a:pt x="37539" y="51011"/>
                  </a:lnTo>
                  <a:lnTo>
                    <a:pt x="46205" y="26384"/>
                  </a:lnTo>
                  <a:lnTo>
                    <a:pt x="52675" y="17125"/>
                  </a:lnTo>
                  <a:lnTo>
                    <a:pt x="60659" y="9729"/>
                  </a:lnTo>
                  <a:lnTo>
                    <a:pt x="69653" y="3575"/>
                  </a:lnTo>
                  <a:lnTo>
                    <a:pt x="79319" y="696"/>
                  </a:lnTo>
                  <a:lnTo>
                    <a:pt x="89434" y="0"/>
                  </a:lnTo>
                  <a:lnTo>
                    <a:pt x="142697" y="132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134393" y="803843"/>
            <a:ext cx="2973123" cy="66071"/>
            <a:chOff x="6134393" y="803843"/>
            <a:chExt cx="2973123" cy="66071"/>
          </a:xfrm>
        </p:grpSpPr>
        <p:sp>
          <p:nvSpPr>
            <p:cNvPr id="17" name="Freeform 16"/>
            <p:cNvSpPr/>
            <p:nvPr/>
          </p:nvSpPr>
          <p:spPr>
            <a:xfrm>
              <a:off x="6134393" y="836878"/>
              <a:ext cx="506533" cy="33036"/>
            </a:xfrm>
            <a:custGeom>
              <a:avLst/>
              <a:gdLst/>
              <a:ahLst/>
              <a:cxnLst/>
              <a:rect l="0" t="0" r="0" b="0"/>
              <a:pathLst>
                <a:path w="506533" h="33036">
                  <a:moveTo>
                    <a:pt x="0" y="0"/>
                  </a:moveTo>
                  <a:lnTo>
                    <a:pt x="17537" y="11691"/>
                  </a:lnTo>
                  <a:lnTo>
                    <a:pt x="28821" y="15135"/>
                  </a:lnTo>
                  <a:lnTo>
                    <a:pt x="42461" y="17431"/>
                  </a:lnTo>
                  <a:lnTo>
                    <a:pt x="57672" y="18962"/>
                  </a:lnTo>
                  <a:lnTo>
                    <a:pt x="73929" y="19982"/>
                  </a:lnTo>
                  <a:lnTo>
                    <a:pt x="108307" y="21116"/>
                  </a:lnTo>
                  <a:lnTo>
                    <a:pt x="124816" y="20195"/>
                  </a:lnTo>
                  <a:lnTo>
                    <a:pt x="140716" y="18357"/>
                  </a:lnTo>
                  <a:lnTo>
                    <a:pt x="156209" y="15909"/>
                  </a:lnTo>
                  <a:lnTo>
                    <a:pt x="171432" y="14276"/>
                  </a:lnTo>
                  <a:lnTo>
                    <a:pt x="186475" y="13188"/>
                  </a:lnTo>
                  <a:lnTo>
                    <a:pt x="201398" y="12463"/>
                  </a:lnTo>
                  <a:lnTo>
                    <a:pt x="231030" y="11657"/>
                  </a:lnTo>
                  <a:lnTo>
                    <a:pt x="245783" y="11442"/>
                  </a:lnTo>
                  <a:lnTo>
                    <a:pt x="260512" y="12522"/>
                  </a:lnTo>
                  <a:lnTo>
                    <a:pt x="275226" y="14465"/>
                  </a:lnTo>
                  <a:lnTo>
                    <a:pt x="289929" y="16985"/>
                  </a:lnTo>
                  <a:lnTo>
                    <a:pt x="304625" y="18664"/>
                  </a:lnTo>
                  <a:lnTo>
                    <a:pt x="319317" y="19784"/>
                  </a:lnTo>
                  <a:lnTo>
                    <a:pt x="334005" y="20530"/>
                  </a:lnTo>
                  <a:lnTo>
                    <a:pt x="349915" y="22252"/>
                  </a:lnTo>
                  <a:lnTo>
                    <a:pt x="366639" y="24622"/>
                  </a:lnTo>
                  <a:lnTo>
                    <a:pt x="383906" y="27426"/>
                  </a:lnTo>
                  <a:lnTo>
                    <a:pt x="400312" y="29296"/>
                  </a:lnTo>
                  <a:lnTo>
                    <a:pt x="416142" y="30542"/>
                  </a:lnTo>
                  <a:lnTo>
                    <a:pt x="431590" y="31373"/>
                  </a:lnTo>
                  <a:lnTo>
                    <a:pt x="461805" y="32296"/>
                  </a:lnTo>
                  <a:lnTo>
                    <a:pt x="506532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938237" y="803843"/>
              <a:ext cx="561591" cy="44048"/>
            </a:xfrm>
            <a:custGeom>
              <a:avLst/>
              <a:gdLst/>
              <a:ahLst/>
              <a:cxnLst/>
              <a:rect l="0" t="0" r="0" b="0"/>
              <a:pathLst>
                <a:path w="561591" h="44048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8" y="8716"/>
                  </a:lnTo>
                  <a:lnTo>
                    <a:pt x="51826" y="9481"/>
                  </a:lnTo>
                  <a:lnTo>
                    <a:pt x="78907" y="10332"/>
                  </a:lnTo>
                  <a:lnTo>
                    <a:pt x="92981" y="10558"/>
                  </a:lnTo>
                  <a:lnTo>
                    <a:pt x="107257" y="11933"/>
                  </a:lnTo>
                  <a:lnTo>
                    <a:pt x="121669" y="14073"/>
                  </a:lnTo>
                  <a:lnTo>
                    <a:pt x="136170" y="16723"/>
                  </a:lnTo>
                  <a:lnTo>
                    <a:pt x="150732" y="18490"/>
                  </a:lnTo>
                  <a:lnTo>
                    <a:pt x="165334" y="19668"/>
                  </a:lnTo>
                  <a:lnTo>
                    <a:pt x="179963" y="20453"/>
                  </a:lnTo>
                  <a:lnTo>
                    <a:pt x="209267" y="21326"/>
                  </a:lnTo>
                  <a:lnTo>
                    <a:pt x="306032" y="21962"/>
                  </a:lnTo>
                  <a:lnTo>
                    <a:pt x="366600" y="22011"/>
                  </a:lnTo>
                  <a:lnTo>
                    <a:pt x="381433" y="23239"/>
                  </a:lnTo>
                  <a:lnTo>
                    <a:pt x="396215" y="25281"/>
                  </a:lnTo>
                  <a:lnTo>
                    <a:pt x="410964" y="27866"/>
                  </a:lnTo>
                  <a:lnTo>
                    <a:pt x="426914" y="29589"/>
                  </a:lnTo>
                  <a:lnTo>
                    <a:pt x="443665" y="30738"/>
                  </a:lnTo>
                  <a:lnTo>
                    <a:pt x="460950" y="31503"/>
                  </a:lnTo>
                  <a:lnTo>
                    <a:pt x="476145" y="33237"/>
                  </a:lnTo>
                  <a:lnTo>
                    <a:pt x="489945" y="35617"/>
                  </a:lnTo>
                  <a:lnTo>
                    <a:pt x="561590" y="440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8336705" y="803847"/>
              <a:ext cx="770811" cy="20490"/>
            </a:xfrm>
            <a:custGeom>
              <a:avLst/>
              <a:gdLst/>
              <a:ahLst/>
              <a:cxnLst/>
              <a:rect l="0" t="0" r="0" b="0"/>
              <a:pathLst>
                <a:path w="770811" h="20490">
                  <a:moveTo>
                    <a:pt x="0" y="11008"/>
                  </a:moveTo>
                  <a:lnTo>
                    <a:pt x="17537" y="16854"/>
                  </a:lnTo>
                  <a:lnTo>
                    <a:pt x="27597" y="18576"/>
                  </a:lnTo>
                  <a:lnTo>
                    <a:pt x="39198" y="19724"/>
                  </a:lnTo>
                  <a:lnTo>
                    <a:pt x="51826" y="20489"/>
                  </a:lnTo>
                  <a:lnTo>
                    <a:pt x="66362" y="19776"/>
                  </a:lnTo>
                  <a:lnTo>
                    <a:pt x="82170" y="18077"/>
                  </a:lnTo>
                  <a:lnTo>
                    <a:pt x="98827" y="15720"/>
                  </a:lnTo>
                  <a:lnTo>
                    <a:pt x="116048" y="14150"/>
                  </a:lnTo>
                  <a:lnTo>
                    <a:pt x="133647" y="13102"/>
                  </a:lnTo>
                  <a:lnTo>
                    <a:pt x="168291" y="11939"/>
                  </a:lnTo>
                  <a:lnTo>
                    <a:pt x="218980" y="11284"/>
                  </a:lnTo>
                  <a:lnTo>
                    <a:pt x="262906" y="11131"/>
                  </a:lnTo>
                  <a:lnTo>
                    <a:pt x="281716" y="9866"/>
                  </a:lnTo>
                  <a:lnTo>
                    <a:pt x="297926" y="7800"/>
                  </a:lnTo>
                  <a:lnTo>
                    <a:pt x="312404" y="5199"/>
                  </a:lnTo>
                  <a:lnTo>
                    <a:pt x="326949" y="3465"/>
                  </a:lnTo>
                  <a:lnTo>
                    <a:pt x="341540" y="2309"/>
                  </a:lnTo>
                  <a:lnTo>
                    <a:pt x="356162" y="1538"/>
                  </a:lnTo>
                  <a:lnTo>
                    <a:pt x="385459" y="681"/>
                  </a:lnTo>
                  <a:lnTo>
                    <a:pt x="499649" y="57"/>
                  </a:lnTo>
                  <a:lnTo>
                    <a:pt x="627866" y="0"/>
                  </a:lnTo>
                  <a:lnTo>
                    <a:pt x="644926" y="1222"/>
                  </a:lnTo>
                  <a:lnTo>
                    <a:pt x="662417" y="3261"/>
                  </a:lnTo>
                  <a:lnTo>
                    <a:pt x="680195" y="5843"/>
                  </a:lnTo>
                  <a:lnTo>
                    <a:pt x="696942" y="7565"/>
                  </a:lnTo>
                  <a:lnTo>
                    <a:pt x="713000" y="8713"/>
                  </a:lnTo>
                  <a:lnTo>
                    <a:pt x="770810" y="11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421445" y="1843185"/>
            <a:ext cx="1453527" cy="667451"/>
            <a:chOff x="1421445" y="1843185"/>
            <a:chExt cx="1453527" cy="667451"/>
          </a:xfrm>
        </p:grpSpPr>
        <p:sp>
          <p:nvSpPr>
            <p:cNvPr id="21" name="Freeform 20"/>
            <p:cNvSpPr/>
            <p:nvPr/>
          </p:nvSpPr>
          <p:spPr>
            <a:xfrm>
              <a:off x="1421445" y="2081184"/>
              <a:ext cx="319336" cy="22025"/>
            </a:xfrm>
            <a:custGeom>
              <a:avLst/>
              <a:gdLst/>
              <a:ahLst/>
              <a:cxnLst/>
              <a:rect l="0" t="0" r="0" b="0"/>
              <a:pathLst>
                <a:path w="319336" h="22025">
                  <a:moveTo>
                    <a:pt x="0" y="0"/>
                  </a:moveTo>
                  <a:lnTo>
                    <a:pt x="17537" y="5846"/>
                  </a:lnTo>
                  <a:lnTo>
                    <a:pt x="28821" y="7568"/>
                  </a:lnTo>
                  <a:lnTo>
                    <a:pt x="42460" y="8716"/>
                  </a:lnTo>
                  <a:lnTo>
                    <a:pt x="57671" y="9481"/>
                  </a:lnTo>
                  <a:lnTo>
                    <a:pt x="87623" y="10332"/>
                  </a:lnTo>
                  <a:lnTo>
                    <a:pt x="200321" y="10972"/>
                  </a:lnTo>
                  <a:lnTo>
                    <a:pt x="245463" y="11000"/>
                  </a:lnTo>
                  <a:lnTo>
                    <a:pt x="259076" y="12228"/>
                  </a:lnTo>
                  <a:lnTo>
                    <a:pt x="319335" y="220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481626" y="1843185"/>
              <a:ext cx="215109" cy="554614"/>
            </a:xfrm>
            <a:custGeom>
              <a:avLst/>
              <a:gdLst/>
              <a:ahLst/>
              <a:cxnLst/>
              <a:rect l="0" t="0" r="0" b="0"/>
              <a:pathLst>
                <a:path w="215109" h="554614">
                  <a:moveTo>
                    <a:pt x="71958" y="83838"/>
                  </a:moveTo>
                  <a:lnTo>
                    <a:pt x="71958" y="107220"/>
                  </a:lnTo>
                  <a:lnTo>
                    <a:pt x="73181" y="119002"/>
                  </a:lnTo>
                  <a:lnTo>
                    <a:pt x="75221" y="131751"/>
                  </a:lnTo>
                  <a:lnTo>
                    <a:pt x="77804" y="145144"/>
                  </a:lnTo>
                  <a:lnTo>
                    <a:pt x="79525" y="161414"/>
                  </a:lnTo>
                  <a:lnTo>
                    <a:pt x="80673" y="179601"/>
                  </a:lnTo>
                  <a:lnTo>
                    <a:pt x="81949" y="216939"/>
                  </a:lnTo>
                  <a:lnTo>
                    <a:pt x="82667" y="266697"/>
                  </a:lnTo>
                  <a:lnTo>
                    <a:pt x="82930" y="361697"/>
                  </a:lnTo>
                  <a:lnTo>
                    <a:pt x="84166" y="379193"/>
                  </a:lnTo>
                  <a:lnTo>
                    <a:pt x="86214" y="394527"/>
                  </a:lnTo>
                  <a:lnTo>
                    <a:pt x="88803" y="408421"/>
                  </a:lnTo>
                  <a:lnTo>
                    <a:pt x="90529" y="423801"/>
                  </a:lnTo>
                  <a:lnTo>
                    <a:pt x="91680" y="440171"/>
                  </a:lnTo>
                  <a:lnTo>
                    <a:pt x="92958" y="473451"/>
                  </a:lnTo>
                  <a:lnTo>
                    <a:pt x="93526" y="504555"/>
                  </a:lnTo>
                  <a:lnTo>
                    <a:pt x="94901" y="519701"/>
                  </a:lnTo>
                  <a:lnTo>
                    <a:pt x="97042" y="534693"/>
                  </a:lnTo>
                  <a:lnTo>
                    <a:pt x="99692" y="549581"/>
                  </a:lnTo>
                  <a:lnTo>
                    <a:pt x="100235" y="554613"/>
                  </a:lnTo>
                  <a:lnTo>
                    <a:pt x="99374" y="553073"/>
                  </a:lnTo>
                  <a:lnTo>
                    <a:pt x="95154" y="538312"/>
                  </a:lnTo>
                  <a:lnTo>
                    <a:pt x="89201" y="515438"/>
                  </a:lnTo>
                  <a:lnTo>
                    <a:pt x="87124" y="502486"/>
                  </a:lnTo>
                  <a:lnTo>
                    <a:pt x="85739" y="488958"/>
                  </a:lnTo>
                  <a:lnTo>
                    <a:pt x="84816" y="475045"/>
                  </a:lnTo>
                  <a:lnTo>
                    <a:pt x="82977" y="460876"/>
                  </a:lnTo>
                  <a:lnTo>
                    <a:pt x="80527" y="446536"/>
                  </a:lnTo>
                  <a:lnTo>
                    <a:pt x="77671" y="432081"/>
                  </a:lnTo>
                  <a:lnTo>
                    <a:pt x="74543" y="418775"/>
                  </a:lnTo>
                  <a:lnTo>
                    <a:pt x="71234" y="406233"/>
                  </a:lnTo>
                  <a:lnTo>
                    <a:pt x="64295" y="381286"/>
                  </a:lnTo>
                  <a:lnTo>
                    <a:pt x="57133" y="353885"/>
                  </a:lnTo>
                  <a:lnTo>
                    <a:pt x="52287" y="339727"/>
                  </a:lnTo>
                  <a:lnTo>
                    <a:pt x="46609" y="325394"/>
                  </a:lnTo>
                  <a:lnTo>
                    <a:pt x="40376" y="310945"/>
                  </a:lnTo>
                  <a:lnTo>
                    <a:pt x="34998" y="296418"/>
                  </a:lnTo>
                  <a:lnTo>
                    <a:pt x="30189" y="281839"/>
                  </a:lnTo>
                  <a:lnTo>
                    <a:pt x="25759" y="267226"/>
                  </a:lnTo>
                  <a:lnTo>
                    <a:pt x="21583" y="251366"/>
                  </a:lnTo>
                  <a:lnTo>
                    <a:pt x="13679" y="217431"/>
                  </a:lnTo>
                  <a:lnTo>
                    <a:pt x="11082" y="201040"/>
                  </a:lnTo>
                  <a:lnTo>
                    <a:pt x="9351" y="185220"/>
                  </a:lnTo>
                  <a:lnTo>
                    <a:pt x="8197" y="169778"/>
                  </a:lnTo>
                  <a:lnTo>
                    <a:pt x="6204" y="155813"/>
                  </a:lnTo>
                  <a:lnTo>
                    <a:pt x="3652" y="142833"/>
                  </a:lnTo>
                  <a:lnTo>
                    <a:pt x="727" y="130509"/>
                  </a:lnTo>
                  <a:lnTo>
                    <a:pt x="0" y="118622"/>
                  </a:lnTo>
                  <a:lnTo>
                    <a:pt x="740" y="107028"/>
                  </a:lnTo>
                  <a:lnTo>
                    <a:pt x="2456" y="95627"/>
                  </a:lnTo>
                  <a:lnTo>
                    <a:pt x="4824" y="84356"/>
                  </a:lnTo>
                  <a:lnTo>
                    <a:pt x="7626" y="73172"/>
                  </a:lnTo>
                  <a:lnTo>
                    <a:pt x="10717" y="62045"/>
                  </a:lnTo>
                  <a:lnTo>
                    <a:pt x="15225" y="52180"/>
                  </a:lnTo>
                  <a:lnTo>
                    <a:pt x="20678" y="43157"/>
                  </a:lnTo>
                  <a:lnTo>
                    <a:pt x="26759" y="34694"/>
                  </a:lnTo>
                  <a:lnTo>
                    <a:pt x="34485" y="26605"/>
                  </a:lnTo>
                  <a:lnTo>
                    <a:pt x="43305" y="18765"/>
                  </a:lnTo>
                  <a:lnTo>
                    <a:pt x="52856" y="11092"/>
                  </a:lnTo>
                  <a:lnTo>
                    <a:pt x="64117" y="5976"/>
                  </a:lnTo>
                  <a:lnTo>
                    <a:pt x="76519" y="2566"/>
                  </a:lnTo>
                  <a:lnTo>
                    <a:pt x="89681" y="292"/>
                  </a:lnTo>
                  <a:lnTo>
                    <a:pt x="102126" y="0"/>
                  </a:lnTo>
                  <a:lnTo>
                    <a:pt x="114093" y="1029"/>
                  </a:lnTo>
                  <a:lnTo>
                    <a:pt x="125742" y="2938"/>
                  </a:lnTo>
                  <a:lnTo>
                    <a:pt x="137178" y="6658"/>
                  </a:lnTo>
                  <a:lnTo>
                    <a:pt x="148473" y="11585"/>
                  </a:lnTo>
                  <a:lnTo>
                    <a:pt x="159673" y="17317"/>
                  </a:lnTo>
                  <a:lnTo>
                    <a:pt x="170810" y="22361"/>
                  </a:lnTo>
                  <a:lnTo>
                    <a:pt x="181906" y="26948"/>
                  </a:lnTo>
                  <a:lnTo>
                    <a:pt x="215108" y="397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959325" y="1860953"/>
              <a:ext cx="78769" cy="120438"/>
            </a:xfrm>
            <a:custGeom>
              <a:avLst/>
              <a:gdLst/>
              <a:ahLst/>
              <a:cxnLst/>
              <a:rect l="0" t="0" r="0" b="0"/>
              <a:pathLst>
                <a:path w="78769" h="120438">
                  <a:moveTo>
                    <a:pt x="78768" y="0"/>
                  </a:moveTo>
                  <a:lnTo>
                    <a:pt x="61231" y="5846"/>
                  </a:lnTo>
                  <a:lnTo>
                    <a:pt x="54841" y="11238"/>
                  </a:lnTo>
                  <a:lnTo>
                    <a:pt x="49358" y="18504"/>
                  </a:lnTo>
                  <a:lnTo>
                    <a:pt x="44479" y="27018"/>
                  </a:lnTo>
                  <a:lnTo>
                    <a:pt x="38780" y="36365"/>
                  </a:lnTo>
                  <a:lnTo>
                    <a:pt x="25921" y="56538"/>
                  </a:lnTo>
                  <a:lnTo>
                    <a:pt x="20290" y="68280"/>
                  </a:lnTo>
                  <a:lnTo>
                    <a:pt x="15313" y="81002"/>
                  </a:lnTo>
                  <a:lnTo>
                    <a:pt x="10771" y="94377"/>
                  </a:lnTo>
                  <a:lnTo>
                    <a:pt x="5296" y="108188"/>
                  </a:lnTo>
                  <a:lnTo>
                    <a:pt x="0" y="1204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412486" y="1882976"/>
              <a:ext cx="164965" cy="627660"/>
            </a:xfrm>
            <a:custGeom>
              <a:avLst/>
              <a:gdLst/>
              <a:ahLst/>
              <a:cxnLst/>
              <a:rect l="0" t="0" r="0" b="0"/>
              <a:pathLst>
                <a:path w="164965" h="627660">
                  <a:moveTo>
                    <a:pt x="0" y="0"/>
                  </a:moveTo>
                  <a:lnTo>
                    <a:pt x="17537" y="5846"/>
                  </a:lnTo>
                  <a:lnTo>
                    <a:pt x="26373" y="10015"/>
                  </a:lnTo>
                  <a:lnTo>
                    <a:pt x="35935" y="15241"/>
                  </a:lnTo>
                  <a:lnTo>
                    <a:pt x="45979" y="21173"/>
                  </a:lnTo>
                  <a:lnTo>
                    <a:pt x="66928" y="34288"/>
                  </a:lnTo>
                  <a:lnTo>
                    <a:pt x="77654" y="41212"/>
                  </a:lnTo>
                  <a:lnTo>
                    <a:pt x="87251" y="48274"/>
                  </a:lnTo>
                  <a:lnTo>
                    <a:pt x="96096" y="55430"/>
                  </a:lnTo>
                  <a:lnTo>
                    <a:pt x="104440" y="62647"/>
                  </a:lnTo>
                  <a:lnTo>
                    <a:pt x="112449" y="72352"/>
                  </a:lnTo>
                  <a:lnTo>
                    <a:pt x="120236" y="83717"/>
                  </a:lnTo>
                  <a:lnTo>
                    <a:pt x="127874" y="96187"/>
                  </a:lnTo>
                  <a:lnTo>
                    <a:pt x="134189" y="108171"/>
                  </a:lnTo>
                  <a:lnTo>
                    <a:pt x="139623" y="119831"/>
                  </a:lnTo>
                  <a:lnTo>
                    <a:pt x="144469" y="131275"/>
                  </a:lnTo>
                  <a:lnTo>
                    <a:pt x="148923" y="145021"/>
                  </a:lnTo>
                  <a:lnTo>
                    <a:pt x="153117" y="160303"/>
                  </a:lnTo>
                  <a:lnTo>
                    <a:pt x="157135" y="176609"/>
                  </a:lnTo>
                  <a:lnTo>
                    <a:pt x="159815" y="194820"/>
                  </a:lnTo>
                  <a:lnTo>
                    <a:pt x="161601" y="214302"/>
                  </a:lnTo>
                  <a:lnTo>
                    <a:pt x="162792" y="234631"/>
                  </a:lnTo>
                  <a:lnTo>
                    <a:pt x="164115" y="270270"/>
                  </a:lnTo>
                  <a:lnTo>
                    <a:pt x="164859" y="324374"/>
                  </a:lnTo>
                  <a:lnTo>
                    <a:pt x="164964" y="344717"/>
                  </a:lnTo>
                  <a:lnTo>
                    <a:pt x="163810" y="361950"/>
                  </a:lnTo>
                  <a:lnTo>
                    <a:pt x="161817" y="377110"/>
                  </a:lnTo>
                  <a:lnTo>
                    <a:pt x="159265" y="390886"/>
                  </a:lnTo>
                  <a:lnTo>
                    <a:pt x="153167" y="419245"/>
                  </a:lnTo>
                  <a:lnTo>
                    <a:pt x="149828" y="433658"/>
                  </a:lnTo>
                  <a:lnTo>
                    <a:pt x="146379" y="446938"/>
                  </a:lnTo>
                  <a:lnTo>
                    <a:pt x="142855" y="459462"/>
                  </a:lnTo>
                  <a:lnTo>
                    <a:pt x="139283" y="471481"/>
                  </a:lnTo>
                  <a:lnTo>
                    <a:pt x="135678" y="486835"/>
                  </a:lnTo>
                  <a:lnTo>
                    <a:pt x="132051" y="504413"/>
                  </a:lnTo>
                  <a:lnTo>
                    <a:pt x="128410" y="523472"/>
                  </a:lnTo>
                  <a:lnTo>
                    <a:pt x="124759" y="539848"/>
                  </a:lnTo>
                  <a:lnTo>
                    <a:pt x="121101" y="554437"/>
                  </a:lnTo>
                  <a:lnTo>
                    <a:pt x="117439" y="567833"/>
                  </a:lnTo>
                  <a:lnTo>
                    <a:pt x="110108" y="592505"/>
                  </a:lnTo>
                  <a:lnTo>
                    <a:pt x="99104" y="6276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731821" y="2202312"/>
              <a:ext cx="143151" cy="11012"/>
            </a:xfrm>
            <a:custGeom>
              <a:avLst/>
              <a:gdLst/>
              <a:ahLst/>
              <a:cxnLst/>
              <a:rect l="0" t="0" r="0" b="0"/>
              <a:pathLst>
                <a:path w="143151" h="11012">
                  <a:moveTo>
                    <a:pt x="0" y="0"/>
                  </a:moveTo>
                  <a:lnTo>
                    <a:pt x="61306" y="0"/>
                  </a:lnTo>
                  <a:lnTo>
                    <a:pt x="73905" y="1223"/>
                  </a:lnTo>
                  <a:lnTo>
                    <a:pt x="85975" y="3262"/>
                  </a:lnTo>
                  <a:lnTo>
                    <a:pt x="143150" y="11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775867" y="2345462"/>
              <a:ext cx="44047" cy="11012"/>
            </a:xfrm>
            <a:custGeom>
              <a:avLst/>
              <a:gdLst/>
              <a:ahLst/>
              <a:cxnLst/>
              <a:rect l="0" t="0" r="0" b="0"/>
              <a:pathLst>
                <a:path w="44047" h="11012">
                  <a:moveTo>
                    <a:pt x="0" y="11011"/>
                  </a:moveTo>
                  <a:lnTo>
                    <a:pt x="9788" y="7749"/>
                  </a:lnTo>
                  <a:lnTo>
                    <a:pt x="440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066760" y="2030381"/>
            <a:ext cx="160582" cy="370140"/>
            <a:chOff x="3066760" y="2030381"/>
            <a:chExt cx="160582" cy="370140"/>
          </a:xfrm>
        </p:grpSpPr>
        <p:sp>
          <p:nvSpPr>
            <p:cNvPr id="28" name="Freeform 27"/>
            <p:cNvSpPr/>
            <p:nvPr/>
          </p:nvSpPr>
          <p:spPr>
            <a:xfrm>
              <a:off x="3066760" y="2030381"/>
              <a:ext cx="140754" cy="138897"/>
            </a:xfrm>
            <a:custGeom>
              <a:avLst/>
              <a:gdLst/>
              <a:ahLst/>
              <a:cxnLst/>
              <a:rect l="0" t="0" r="0" b="0"/>
              <a:pathLst>
                <a:path w="140754" h="138897">
                  <a:moveTo>
                    <a:pt x="28442" y="94850"/>
                  </a:moveTo>
                  <a:lnTo>
                    <a:pt x="10906" y="89004"/>
                  </a:lnTo>
                  <a:lnTo>
                    <a:pt x="5740" y="82388"/>
                  </a:lnTo>
                  <a:lnTo>
                    <a:pt x="2296" y="73083"/>
                  </a:lnTo>
                  <a:lnTo>
                    <a:pt x="0" y="61986"/>
                  </a:lnTo>
                  <a:lnTo>
                    <a:pt x="916" y="52141"/>
                  </a:lnTo>
                  <a:lnTo>
                    <a:pt x="3974" y="43131"/>
                  </a:lnTo>
                  <a:lnTo>
                    <a:pt x="8460" y="34677"/>
                  </a:lnTo>
                  <a:lnTo>
                    <a:pt x="15121" y="26594"/>
                  </a:lnTo>
                  <a:lnTo>
                    <a:pt x="23232" y="18758"/>
                  </a:lnTo>
                  <a:lnTo>
                    <a:pt x="32310" y="11087"/>
                  </a:lnTo>
                  <a:lnTo>
                    <a:pt x="44479" y="5973"/>
                  </a:lnTo>
                  <a:lnTo>
                    <a:pt x="58710" y="2564"/>
                  </a:lnTo>
                  <a:lnTo>
                    <a:pt x="74314" y="291"/>
                  </a:lnTo>
                  <a:lnTo>
                    <a:pt x="88388" y="0"/>
                  </a:lnTo>
                  <a:lnTo>
                    <a:pt x="101441" y="1029"/>
                  </a:lnTo>
                  <a:lnTo>
                    <a:pt x="113813" y="2938"/>
                  </a:lnTo>
                  <a:lnTo>
                    <a:pt x="123285" y="7882"/>
                  </a:lnTo>
                  <a:lnTo>
                    <a:pt x="130823" y="14848"/>
                  </a:lnTo>
                  <a:lnTo>
                    <a:pt x="137072" y="23163"/>
                  </a:lnTo>
                  <a:lnTo>
                    <a:pt x="140014" y="34823"/>
                  </a:lnTo>
                  <a:lnTo>
                    <a:pt x="140753" y="48714"/>
                  </a:lnTo>
                  <a:lnTo>
                    <a:pt x="140021" y="64093"/>
                  </a:lnTo>
                  <a:lnTo>
                    <a:pt x="137086" y="78016"/>
                  </a:lnTo>
                  <a:lnTo>
                    <a:pt x="132683" y="90968"/>
                  </a:lnTo>
                  <a:lnTo>
                    <a:pt x="127301" y="103274"/>
                  </a:lnTo>
                  <a:lnTo>
                    <a:pt x="120041" y="112701"/>
                  </a:lnTo>
                  <a:lnTo>
                    <a:pt x="111532" y="120209"/>
                  </a:lnTo>
                  <a:lnTo>
                    <a:pt x="102188" y="126438"/>
                  </a:lnTo>
                  <a:lnTo>
                    <a:pt x="91065" y="130590"/>
                  </a:lnTo>
                  <a:lnTo>
                    <a:pt x="78755" y="133359"/>
                  </a:lnTo>
                  <a:lnTo>
                    <a:pt x="39454" y="1388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183295" y="2037138"/>
              <a:ext cx="44047" cy="363383"/>
            </a:xfrm>
            <a:custGeom>
              <a:avLst/>
              <a:gdLst/>
              <a:ahLst/>
              <a:cxnLst/>
              <a:rect l="0" t="0" r="0" b="0"/>
              <a:pathLst>
                <a:path w="44047" h="363383">
                  <a:moveTo>
                    <a:pt x="0" y="0"/>
                  </a:moveTo>
                  <a:lnTo>
                    <a:pt x="5846" y="17537"/>
                  </a:lnTo>
                  <a:lnTo>
                    <a:pt x="7568" y="27597"/>
                  </a:lnTo>
                  <a:lnTo>
                    <a:pt x="8716" y="39198"/>
                  </a:lnTo>
                  <a:lnTo>
                    <a:pt x="9481" y="51826"/>
                  </a:lnTo>
                  <a:lnTo>
                    <a:pt x="10331" y="78907"/>
                  </a:lnTo>
                  <a:lnTo>
                    <a:pt x="10558" y="92981"/>
                  </a:lnTo>
                  <a:lnTo>
                    <a:pt x="11933" y="106033"/>
                  </a:lnTo>
                  <a:lnTo>
                    <a:pt x="14073" y="118406"/>
                  </a:lnTo>
                  <a:lnTo>
                    <a:pt x="19713" y="143164"/>
                  </a:lnTo>
                  <a:lnTo>
                    <a:pt x="26298" y="170482"/>
                  </a:lnTo>
                  <a:lnTo>
                    <a:pt x="28544" y="184618"/>
                  </a:lnTo>
                  <a:lnTo>
                    <a:pt x="30041" y="198936"/>
                  </a:lnTo>
                  <a:lnTo>
                    <a:pt x="31039" y="213376"/>
                  </a:lnTo>
                  <a:lnTo>
                    <a:pt x="31704" y="229119"/>
                  </a:lnTo>
                  <a:lnTo>
                    <a:pt x="32443" y="262926"/>
                  </a:lnTo>
                  <a:lnTo>
                    <a:pt x="32772" y="295080"/>
                  </a:lnTo>
                  <a:lnTo>
                    <a:pt x="44046" y="3633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392515" y="2081184"/>
            <a:ext cx="1194023" cy="572603"/>
            <a:chOff x="3392515" y="2081184"/>
            <a:chExt cx="1194023" cy="572603"/>
          </a:xfrm>
        </p:grpSpPr>
        <p:sp>
          <p:nvSpPr>
            <p:cNvPr id="31" name="Freeform 30"/>
            <p:cNvSpPr/>
            <p:nvPr/>
          </p:nvSpPr>
          <p:spPr>
            <a:xfrm>
              <a:off x="3392515" y="2257369"/>
              <a:ext cx="132139" cy="11013"/>
            </a:xfrm>
            <a:custGeom>
              <a:avLst/>
              <a:gdLst/>
              <a:ahLst/>
              <a:cxnLst/>
              <a:rect l="0" t="0" r="0" b="0"/>
              <a:pathLst>
                <a:path w="132139" h="11013">
                  <a:moveTo>
                    <a:pt x="0" y="0"/>
                  </a:moveTo>
                  <a:lnTo>
                    <a:pt x="17536" y="5846"/>
                  </a:lnTo>
                  <a:lnTo>
                    <a:pt x="27597" y="7568"/>
                  </a:lnTo>
                  <a:lnTo>
                    <a:pt x="39197" y="8716"/>
                  </a:lnTo>
                  <a:lnTo>
                    <a:pt x="51825" y="9481"/>
                  </a:lnTo>
                  <a:lnTo>
                    <a:pt x="78906" y="10332"/>
                  </a:lnTo>
                  <a:lnTo>
                    <a:pt x="132138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629837" y="2081184"/>
              <a:ext cx="159095" cy="200728"/>
            </a:xfrm>
            <a:custGeom>
              <a:avLst/>
              <a:gdLst/>
              <a:ahLst/>
              <a:cxnLst/>
              <a:rect l="0" t="0" r="0" b="0"/>
              <a:pathLst>
                <a:path w="159095" h="200728">
                  <a:moveTo>
                    <a:pt x="37967" y="0"/>
                  </a:moveTo>
                  <a:lnTo>
                    <a:pt x="32121" y="23383"/>
                  </a:lnTo>
                  <a:lnTo>
                    <a:pt x="25988" y="51176"/>
                  </a:lnTo>
                  <a:lnTo>
                    <a:pt x="22640" y="67152"/>
                  </a:lnTo>
                  <a:lnTo>
                    <a:pt x="19184" y="81474"/>
                  </a:lnTo>
                  <a:lnTo>
                    <a:pt x="15657" y="94692"/>
                  </a:lnTo>
                  <a:lnTo>
                    <a:pt x="8475" y="119166"/>
                  </a:lnTo>
                  <a:lnTo>
                    <a:pt x="1205" y="142279"/>
                  </a:lnTo>
                  <a:lnTo>
                    <a:pt x="0" y="153581"/>
                  </a:lnTo>
                  <a:lnTo>
                    <a:pt x="420" y="164787"/>
                  </a:lnTo>
                  <a:lnTo>
                    <a:pt x="1925" y="175927"/>
                  </a:lnTo>
                  <a:lnTo>
                    <a:pt x="6598" y="184578"/>
                  </a:lnTo>
                  <a:lnTo>
                    <a:pt x="13384" y="191568"/>
                  </a:lnTo>
                  <a:lnTo>
                    <a:pt x="21578" y="197452"/>
                  </a:lnTo>
                  <a:lnTo>
                    <a:pt x="31935" y="200151"/>
                  </a:lnTo>
                  <a:lnTo>
                    <a:pt x="43734" y="200727"/>
                  </a:lnTo>
                  <a:lnTo>
                    <a:pt x="56493" y="199888"/>
                  </a:lnTo>
                  <a:lnTo>
                    <a:pt x="69894" y="199328"/>
                  </a:lnTo>
                  <a:lnTo>
                    <a:pt x="83722" y="198955"/>
                  </a:lnTo>
                  <a:lnTo>
                    <a:pt x="159094" y="1982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822419" y="2114219"/>
              <a:ext cx="32582" cy="374394"/>
            </a:xfrm>
            <a:custGeom>
              <a:avLst/>
              <a:gdLst/>
              <a:ahLst/>
              <a:cxnLst/>
              <a:rect l="0" t="0" r="0" b="0"/>
              <a:pathLst>
                <a:path w="32582" h="374394">
                  <a:moveTo>
                    <a:pt x="10558" y="0"/>
                  </a:moveTo>
                  <a:lnTo>
                    <a:pt x="4712" y="17537"/>
                  </a:lnTo>
                  <a:lnTo>
                    <a:pt x="2990" y="28821"/>
                  </a:lnTo>
                  <a:lnTo>
                    <a:pt x="1842" y="42460"/>
                  </a:lnTo>
                  <a:lnTo>
                    <a:pt x="1077" y="57671"/>
                  </a:lnTo>
                  <a:lnTo>
                    <a:pt x="227" y="87623"/>
                  </a:lnTo>
                  <a:lnTo>
                    <a:pt x="0" y="102461"/>
                  </a:lnTo>
                  <a:lnTo>
                    <a:pt x="1072" y="118472"/>
                  </a:lnTo>
                  <a:lnTo>
                    <a:pt x="3011" y="135263"/>
                  </a:lnTo>
                  <a:lnTo>
                    <a:pt x="5527" y="152574"/>
                  </a:lnTo>
                  <a:lnTo>
                    <a:pt x="7204" y="170232"/>
                  </a:lnTo>
                  <a:lnTo>
                    <a:pt x="8322" y="188122"/>
                  </a:lnTo>
                  <a:lnTo>
                    <a:pt x="9564" y="224313"/>
                  </a:lnTo>
                  <a:lnTo>
                    <a:pt x="10117" y="260790"/>
                  </a:lnTo>
                  <a:lnTo>
                    <a:pt x="11487" y="277858"/>
                  </a:lnTo>
                  <a:lnTo>
                    <a:pt x="13624" y="294131"/>
                  </a:lnTo>
                  <a:lnTo>
                    <a:pt x="16273" y="309873"/>
                  </a:lnTo>
                  <a:lnTo>
                    <a:pt x="19262" y="324039"/>
                  </a:lnTo>
                  <a:lnTo>
                    <a:pt x="22478" y="337153"/>
                  </a:lnTo>
                  <a:lnTo>
                    <a:pt x="32581" y="3743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987975" y="2114219"/>
              <a:ext cx="142315" cy="377732"/>
            </a:xfrm>
            <a:custGeom>
              <a:avLst/>
              <a:gdLst/>
              <a:ahLst/>
              <a:cxnLst/>
              <a:rect l="0" t="0" r="0" b="0"/>
              <a:pathLst>
                <a:path w="142315" h="377732">
                  <a:moveTo>
                    <a:pt x="109279" y="0"/>
                  </a:moveTo>
                  <a:lnTo>
                    <a:pt x="91742" y="17537"/>
                  </a:lnTo>
                  <a:lnTo>
                    <a:pt x="84129" y="26374"/>
                  </a:lnTo>
                  <a:lnTo>
                    <a:pt x="76607" y="35935"/>
                  </a:lnTo>
                  <a:lnTo>
                    <a:pt x="69145" y="45980"/>
                  </a:lnTo>
                  <a:lnTo>
                    <a:pt x="61724" y="58794"/>
                  </a:lnTo>
                  <a:lnTo>
                    <a:pt x="54329" y="73454"/>
                  </a:lnTo>
                  <a:lnTo>
                    <a:pt x="46952" y="89345"/>
                  </a:lnTo>
                  <a:lnTo>
                    <a:pt x="32230" y="123315"/>
                  </a:lnTo>
                  <a:lnTo>
                    <a:pt x="24878" y="140939"/>
                  </a:lnTo>
                  <a:lnTo>
                    <a:pt x="18754" y="160029"/>
                  </a:lnTo>
                  <a:lnTo>
                    <a:pt x="13447" y="180096"/>
                  </a:lnTo>
                  <a:lnTo>
                    <a:pt x="8686" y="200816"/>
                  </a:lnTo>
                  <a:lnTo>
                    <a:pt x="5512" y="219523"/>
                  </a:lnTo>
                  <a:lnTo>
                    <a:pt x="3396" y="236888"/>
                  </a:lnTo>
                  <a:lnTo>
                    <a:pt x="1985" y="253359"/>
                  </a:lnTo>
                  <a:lnTo>
                    <a:pt x="1045" y="269234"/>
                  </a:lnTo>
                  <a:lnTo>
                    <a:pt x="0" y="299923"/>
                  </a:lnTo>
                  <a:lnTo>
                    <a:pt x="2169" y="312511"/>
                  </a:lnTo>
                  <a:lnTo>
                    <a:pt x="6061" y="323351"/>
                  </a:lnTo>
                  <a:lnTo>
                    <a:pt x="11103" y="333024"/>
                  </a:lnTo>
                  <a:lnTo>
                    <a:pt x="16911" y="341920"/>
                  </a:lnTo>
                  <a:lnTo>
                    <a:pt x="23231" y="350297"/>
                  </a:lnTo>
                  <a:lnTo>
                    <a:pt x="29890" y="358329"/>
                  </a:lnTo>
                  <a:lnTo>
                    <a:pt x="39224" y="364907"/>
                  </a:lnTo>
                  <a:lnTo>
                    <a:pt x="50341" y="370516"/>
                  </a:lnTo>
                  <a:lnTo>
                    <a:pt x="62646" y="375479"/>
                  </a:lnTo>
                  <a:lnTo>
                    <a:pt x="74520" y="377564"/>
                  </a:lnTo>
                  <a:lnTo>
                    <a:pt x="86106" y="377731"/>
                  </a:lnTo>
                  <a:lnTo>
                    <a:pt x="142314" y="3743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230777" y="2238368"/>
              <a:ext cx="133744" cy="272268"/>
            </a:xfrm>
            <a:custGeom>
              <a:avLst/>
              <a:gdLst/>
              <a:ahLst/>
              <a:cxnLst/>
              <a:rect l="0" t="0" r="0" b="0"/>
              <a:pathLst>
                <a:path w="133744" h="272268">
                  <a:moveTo>
                    <a:pt x="31651" y="7990"/>
                  </a:moveTo>
                  <a:lnTo>
                    <a:pt x="49188" y="13836"/>
                  </a:lnTo>
                  <a:lnTo>
                    <a:pt x="59248" y="15557"/>
                  </a:lnTo>
                  <a:lnTo>
                    <a:pt x="70848" y="16705"/>
                  </a:lnTo>
                  <a:lnTo>
                    <a:pt x="83476" y="17471"/>
                  </a:lnTo>
                  <a:lnTo>
                    <a:pt x="110558" y="18321"/>
                  </a:lnTo>
                  <a:lnTo>
                    <a:pt x="124631" y="18548"/>
                  </a:lnTo>
                  <a:lnTo>
                    <a:pt x="131567" y="16252"/>
                  </a:lnTo>
                  <a:lnTo>
                    <a:pt x="133743" y="12275"/>
                  </a:lnTo>
                  <a:lnTo>
                    <a:pt x="132747" y="7176"/>
                  </a:lnTo>
                  <a:lnTo>
                    <a:pt x="127189" y="3777"/>
                  </a:lnTo>
                  <a:lnTo>
                    <a:pt x="118590" y="1511"/>
                  </a:lnTo>
                  <a:lnTo>
                    <a:pt x="107962" y="0"/>
                  </a:lnTo>
                  <a:lnTo>
                    <a:pt x="95984" y="216"/>
                  </a:lnTo>
                  <a:lnTo>
                    <a:pt x="83104" y="1584"/>
                  </a:lnTo>
                  <a:lnTo>
                    <a:pt x="69623" y="3719"/>
                  </a:lnTo>
                  <a:lnTo>
                    <a:pt x="58189" y="7590"/>
                  </a:lnTo>
                  <a:lnTo>
                    <a:pt x="48119" y="12617"/>
                  </a:lnTo>
                  <a:lnTo>
                    <a:pt x="38960" y="18416"/>
                  </a:lnTo>
                  <a:lnTo>
                    <a:pt x="30406" y="24729"/>
                  </a:lnTo>
                  <a:lnTo>
                    <a:pt x="22256" y="31384"/>
                  </a:lnTo>
                  <a:lnTo>
                    <a:pt x="14376" y="38268"/>
                  </a:lnTo>
                  <a:lnTo>
                    <a:pt x="9123" y="47751"/>
                  </a:lnTo>
                  <a:lnTo>
                    <a:pt x="5621" y="58968"/>
                  </a:lnTo>
                  <a:lnTo>
                    <a:pt x="3286" y="71339"/>
                  </a:lnTo>
                  <a:lnTo>
                    <a:pt x="1730" y="84481"/>
                  </a:lnTo>
                  <a:lnTo>
                    <a:pt x="692" y="98136"/>
                  </a:lnTo>
                  <a:lnTo>
                    <a:pt x="0" y="112134"/>
                  </a:lnTo>
                  <a:lnTo>
                    <a:pt x="762" y="125136"/>
                  </a:lnTo>
                  <a:lnTo>
                    <a:pt x="2494" y="137475"/>
                  </a:lnTo>
                  <a:lnTo>
                    <a:pt x="4872" y="149371"/>
                  </a:lnTo>
                  <a:lnTo>
                    <a:pt x="8904" y="154855"/>
                  </a:lnTo>
                  <a:lnTo>
                    <a:pt x="14039" y="156063"/>
                  </a:lnTo>
                  <a:lnTo>
                    <a:pt x="19910" y="154422"/>
                  </a:lnTo>
                  <a:lnTo>
                    <a:pt x="27494" y="150881"/>
                  </a:lnTo>
                  <a:lnTo>
                    <a:pt x="36221" y="146074"/>
                  </a:lnTo>
                  <a:lnTo>
                    <a:pt x="45709" y="140421"/>
                  </a:lnTo>
                  <a:lnTo>
                    <a:pt x="55705" y="137877"/>
                  </a:lnTo>
                  <a:lnTo>
                    <a:pt x="66040" y="137404"/>
                  </a:lnTo>
                  <a:lnTo>
                    <a:pt x="76600" y="138312"/>
                  </a:lnTo>
                  <a:lnTo>
                    <a:pt x="86087" y="142588"/>
                  </a:lnTo>
                  <a:lnTo>
                    <a:pt x="94859" y="149109"/>
                  </a:lnTo>
                  <a:lnTo>
                    <a:pt x="103154" y="157127"/>
                  </a:lnTo>
                  <a:lnTo>
                    <a:pt x="108684" y="167367"/>
                  </a:lnTo>
                  <a:lnTo>
                    <a:pt x="112370" y="179087"/>
                  </a:lnTo>
                  <a:lnTo>
                    <a:pt x="114828" y="191794"/>
                  </a:lnTo>
                  <a:lnTo>
                    <a:pt x="114020" y="203937"/>
                  </a:lnTo>
                  <a:lnTo>
                    <a:pt x="111033" y="215702"/>
                  </a:lnTo>
                  <a:lnTo>
                    <a:pt x="106596" y="227216"/>
                  </a:lnTo>
                  <a:lnTo>
                    <a:pt x="101190" y="237339"/>
                  </a:lnTo>
                  <a:lnTo>
                    <a:pt x="95140" y="246535"/>
                  </a:lnTo>
                  <a:lnTo>
                    <a:pt x="88659" y="255112"/>
                  </a:lnTo>
                  <a:lnTo>
                    <a:pt x="80668" y="262054"/>
                  </a:lnTo>
                  <a:lnTo>
                    <a:pt x="71670" y="267906"/>
                  </a:lnTo>
                  <a:lnTo>
                    <a:pt x="31651" y="27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493671" y="2158265"/>
              <a:ext cx="92867" cy="495522"/>
            </a:xfrm>
            <a:custGeom>
              <a:avLst/>
              <a:gdLst/>
              <a:ahLst/>
              <a:cxnLst/>
              <a:rect l="0" t="0" r="0" b="0"/>
              <a:pathLst>
                <a:path w="92867" h="495522">
                  <a:moveTo>
                    <a:pt x="0" y="0"/>
                  </a:moveTo>
                  <a:lnTo>
                    <a:pt x="11691" y="11692"/>
                  </a:lnTo>
                  <a:lnTo>
                    <a:pt x="17582" y="18806"/>
                  </a:lnTo>
                  <a:lnTo>
                    <a:pt x="23956" y="27220"/>
                  </a:lnTo>
                  <a:lnTo>
                    <a:pt x="30653" y="36499"/>
                  </a:lnTo>
                  <a:lnTo>
                    <a:pt x="37564" y="45133"/>
                  </a:lnTo>
                  <a:lnTo>
                    <a:pt x="44619" y="53335"/>
                  </a:lnTo>
                  <a:lnTo>
                    <a:pt x="51769" y="61251"/>
                  </a:lnTo>
                  <a:lnTo>
                    <a:pt x="57759" y="70198"/>
                  </a:lnTo>
                  <a:lnTo>
                    <a:pt x="62976" y="79834"/>
                  </a:lnTo>
                  <a:lnTo>
                    <a:pt x="67678" y="89928"/>
                  </a:lnTo>
                  <a:lnTo>
                    <a:pt x="72035" y="100328"/>
                  </a:lnTo>
                  <a:lnTo>
                    <a:pt x="76164" y="110932"/>
                  </a:lnTo>
                  <a:lnTo>
                    <a:pt x="80140" y="121671"/>
                  </a:lnTo>
                  <a:lnTo>
                    <a:pt x="84015" y="133725"/>
                  </a:lnTo>
                  <a:lnTo>
                    <a:pt x="87821" y="146655"/>
                  </a:lnTo>
                  <a:lnTo>
                    <a:pt x="91582" y="160169"/>
                  </a:lnTo>
                  <a:lnTo>
                    <a:pt x="92866" y="175296"/>
                  </a:lnTo>
                  <a:lnTo>
                    <a:pt x="92498" y="191498"/>
                  </a:lnTo>
                  <a:lnTo>
                    <a:pt x="91029" y="208417"/>
                  </a:lnTo>
                  <a:lnTo>
                    <a:pt x="88827" y="225814"/>
                  </a:lnTo>
                  <a:lnTo>
                    <a:pt x="86135" y="243529"/>
                  </a:lnTo>
                  <a:lnTo>
                    <a:pt x="83117" y="261457"/>
                  </a:lnTo>
                  <a:lnTo>
                    <a:pt x="79882" y="277079"/>
                  </a:lnTo>
                  <a:lnTo>
                    <a:pt x="76501" y="291165"/>
                  </a:lnTo>
                  <a:lnTo>
                    <a:pt x="73024" y="304226"/>
                  </a:lnTo>
                  <a:lnTo>
                    <a:pt x="65897" y="328526"/>
                  </a:lnTo>
                  <a:lnTo>
                    <a:pt x="62284" y="340144"/>
                  </a:lnTo>
                  <a:lnTo>
                    <a:pt x="58652" y="354008"/>
                  </a:lnTo>
                  <a:lnTo>
                    <a:pt x="40365" y="432129"/>
                  </a:lnTo>
                  <a:lnTo>
                    <a:pt x="36698" y="445919"/>
                  </a:lnTo>
                  <a:lnTo>
                    <a:pt x="22023" y="4955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913553" y="2015115"/>
            <a:ext cx="389585" cy="473498"/>
            <a:chOff x="1913553" y="2015115"/>
            <a:chExt cx="389585" cy="473498"/>
          </a:xfrm>
        </p:grpSpPr>
        <p:sp>
          <p:nvSpPr>
            <p:cNvPr id="38" name="Freeform 37"/>
            <p:cNvSpPr/>
            <p:nvPr/>
          </p:nvSpPr>
          <p:spPr>
            <a:xfrm>
              <a:off x="1913553" y="2015115"/>
              <a:ext cx="157575" cy="473498"/>
            </a:xfrm>
            <a:custGeom>
              <a:avLst/>
              <a:gdLst/>
              <a:ahLst/>
              <a:cxnLst/>
              <a:rect l="0" t="0" r="0" b="0"/>
              <a:pathLst>
                <a:path w="157575" h="473498">
                  <a:moveTo>
                    <a:pt x="36447" y="0"/>
                  </a:moveTo>
                  <a:lnTo>
                    <a:pt x="18910" y="5846"/>
                  </a:lnTo>
                  <a:lnTo>
                    <a:pt x="12521" y="11238"/>
                  </a:lnTo>
                  <a:lnTo>
                    <a:pt x="7038" y="18504"/>
                  </a:lnTo>
                  <a:lnTo>
                    <a:pt x="2159" y="27018"/>
                  </a:lnTo>
                  <a:lnTo>
                    <a:pt x="130" y="36365"/>
                  </a:lnTo>
                  <a:lnTo>
                    <a:pt x="0" y="46266"/>
                  </a:lnTo>
                  <a:lnTo>
                    <a:pt x="1138" y="56538"/>
                  </a:lnTo>
                  <a:lnTo>
                    <a:pt x="1896" y="69503"/>
                  </a:lnTo>
                  <a:lnTo>
                    <a:pt x="2738" y="100222"/>
                  </a:lnTo>
                  <a:lnTo>
                    <a:pt x="3213" y="146065"/>
                  </a:lnTo>
                  <a:lnTo>
                    <a:pt x="4503" y="160999"/>
                  </a:lnTo>
                  <a:lnTo>
                    <a:pt x="6586" y="175849"/>
                  </a:lnTo>
                  <a:lnTo>
                    <a:pt x="9199" y="190643"/>
                  </a:lnTo>
                  <a:lnTo>
                    <a:pt x="12164" y="204176"/>
                  </a:lnTo>
                  <a:lnTo>
                    <a:pt x="15364" y="216869"/>
                  </a:lnTo>
                  <a:lnTo>
                    <a:pt x="22183" y="241984"/>
                  </a:lnTo>
                  <a:lnTo>
                    <a:pt x="29292" y="269459"/>
                  </a:lnTo>
                  <a:lnTo>
                    <a:pt x="34124" y="281190"/>
                  </a:lnTo>
                  <a:lnTo>
                    <a:pt x="39792" y="291458"/>
                  </a:lnTo>
                  <a:lnTo>
                    <a:pt x="46018" y="300751"/>
                  </a:lnTo>
                  <a:lnTo>
                    <a:pt x="51392" y="310616"/>
                  </a:lnTo>
                  <a:lnTo>
                    <a:pt x="56199" y="320864"/>
                  </a:lnTo>
                  <a:lnTo>
                    <a:pt x="60627" y="331366"/>
                  </a:lnTo>
                  <a:lnTo>
                    <a:pt x="64802" y="342038"/>
                  </a:lnTo>
                  <a:lnTo>
                    <a:pt x="72704" y="363683"/>
                  </a:lnTo>
                  <a:lnTo>
                    <a:pt x="77747" y="373371"/>
                  </a:lnTo>
                  <a:lnTo>
                    <a:pt x="83557" y="382276"/>
                  </a:lnTo>
                  <a:lnTo>
                    <a:pt x="89877" y="390660"/>
                  </a:lnTo>
                  <a:lnTo>
                    <a:pt x="103424" y="409764"/>
                  </a:lnTo>
                  <a:lnTo>
                    <a:pt x="110462" y="419997"/>
                  </a:lnTo>
                  <a:lnTo>
                    <a:pt x="117602" y="429266"/>
                  </a:lnTo>
                  <a:lnTo>
                    <a:pt x="124808" y="437892"/>
                  </a:lnTo>
                  <a:lnTo>
                    <a:pt x="157574" y="4734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115173" y="2040240"/>
              <a:ext cx="187965" cy="426350"/>
            </a:xfrm>
            <a:custGeom>
              <a:avLst/>
              <a:gdLst/>
              <a:ahLst/>
              <a:cxnLst/>
              <a:rect l="0" t="0" r="0" b="0"/>
              <a:pathLst>
                <a:path w="187965" h="426350">
                  <a:moveTo>
                    <a:pt x="0" y="29933"/>
                  </a:moveTo>
                  <a:lnTo>
                    <a:pt x="17537" y="24087"/>
                  </a:lnTo>
                  <a:lnTo>
                    <a:pt x="27597" y="22365"/>
                  </a:lnTo>
                  <a:lnTo>
                    <a:pt x="39198" y="21217"/>
                  </a:lnTo>
                  <a:lnTo>
                    <a:pt x="51826" y="20452"/>
                  </a:lnTo>
                  <a:lnTo>
                    <a:pt x="78907" y="19602"/>
                  </a:lnTo>
                  <a:lnTo>
                    <a:pt x="92981" y="19375"/>
                  </a:lnTo>
                  <a:lnTo>
                    <a:pt x="99916" y="16777"/>
                  </a:lnTo>
                  <a:lnTo>
                    <a:pt x="102093" y="12598"/>
                  </a:lnTo>
                  <a:lnTo>
                    <a:pt x="101097" y="7365"/>
                  </a:lnTo>
                  <a:lnTo>
                    <a:pt x="95538" y="3876"/>
                  </a:lnTo>
                  <a:lnTo>
                    <a:pt x="86939" y="1550"/>
                  </a:lnTo>
                  <a:lnTo>
                    <a:pt x="76312" y="0"/>
                  </a:lnTo>
                  <a:lnTo>
                    <a:pt x="65557" y="189"/>
                  </a:lnTo>
                  <a:lnTo>
                    <a:pt x="54717" y="1539"/>
                  </a:lnTo>
                  <a:lnTo>
                    <a:pt x="43819" y="3663"/>
                  </a:lnTo>
                  <a:lnTo>
                    <a:pt x="35330" y="8749"/>
                  </a:lnTo>
                  <a:lnTo>
                    <a:pt x="28448" y="15810"/>
                  </a:lnTo>
                  <a:lnTo>
                    <a:pt x="22636" y="24188"/>
                  </a:lnTo>
                  <a:lnTo>
                    <a:pt x="19985" y="34668"/>
                  </a:lnTo>
                  <a:lnTo>
                    <a:pt x="19441" y="46548"/>
                  </a:lnTo>
                  <a:lnTo>
                    <a:pt x="20302" y="59362"/>
                  </a:lnTo>
                  <a:lnTo>
                    <a:pt x="23323" y="72799"/>
                  </a:lnTo>
                  <a:lnTo>
                    <a:pt x="27784" y="86651"/>
                  </a:lnTo>
                  <a:lnTo>
                    <a:pt x="38042" y="113869"/>
                  </a:lnTo>
                  <a:lnTo>
                    <a:pt x="46680" y="138201"/>
                  </a:lnTo>
                  <a:lnTo>
                    <a:pt x="51920" y="149829"/>
                  </a:lnTo>
                  <a:lnTo>
                    <a:pt x="57860" y="161251"/>
                  </a:lnTo>
                  <a:lnTo>
                    <a:pt x="64267" y="172536"/>
                  </a:lnTo>
                  <a:lnTo>
                    <a:pt x="72209" y="177612"/>
                  </a:lnTo>
                  <a:lnTo>
                    <a:pt x="81174" y="178550"/>
                  </a:lnTo>
                  <a:lnTo>
                    <a:pt x="90821" y="176728"/>
                  </a:lnTo>
                  <a:lnTo>
                    <a:pt x="102147" y="175513"/>
                  </a:lnTo>
                  <a:lnTo>
                    <a:pt x="114592" y="174703"/>
                  </a:lnTo>
                  <a:lnTo>
                    <a:pt x="127782" y="174163"/>
                  </a:lnTo>
                  <a:lnTo>
                    <a:pt x="139022" y="176250"/>
                  </a:lnTo>
                  <a:lnTo>
                    <a:pt x="148963" y="180089"/>
                  </a:lnTo>
                  <a:lnTo>
                    <a:pt x="158037" y="185095"/>
                  </a:lnTo>
                  <a:lnTo>
                    <a:pt x="166534" y="192102"/>
                  </a:lnTo>
                  <a:lnTo>
                    <a:pt x="174645" y="200445"/>
                  </a:lnTo>
                  <a:lnTo>
                    <a:pt x="182499" y="209677"/>
                  </a:lnTo>
                  <a:lnTo>
                    <a:pt x="186512" y="221949"/>
                  </a:lnTo>
                  <a:lnTo>
                    <a:pt x="187964" y="236248"/>
                  </a:lnTo>
                  <a:lnTo>
                    <a:pt x="187708" y="251898"/>
                  </a:lnTo>
                  <a:lnTo>
                    <a:pt x="186314" y="268449"/>
                  </a:lnTo>
                  <a:lnTo>
                    <a:pt x="184162" y="285601"/>
                  </a:lnTo>
                  <a:lnTo>
                    <a:pt x="181503" y="303153"/>
                  </a:lnTo>
                  <a:lnTo>
                    <a:pt x="177283" y="318525"/>
                  </a:lnTo>
                  <a:lnTo>
                    <a:pt x="172024" y="332443"/>
                  </a:lnTo>
                  <a:lnTo>
                    <a:pt x="166070" y="345393"/>
                  </a:lnTo>
                  <a:lnTo>
                    <a:pt x="159654" y="356473"/>
                  </a:lnTo>
                  <a:lnTo>
                    <a:pt x="152929" y="366306"/>
                  </a:lnTo>
                  <a:lnTo>
                    <a:pt x="145999" y="375309"/>
                  </a:lnTo>
                  <a:lnTo>
                    <a:pt x="138932" y="383758"/>
                  </a:lnTo>
                  <a:lnTo>
                    <a:pt x="131774" y="391837"/>
                  </a:lnTo>
                  <a:lnTo>
                    <a:pt x="88093" y="4263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674711" y="2675809"/>
            <a:ext cx="2235137" cy="718528"/>
            <a:chOff x="1674711" y="2675809"/>
            <a:chExt cx="2235137" cy="718528"/>
          </a:xfrm>
        </p:grpSpPr>
        <p:sp>
          <p:nvSpPr>
            <p:cNvPr id="41" name="Freeform 40"/>
            <p:cNvSpPr/>
            <p:nvPr/>
          </p:nvSpPr>
          <p:spPr>
            <a:xfrm>
              <a:off x="1674711" y="2929075"/>
              <a:ext cx="176186" cy="22024"/>
            </a:xfrm>
            <a:custGeom>
              <a:avLst/>
              <a:gdLst/>
              <a:ahLst/>
              <a:cxnLst/>
              <a:rect l="0" t="0" r="0" b="0"/>
              <a:pathLst>
                <a:path w="176186" h="22024">
                  <a:moveTo>
                    <a:pt x="0" y="0"/>
                  </a:moveTo>
                  <a:lnTo>
                    <a:pt x="23383" y="5846"/>
                  </a:lnTo>
                  <a:lnTo>
                    <a:pt x="35165" y="7568"/>
                  </a:lnTo>
                  <a:lnTo>
                    <a:pt x="47913" y="8716"/>
                  </a:lnTo>
                  <a:lnTo>
                    <a:pt x="61306" y="9481"/>
                  </a:lnTo>
                  <a:lnTo>
                    <a:pt x="92501" y="10331"/>
                  </a:lnTo>
                  <a:lnTo>
                    <a:pt x="109384" y="10558"/>
                  </a:lnTo>
                  <a:lnTo>
                    <a:pt x="124310" y="11932"/>
                  </a:lnTo>
                  <a:lnTo>
                    <a:pt x="137931" y="14072"/>
                  </a:lnTo>
                  <a:lnTo>
                    <a:pt x="176185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740977" y="2675809"/>
              <a:ext cx="109920" cy="418440"/>
            </a:xfrm>
            <a:custGeom>
              <a:avLst/>
              <a:gdLst/>
              <a:ahLst/>
              <a:cxnLst/>
              <a:rect l="0" t="0" r="0" b="0"/>
              <a:pathLst>
                <a:path w="109920" h="418440">
                  <a:moveTo>
                    <a:pt x="65873" y="418439"/>
                  </a:moveTo>
                  <a:lnTo>
                    <a:pt x="48336" y="412593"/>
                  </a:lnTo>
                  <a:lnTo>
                    <a:pt x="41946" y="407201"/>
                  </a:lnTo>
                  <a:lnTo>
                    <a:pt x="36463" y="399936"/>
                  </a:lnTo>
                  <a:lnTo>
                    <a:pt x="31584" y="391421"/>
                  </a:lnTo>
                  <a:lnTo>
                    <a:pt x="27108" y="380851"/>
                  </a:lnTo>
                  <a:lnTo>
                    <a:pt x="22901" y="368910"/>
                  </a:lnTo>
                  <a:lnTo>
                    <a:pt x="7357" y="320427"/>
                  </a:lnTo>
                  <a:lnTo>
                    <a:pt x="4839" y="306605"/>
                  </a:lnTo>
                  <a:lnTo>
                    <a:pt x="3160" y="291272"/>
                  </a:lnTo>
                  <a:lnTo>
                    <a:pt x="2041" y="274933"/>
                  </a:lnTo>
                  <a:lnTo>
                    <a:pt x="1295" y="259146"/>
                  </a:lnTo>
                  <a:lnTo>
                    <a:pt x="467" y="228554"/>
                  </a:lnTo>
                  <a:lnTo>
                    <a:pt x="0" y="177971"/>
                  </a:lnTo>
                  <a:lnTo>
                    <a:pt x="1158" y="161470"/>
                  </a:lnTo>
                  <a:lnTo>
                    <a:pt x="3153" y="145575"/>
                  </a:lnTo>
                  <a:lnTo>
                    <a:pt x="5707" y="130085"/>
                  </a:lnTo>
                  <a:lnTo>
                    <a:pt x="9857" y="116087"/>
                  </a:lnTo>
                  <a:lnTo>
                    <a:pt x="15070" y="103085"/>
                  </a:lnTo>
                  <a:lnTo>
                    <a:pt x="20993" y="90746"/>
                  </a:lnTo>
                  <a:lnTo>
                    <a:pt x="26165" y="78850"/>
                  </a:lnTo>
                  <a:lnTo>
                    <a:pt x="30836" y="67249"/>
                  </a:lnTo>
                  <a:lnTo>
                    <a:pt x="35174" y="55844"/>
                  </a:lnTo>
                  <a:lnTo>
                    <a:pt x="41737" y="45794"/>
                  </a:lnTo>
                  <a:lnTo>
                    <a:pt x="49782" y="36647"/>
                  </a:lnTo>
                  <a:lnTo>
                    <a:pt x="58816" y="28102"/>
                  </a:lnTo>
                  <a:lnTo>
                    <a:pt x="68509" y="21181"/>
                  </a:lnTo>
                  <a:lnTo>
                    <a:pt x="78642" y="15344"/>
                  </a:lnTo>
                  <a:lnTo>
                    <a:pt x="10991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028099" y="2675809"/>
              <a:ext cx="229240" cy="561590"/>
            </a:xfrm>
            <a:custGeom>
              <a:avLst/>
              <a:gdLst/>
              <a:ahLst/>
              <a:cxnLst/>
              <a:rect l="0" t="0" r="0" b="0"/>
              <a:pathLst>
                <a:path w="229240" h="561590">
                  <a:moveTo>
                    <a:pt x="43028" y="0"/>
                  </a:moveTo>
                  <a:lnTo>
                    <a:pt x="124162" y="27044"/>
                  </a:lnTo>
                  <a:lnTo>
                    <a:pt x="118240" y="25070"/>
                  </a:lnTo>
                  <a:lnTo>
                    <a:pt x="111522" y="25278"/>
                  </a:lnTo>
                  <a:lnTo>
                    <a:pt x="103373" y="26640"/>
                  </a:lnTo>
                  <a:lnTo>
                    <a:pt x="94270" y="28772"/>
                  </a:lnTo>
                  <a:lnTo>
                    <a:pt x="84530" y="31416"/>
                  </a:lnTo>
                  <a:lnTo>
                    <a:pt x="63921" y="37617"/>
                  </a:lnTo>
                  <a:lnTo>
                    <a:pt x="53286" y="42207"/>
                  </a:lnTo>
                  <a:lnTo>
                    <a:pt x="42526" y="47714"/>
                  </a:lnTo>
                  <a:lnTo>
                    <a:pt x="31682" y="53833"/>
                  </a:lnTo>
                  <a:lnTo>
                    <a:pt x="23229" y="61582"/>
                  </a:lnTo>
                  <a:lnTo>
                    <a:pt x="16370" y="70419"/>
                  </a:lnTo>
                  <a:lnTo>
                    <a:pt x="10574" y="79980"/>
                  </a:lnTo>
                  <a:lnTo>
                    <a:pt x="6710" y="91249"/>
                  </a:lnTo>
                  <a:lnTo>
                    <a:pt x="4134" y="103655"/>
                  </a:lnTo>
                  <a:lnTo>
                    <a:pt x="2417" y="116820"/>
                  </a:lnTo>
                  <a:lnTo>
                    <a:pt x="1272" y="131714"/>
                  </a:lnTo>
                  <a:lnTo>
                    <a:pt x="508" y="147761"/>
                  </a:lnTo>
                  <a:lnTo>
                    <a:pt x="0" y="164577"/>
                  </a:lnTo>
                  <a:lnTo>
                    <a:pt x="884" y="181905"/>
                  </a:lnTo>
                  <a:lnTo>
                    <a:pt x="2697" y="199574"/>
                  </a:lnTo>
                  <a:lnTo>
                    <a:pt x="5129" y="217471"/>
                  </a:lnTo>
                  <a:lnTo>
                    <a:pt x="6751" y="234297"/>
                  </a:lnTo>
                  <a:lnTo>
                    <a:pt x="7831" y="250408"/>
                  </a:lnTo>
                  <a:lnTo>
                    <a:pt x="8552" y="266043"/>
                  </a:lnTo>
                  <a:lnTo>
                    <a:pt x="10256" y="280136"/>
                  </a:lnTo>
                  <a:lnTo>
                    <a:pt x="12616" y="293202"/>
                  </a:lnTo>
                  <a:lnTo>
                    <a:pt x="15412" y="305584"/>
                  </a:lnTo>
                  <a:lnTo>
                    <a:pt x="19724" y="311391"/>
                  </a:lnTo>
                  <a:lnTo>
                    <a:pt x="25045" y="312816"/>
                  </a:lnTo>
                  <a:lnTo>
                    <a:pt x="31039" y="311318"/>
                  </a:lnTo>
                  <a:lnTo>
                    <a:pt x="37483" y="307873"/>
                  </a:lnTo>
                  <a:lnTo>
                    <a:pt x="44225" y="303129"/>
                  </a:lnTo>
                  <a:lnTo>
                    <a:pt x="51167" y="297519"/>
                  </a:lnTo>
                  <a:lnTo>
                    <a:pt x="59466" y="292556"/>
                  </a:lnTo>
                  <a:lnTo>
                    <a:pt x="68669" y="288024"/>
                  </a:lnTo>
                  <a:lnTo>
                    <a:pt x="78474" y="283779"/>
                  </a:lnTo>
                  <a:lnTo>
                    <a:pt x="88682" y="282173"/>
                  </a:lnTo>
                  <a:lnTo>
                    <a:pt x="99158" y="282325"/>
                  </a:lnTo>
                  <a:lnTo>
                    <a:pt x="109812" y="283650"/>
                  </a:lnTo>
                  <a:lnTo>
                    <a:pt x="120586" y="285757"/>
                  </a:lnTo>
                  <a:lnTo>
                    <a:pt x="131438" y="288385"/>
                  </a:lnTo>
                  <a:lnTo>
                    <a:pt x="142344" y="291361"/>
                  </a:lnTo>
                  <a:lnTo>
                    <a:pt x="152062" y="295791"/>
                  </a:lnTo>
                  <a:lnTo>
                    <a:pt x="160987" y="301192"/>
                  </a:lnTo>
                  <a:lnTo>
                    <a:pt x="178653" y="313719"/>
                  </a:lnTo>
                  <a:lnTo>
                    <a:pt x="198739" y="327443"/>
                  </a:lnTo>
                  <a:lnTo>
                    <a:pt x="206788" y="335752"/>
                  </a:lnTo>
                  <a:lnTo>
                    <a:pt x="213376" y="344962"/>
                  </a:lnTo>
                  <a:lnTo>
                    <a:pt x="218993" y="354772"/>
                  </a:lnTo>
                  <a:lnTo>
                    <a:pt x="222737" y="366206"/>
                  </a:lnTo>
                  <a:lnTo>
                    <a:pt x="225233" y="378723"/>
                  </a:lnTo>
                  <a:lnTo>
                    <a:pt x="226897" y="391962"/>
                  </a:lnTo>
                  <a:lnTo>
                    <a:pt x="228006" y="406905"/>
                  </a:lnTo>
                  <a:lnTo>
                    <a:pt x="228746" y="422985"/>
                  </a:lnTo>
                  <a:lnTo>
                    <a:pt x="229239" y="439822"/>
                  </a:lnTo>
                  <a:lnTo>
                    <a:pt x="228344" y="454718"/>
                  </a:lnTo>
                  <a:lnTo>
                    <a:pt x="226524" y="468319"/>
                  </a:lnTo>
                  <a:lnTo>
                    <a:pt x="224087" y="481056"/>
                  </a:lnTo>
                  <a:lnTo>
                    <a:pt x="220015" y="493219"/>
                  </a:lnTo>
                  <a:lnTo>
                    <a:pt x="214854" y="504997"/>
                  </a:lnTo>
                  <a:lnTo>
                    <a:pt x="208966" y="516520"/>
                  </a:lnTo>
                  <a:lnTo>
                    <a:pt x="201370" y="526649"/>
                  </a:lnTo>
                  <a:lnTo>
                    <a:pt x="192636" y="535849"/>
                  </a:lnTo>
                  <a:lnTo>
                    <a:pt x="153144" y="5615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489567" y="2995144"/>
              <a:ext cx="121128" cy="22024"/>
            </a:xfrm>
            <a:custGeom>
              <a:avLst/>
              <a:gdLst/>
              <a:ahLst/>
              <a:cxnLst/>
              <a:rect l="0" t="0" r="0" b="0"/>
              <a:pathLst>
                <a:path w="121128" h="22024">
                  <a:moveTo>
                    <a:pt x="0" y="22023"/>
                  </a:moveTo>
                  <a:lnTo>
                    <a:pt x="23382" y="22023"/>
                  </a:lnTo>
                  <a:lnTo>
                    <a:pt x="33940" y="20800"/>
                  </a:lnTo>
                  <a:lnTo>
                    <a:pt x="44650" y="18760"/>
                  </a:lnTo>
                  <a:lnTo>
                    <a:pt x="55460" y="16178"/>
                  </a:lnTo>
                  <a:lnTo>
                    <a:pt x="66338" y="13232"/>
                  </a:lnTo>
                  <a:lnTo>
                    <a:pt x="77260" y="10045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489567" y="3150836"/>
              <a:ext cx="112903" cy="31506"/>
            </a:xfrm>
            <a:custGeom>
              <a:avLst/>
              <a:gdLst/>
              <a:ahLst/>
              <a:cxnLst/>
              <a:rect l="0" t="0" r="0" b="0"/>
              <a:pathLst>
                <a:path w="112903" h="31506">
                  <a:moveTo>
                    <a:pt x="0" y="9481"/>
                  </a:moveTo>
                  <a:lnTo>
                    <a:pt x="23382" y="9481"/>
                  </a:lnTo>
                  <a:lnTo>
                    <a:pt x="35164" y="8258"/>
                  </a:lnTo>
                  <a:lnTo>
                    <a:pt x="47913" y="6219"/>
                  </a:lnTo>
                  <a:lnTo>
                    <a:pt x="61306" y="3636"/>
                  </a:lnTo>
                  <a:lnTo>
                    <a:pt x="75129" y="1914"/>
                  </a:lnTo>
                  <a:lnTo>
                    <a:pt x="89238" y="766"/>
                  </a:lnTo>
                  <a:lnTo>
                    <a:pt x="103538" y="0"/>
                  </a:lnTo>
                  <a:lnTo>
                    <a:pt x="110625" y="1937"/>
                  </a:lnTo>
                  <a:lnTo>
                    <a:pt x="112902" y="5676"/>
                  </a:lnTo>
                  <a:lnTo>
                    <a:pt x="88092" y="315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802062" y="2818034"/>
              <a:ext cx="159396" cy="210130"/>
            </a:xfrm>
            <a:custGeom>
              <a:avLst/>
              <a:gdLst/>
              <a:ahLst/>
              <a:cxnLst/>
              <a:rect l="0" t="0" r="0" b="0"/>
              <a:pathLst>
                <a:path w="159396" h="210130">
                  <a:moveTo>
                    <a:pt x="50886" y="188122"/>
                  </a:moveTo>
                  <a:lnTo>
                    <a:pt x="33349" y="182276"/>
                  </a:lnTo>
                  <a:lnTo>
                    <a:pt x="25736" y="176883"/>
                  </a:lnTo>
                  <a:lnTo>
                    <a:pt x="18214" y="169618"/>
                  </a:lnTo>
                  <a:lnTo>
                    <a:pt x="10752" y="161104"/>
                  </a:lnTo>
                  <a:lnTo>
                    <a:pt x="5778" y="150534"/>
                  </a:lnTo>
                  <a:lnTo>
                    <a:pt x="2461" y="138593"/>
                  </a:lnTo>
                  <a:lnTo>
                    <a:pt x="250" y="125738"/>
                  </a:lnTo>
                  <a:lnTo>
                    <a:pt x="0" y="113498"/>
                  </a:lnTo>
                  <a:lnTo>
                    <a:pt x="1056" y="101667"/>
                  </a:lnTo>
                  <a:lnTo>
                    <a:pt x="2984" y="90110"/>
                  </a:lnTo>
                  <a:lnTo>
                    <a:pt x="6716" y="78734"/>
                  </a:lnTo>
                  <a:lnTo>
                    <a:pt x="11652" y="67480"/>
                  </a:lnTo>
                  <a:lnTo>
                    <a:pt x="17389" y="56307"/>
                  </a:lnTo>
                  <a:lnTo>
                    <a:pt x="24884" y="46411"/>
                  </a:lnTo>
                  <a:lnTo>
                    <a:pt x="33551" y="37366"/>
                  </a:lnTo>
                  <a:lnTo>
                    <a:pt x="43000" y="28890"/>
                  </a:lnTo>
                  <a:lnTo>
                    <a:pt x="52970" y="20792"/>
                  </a:lnTo>
                  <a:lnTo>
                    <a:pt x="63287" y="12946"/>
                  </a:lnTo>
                  <a:lnTo>
                    <a:pt x="73835" y="5269"/>
                  </a:lnTo>
                  <a:lnTo>
                    <a:pt x="85762" y="1374"/>
                  </a:lnTo>
                  <a:lnTo>
                    <a:pt x="98607" y="0"/>
                  </a:lnTo>
                  <a:lnTo>
                    <a:pt x="112064" y="309"/>
                  </a:lnTo>
                  <a:lnTo>
                    <a:pt x="123483" y="4185"/>
                  </a:lnTo>
                  <a:lnTo>
                    <a:pt x="133542" y="10439"/>
                  </a:lnTo>
                  <a:lnTo>
                    <a:pt x="142695" y="18279"/>
                  </a:lnTo>
                  <a:lnTo>
                    <a:pt x="148797" y="28400"/>
                  </a:lnTo>
                  <a:lnTo>
                    <a:pt x="152865" y="40041"/>
                  </a:lnTo>
                  <a:lnTo>
                    <a:pt x="155578" y="52696"/>
                  </a:lnTo>
                  <a:lnTo>
                    <a:pt x="157386" y="66027"/>
                  </a:lnTo>
                  <a:lnTo>
                    <a:pt x="158591" y="79808"/>
                  </a:lnTo>
                  <a:lnTo>
                    <a:pt x="159395" y="93890"/>
                  </a:lnTo>
                  <a:lnTo>
                    <a:pt x="158707" y="108171"/>
                  </a:lnTo>
                  <a:lnTo>
                    <a:pt x="157025" y="122586"/>
                  </a:lnTo>
                  <a:lnTo>
                    <a:pt x="154680" y="137090"/>
                  </a:lnTo>
                  <a:lnTo>
                    <a:pt x="151893" y="150430"/>
                  </a:lnTo>
                  <a:lnTo>
                    <a:pt x="148812" y="162994"/>
                  </a:lnTo>
                  <a:lnTo>
                    <a:pt x="145534" y="175041"/>
                  </a:lnTo>
                  <a:lnTo>
                    <a:pt x="140902" y="185518"/>
                  </a:lnTo>
                  <a:lnTo>
                    <a:pt x="135367" y="194951"/>
                  </a:lnTo>
                  <a:lnTo>
                    <a:pt x="129230" y="203686"/>
                  </a:lnTo>
                  <a:lnTo>
                    <a:pt x="121468" y="208286"/>
                  </a:lnTo>
                  <a:lnTo>
                    <a:pt x="112623" y="210129"/>
                  </a:lnTo>
                  <a:lnTo>
                    <a:pt x="72909" y="1881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967731" y="2840982"/>
              <a:ext cx="50391" cy="429452"/>
            </a:xfrm>
            <a:custGeom>
              <a:avLst/>
              <a:gdLst/>
              <a:ahLst/>
              <a:cxnLst/>
              <a:rect l="0" t="0" r="0" b="0"/>
              <a:pathLst>
                <a:path w="50391" h="429452">
                  <a:moveTo>
                    <a:pt x="6344" y="0"/>
                  </a:moveTo>
                  <a:lnTo>
                    <a:pt x="499" y="17537"/>
                  </a:lnTo>
                  <a:lnTo>
                    <a:pt x="0" y="28821"/>
                  </a:lnTo>
                  <a:lnTo>
                    <a:pt x="891" y="42460"/>
                  </a:lnTo>
                  <a:lnTo>
                    <a:pt x="2709" y="57671"/>
                  </a:lnTo>
                  <a:lnTo>
                    <a:pt x="5144" y="71482"/>
                  </a:lnTo>
                  <a:lnTo>
                    <a:pt x="7992" y="84360"/>
                  </a:lnTo>
                  <a:lnTo>
                    <a:pt x="11113" y="96616"/>
                  </a:lnTo>
                  <a:lnTo>
                    <a:pt x="13194" y="110904"/>
                  </a:lnTo>
                  <a:lnTo>
                    <a:pt x="14581" y="126547"/>
                  </a:lnTo>
                  <a:lnTo>
                    <a:pt x="15506" y="143093"/>
                  </a:lnTo>
                  <a:lnTo>
                    <a:pt x="17346" y="159018"/>
                  </a:lnTo>
                  <a:lnTo>
                    <a:pt x="19796" y="174529"/>
                  </a:lnTo>
                  <a:lnTo>
                    <a:pt x="22653" y="189763"/>
                  </a:lnTo>
                  <a:lnTo>
                    <a:pt x="25782" y="203590"/>
                  </a:lnTo>
                  <a:lnTo>
                    <a:pt x="29091" y="216478"/>
                  </a:lnTo>
                  <a:lnTo>
                    <a:pt x="32520" y="228741"/>
                  </a:lnTo>
                  <a:lnTo>
                    <a:pt x="34806" y="241810"/>
                  </a:lnTo>
                  <a:lnTo>
                    <a:pt x="36330" y="255417"/>
                  </a:lnTo>
                  <a:lnTo>
                    <a:pt x="37347" y="269382"/>
                  </a:lnTo>
                  <a:lnTo>
                    <a:pt x="39248" y="284810"/>
                  </a:lnTo>
                  <a:lnTo>
                    <a:pt x="41738" y="301212"/>
                  </a:lnTo>
                  <a:lnTo>
                    <a:pt x="44623" y="318265"/>
                  </a:lnTo>
                  <a:lnTo>
                    <a:pt x="45322" y="334527"/>
                  </a:lnTo>
                  <a:lnTo>
                    <a:pt x="44564" y="350263"/>
                  </a:lnTo>
                  <a:lnTo>
                    <a:pt x="42836" y="365648"/>
                  </a:lnTo>
                  <a:lnTo>
                    <a:pt x="42907" y="379574"/>
                  </a:lnTo>
                  <a:lnTo>
                    <a:pt x="44178" y="392529"/>
                  </a:lnTo>
                  <a:lnTo>
                    <a:pt x="50390" y="4294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106214" y="3083236"/>
              <a:ext cx="89902" cy="44048"/>
            </a:xfrm>
            <a:custGeom>
              <a:avLst/>
              <a:gdLst/>
              <a:ahLst/>
              <a:cxnLst/>
              <a:rect l="0" t="0" r="0" b="0"/>
              <a:pathLst>
                <a:path w="89902" h="44048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8" y="8716"/>
                  </a:lnTo>
                  <a:lnTo>
                    <a:pt x="51825" y="9482"/>
                  </a:lnTo>
                  <a:lnTo>
                    <a:pt x="63915" y="11215"/>
                  </a:lnTo>
                  <a:lnTo>
                    <a:pt x="75644" y="13595"/>
                  </a:lnTo>
                  <a:lnTo>
                    <a:pt x="87135" y="16404"/>
                  </a:lnTo>
                  <a:lnTo>
                    <a:pt x="89901" y="19501"/>
                  </a:lnTo>
                  <a:lnTo>
                    <a:pt x="86851" y="22789"/>
                  </a:lnTo>
                  <a:lnTo>
                    <a:pt x="79924" y="26204"/>
                  </a:lnTo>
                  <a:lnTo>
                    <a:pt x="71635" y="29705"/>
                  </a:lnTo>
                  <a:lnTo>
                    <a:pt x="62439" y="33262"/>
                  </a:lnTo>
                  <a:lnTo>
                    <a:pt x="33035" y="44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381503" y="2940086"/>
              <a:ext cx="231244" cy="407854"/>
            </a:xfrm>
            <a:custGeom>
              <a:avLst/>
              <a:gdLst/>
              <a:ahLst/>
              <a:cxnLst/>
              <a:rect l="0" t="0" r="0" b="0"/>
              <a:pathLst>
                <a:path w="231244" h="407854">
                  <a:moveTo>
                    <a:pt x="0" y="0"/>
                  </a:moveTo>
                  <a:lnTo>
                    <a:pt x="23383" y="5846"/>
                  </a:lnTo>
                  <a:lnTo>
                    <a:pt x="33941" y="8792"/>
                  </a:lnTo>
                  <a:lnTo>
                    <a:pt x="55461" y="15327"/>
                  </a:lnTo>
                  <a:lnTo>
                    <a:pt x="88212" y="25885"/>
                  </a:lnTo>
                  <a:lnTo>
                    <a:pt x="97960" y="31939"/>
                  </a:lnTo>
                  <a:lnTo>
                    <a:pt x="106906" y="39645"/>
                  </a:lnTo>
                  <a:lnTo>
                    <a:pt x="115317" y="48453"/>
                  </a:lnTo>
                  <a:lnTo>
                    <a:pt x="123371" y="57996"/>
                  </a:lnTo>
                  <a:lnTo>
                    <a:pt x="131188" y="68028"/>
                  </a:lnTo>
                  <a:lnTo>
                    <a:pt x="138846" y="78387"/>
                  </a:lnTo>
                  <a:lnTo>
                    <a:pt x="145175" y="88963"/>
                  </a:lnTo>
                  <a:lnTo>
                    <a:pt x="150617" y="99685"/>
                  </a:lnTo>
                  <a:lnTo>
                    <a:pt x="155469" y="110503"/>
                  </a:lnTo>
                  <a:lnTo>
                    <a:pt x="157480" y="122609"/>
                  </a:lnTo>
                  <a:lnTo>
                    <a:pt x="157598" y="135573"/>
                  </a:lnTo>
                  <a:lnTo>
                    <a:pt x="156453" y="149111"/>
                  </a:lnTo>
                  <a:lnTo>
                    <a:pt x="154466" y="164253"/>
                  </a:lnTo>
                  <a:lnTo>
                    <a:pt x="151917" y="180465"/>
                  </a:lnTo>
                  <a:lnTo>
                    <a:pt x="148995" y="197391"/>
                  </a:lnTo>
                  <a:lnTo>
                    <a:pt x="144600" y="211122"/>
                  </a:lnTo>
                  <a:lnTo>
                    <a:pt x="139223" y="222723"/>
                  </a:lnTo>
                  <a:lnTo>
                    <a:pt x="107165" y="276461"/>
                  </a:lnTo>
                  <a:lnTo>
                    <a:pt x="99584" y="290753"/>
                  </a:lnTo>
                  <a:lnTo>
                    <a:pt x="93306" y="303951"/>
                  </a:lnTo>
                  <a:lnTo>
                    <a:pt x="87898" y="316420"/>
                  </a:lnTo>
                  <a:lnTo>
                    <a:pt x="81845" y="327180"/>
                  </a:lnTo>
                  <a:lnTo>
                    <a:pt x="75363" y="336800"/>
                  </a:lnTo>
                  <a:lnTo>
                    <a:pt x="68595" y="345661"/>
                  </a:lnTo>
                  <a:lnTo>
                    <a:pt x="62859" y="355238"/>
                  </a:lnTo>
                  <a:lnTo>
                    <a:pt x="57811" y="365294"/>
                  </a:lnTo>
                  <a:lnTo>
                    <a:pt x="53223" y="375668"/>
                  </a:lnTo>
                  <a:lnTo>
                    <a:pt x="47717" y="385031"/>
                  </a:lnTo>
                  <a:lnTo>
                    <a:pt x="41600" y="393720"/>
                  </a:lnTo>
                  <a:lnTo>
                    <a:pt x="35074" y="401960"/>
                  </a:lnTo>
                  <a:lnTo>
                    <a:pt x="35618" y="406230"/>
                  </a:lnTo>
                  <a:lnTo>
                    <a:pt x="40874" y="407853"/>
                  </a:lnTo>
                  <a:lnTo>
                    <a:pt x="49273" y="407711"/>
                  </a:lnTo>
                  <a:lnTo>
                    <a:pt x="59766" y="406393"/>
                  </a:lnTo>
                  <a:lnTo>
                    <a:pt x="71655" y="404291"/>
                  </a:lnTo>
                  <a:lnTo>
                    <a:pt x="84475" y="401666"/>
                  </a:lnTo>
                  <a:lnTo>
                    <a:pt x="96692" y="398693"/>
                  </a:lnTo>
                  <a:lnTo>
                    <a:pt x="108508" y="395487"/>
                  </a:lnTo>
                  <a:lnTo>
                    <a:pt x="120055" y="392126"/>
                  </a:lnTo>
                  <a:lnTo>
                    <a:pt x="132648" y="389886"/>
                  </a:lnTo>
                  <a:lnTo>
                    <a:pt x="145937" y="388392"/>
                  </a:lnTo>
                  <a:lnTo>
                    <a:pt x="159690" y="387396"/>
                  </a:lnTo>
                  <a:lnTo>
                    <a:pt x="173753" y="386733"/>
                  </a:lnTo>
                  <a:lnTo>
                    <a:pt x="231243" y="3854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701500" y="2973121"/>
              <a:ext cx="208348" cy="421216"/>
            </a:xfrm>
            <a:custGeom>
              <a:avLst/>
              <a:gdLst/>
              <a:ahLst/>
              <a:cxnLst/>
              <a:rect l="0" t="0" r="0" b="0"/>
              <a:pathLst>
                <a:path w="208348" h="421216">
                  <a:moveTo>
                    <a:pt x="109454" y="0"/>
                  </a:moveTo>
                  <a:lnTo>
                    <a:pt x="91917" y="11691"/>
                  </a:lnTo>
                  <a:lnTo>
                    <a:pt x="84304" y="17582"/>
                  </a:lnTo>
                  <a:lnTo>
                    <a:pt x="76782" y="23957"/>
                  </a:lnTo>
                  <a:lnTo>
                    <a:pt x="69320" y="30653"/>
                  </a:lnTo>
                  <a:lnTo>
                    <a:pt x="61898" y="40011"/>
                  </a:lnTo>
                  <a:lnTo>
                    <a:pt x="54504" y="51144"/>
                  </a:lnTo>
                  <a:lnTo>
                    <a:pt x="47127" y="63461"/>
                  </a:lnTo>
                  <a:lnTo>
                    <a:pt x="40985" y="76565"/>
                  </a:lnTo>
                  <a:lnTo>
                    <a:pt x="35668" y="90196"/>
                  </a:lnTo>
                  <a:lnTo>
                    <a:pt x="18342" y="141391"/>
                  </a:lnTo>
                  <a:lnTo>
                    <a:pt x="14454" y="154212"/>
                  </a:lnTo>
                  <a:lnTo>
                    <a:pt x="6872" y="181509"/>
                  </a:lnTo>
                  <a:lnTo>
                    <a:pt x="4361" y="199310"/>
                  </a:lnTo>
                  <a:lnTo>
                    <a:pt x="2687" y="219743"/>
                  </a:lnTo>
                  <a:lnTo>
                    <a:pt x="1570" y="241929"/>
                  </a:lnTo>
                  <a:lnTo>
                    <a:pt x="331" y="286156"/>
                  </a:lnTo>
                  <a:lnTo>
                    <a:pt x="0" y="308227"/>
                  </a:lnTo>
                  <a:lnTo>
                    <a:pt x="2226" y="327836"/>
                  </a:lnTo>
                  <a:lnTo>
                    <a:pt x="6157" y="345802"/>
                  </a:lnTo>
                  <a:lnTo>
                    <a:pt x="11225" y="362673"/>
                  </a:lnTo>
                  <a:lnTo>
                    <a:pt x="17051" y="376368"/>
                  </a:lnTo>
                  <a:lnTo>
                    <a:pt x="23382" y="387945"/>
                  </a:lnTo>
                  <a:lnTo>
                    <a:pt x="30049" y="398110"/>
                  </a:lnTo>
                  <a:lnTo>
                    <a:pt x="38165" y="406109"/>
                  </a:lnTo>
                  <a:lnTo>
                    <a:pt x="47246" y="412666"/>
                  </a:lnTo>
                  <a:lnTo>
                    <a:pt x="56970" y="418261"/>
                  </a:lnTo>
                  <a:lnTo>
                    <a:pt x="67124" y="420767"/>
                  </a:lnTo>
                  <a:lnTo>
                    <a:pt x="77563" y="421215"/>
                  </a:lnTo>
                  <a:lnTo>
                    <a:pt x="88194" y="420290"/>
                  </a:lnTo>
                  <a:lnTo>
                    <a:pt x="97728" y="417226"/>
                  </a:lnTo>
                  <a:lnTo>
                    <a:pt x="106530" y="412736"/>
                  </a:lnTo>
                  <a:lnTo>
                    <a:pt x="114846" y="407296"/>
                  </a:lnTo>
                  <a:lnTo>
                    <a:pt x="124060" y="399999"/>
                  </a:lnTo>
                  <a:lnTo>
                    <a:pt x="133874" y="391464"/>
                  </a:lnTo>
                  <a:lnTo>
                    <a:pt x="144086" y="382103"/>
                  </a:lnTo>
                  <a:lnTo>
                    <a:pt x="153342" y="370969"/>
                  </a:lnTo>
                  <a:lnTo>
                    <a:pt x="161959" y="358651"/>
                  </a:lnTo>
                  <a:lnTo>
                    <a:pt x="170151" y="345546"/>
                  </a:lnTo>
                  <a:lnTo>
                    <a:pt x="176836" y="329468"/>
                  </a:lnTo>
                  <a:lnTo>
                    <a:pt x="182516" y="311408"/>
                  </a:lnTo>
                  <a:lnTo>
                    <a:pt x="187526" y="292028"/>
                  </a:lnTo>
                  <a:lnTo>
                    <a:pt x="196356" y="260705"/>
                  </a:lnTo>
                  <a:lnTo>
                    <a:pt x="200423" y="247214"/>
                  </a:lnTo>
                  <a:lnTo>
                    <a:pt x="203135" y="232102"/>
                  </a:lnTo>
                  <a:lnTo>
                    <a:pt x="204942" y="215910"/>
                  </a:lnTo>
                  <a:lnTo>
                    <a:pt x="206148" y="198998"/>
                  </a:lnTo>
                  <a:lnTo>
                    <a:pt x="206951" y="180382"/>
                  </a:lnTo>
                  <a:lnTo>
                    <a:pt x="207844" y="140122"/>
                  </a:lnTo>
                  <a:lnTo>
                    <a:pt x="208347" y="87875"/>
                  </a:lnTo>
                  <a:lnTo>
                    <a:pt x="205970" y="74489"/>
                  </a:lnTo>
                  <a:lnTo>
                    <a:pt x="201939" y="63118"/>
                  </a:lnTo>
                  <a:lnTo>
                    <a:pt x="186535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730676" y="2683671"/>
            <a:ext cx="142244" cy="597775"/>
            <a:chOff x="1730676" y="2683671"/>
            <a:chExt cx="142244" cy="597775"/>
          </a:xfrm>
        </p:grpSpPr>
        <p:sp>
          <p:nvSpPr>
            <p:cNvPr id="52" name="Freeform 51"/>
            <p:cNvSpPr/>
            <p:nvPr/>
          </p:nvSpPr>
          <p:spPr>
            <a:xfrm>
              <a:off x="1763711" y="3006156"/>
              <a:ext cx="21117" cy="275290"/>
            </a:xfrm>
            <a:custGeom>
              <a:avLst/>
              <a:gdLst/>
              <a:ahLst/>
              <a:cxnLst/>
              <a:rect l="0" t="0" r="0" b="0"/>
              <a:pathLst>
                <a:path w="21117" h="275290">
                  <a:moveTo>
                    <a:pt x="21116" y="0"/>
                  </a:moveTo>
                  <a:lnTo>
                    <a:pt x="9424" y="11691"/>
                  </a:lnTo>
                  <a:lnTo>
                    <a:pt x="5980" y="21253"/>
                  </a:lnTo>
                  <a:lnTo>
                    <a:pt x="3684" y="33744"/>
                  </a:lnTo>
                  <a:lnTo>
                    <a:pt x="2154" y="48190"/>
                  </a:lnTo>
                  <a:lnTo>
                    <a:pt x="1133" y="63938"/>
                  </a:lnTo>
                  <a:lnTo>
                    <a:pt x="453" y="80554"/>
                  </a:lnTo>
                  <a:lnTo>
                    <a:pt x="0" y="97749"/>
                  </a:lnTo>
                  <a:lnTo>
                    <a:pt x="921" y="114106"/>
                  </a:lnTo>
                  <a:lnTo>
                    <a:pt x="2758" y="129905"/>
                  </a:lnTo>
                  <a:lnTo>
                    <a:pt x="5207" y="145331"/>
                  </a:lnTo>
                  <a:lnTo>
                    <a:pt x="6839" y="160510"/>
                  </a:lnTo>
                  <a:lnTo>
                    <a:pt x="7927" y="175523"/>
                  </a:lnTo>
                  <a:lnTo>
                    <a:pt x="8653" y="190426"/>
                  </a:lnTo>
                  <a:lnTo>
                    <a:pt x="9459" y="220035"/>
                  </a:lnTo>
                  <a:lnTo>
                    <a:pt x="21116" y="2752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730676" y="2683671"/>
              <a:ext cx="142244" cy="179335"/>
            </a:xfrm>
            <a:custGeom>
              <a:avLst/>
              <a:gdLst/>
              <a:ahLst/>
              <a:cxnLst/>
              <a:rect l="0" t="0" r="0" b="0"/>
              <a:pathLst>
                <a:path w="142244" h="179335">
                  <a:moveTo>
                    <a:pt x="21116" y="179334"/>
                  </a:moveTo>
                  <a:lnTo>
                    <a:pt x="9425" y="167643"/>
                  </a:lnTo>
                  <a:lnTo>
                    <a:pt x="5981" y="158082"/>
                  </a:lnTo>
                  <a:lnTo>
                    <a:pt x="3685" y="145590"/>
                  </a:lnTo>
                  <a:lnTo>
                    <a:pt x="2154" y="131144"/>
                  </a:lnTo>
                  <a:lnTo>
                    <a:pt x="1134" y="116620"/>
                  </a:lnTo>
                  <a:lnTo>
                    <a:pt x="453" y="102043"/>
                  </a:lnTo>
                  <a:lnTo>
                    <a:pt x="0" y="87431"/>
                  </a:lnTo>
                  <a:lnTo>
                    <a:pt x="2145" y="74019"/>
                  </a:lnTo>
                  <a:lnTo>
                    <a:pt x="6021" y="61408"/>
                  </a:lnTo>
                  <a:lnTo>
                    <a:pt x="11053" y="49329"/>
                  </a:lnTo>
                  <a:lnTo>
                    <a:pt x="16854" y="38830"/>
                  </a:lnTo>
                  <a:lnTo>
                    <a:pt x="23169" y="29383"/>
                  </a:lnTo>
                  <a:lnTo>
                    <a:pt x="29826" y="20639"/>
                  </a:lnTo>
                  <a:lnTo>
                    <a:pt x="37934" y="13585"/>
                  </a:lnTo>
                  <a:lnTo>
                    <a:pt x="47010" y="7660"/>
                  </a:lnTo>
                  <a:lnTo>
                    <a:pt x="56731" y="2486"/>
                  </a:lnTo>
                  <a:lnTo>
                    <a:pt x="66883" y="260"/>
                  </a:lnTo>
                  <a:lnTo>
                    <a:pt x="77321" y="0"/>
                  </a:lnTo>
                  <a:lnTo>
                    <a:pt x="87950" y="1050"/>
                  </a:lnTo>
                  <a:lnTo>
                    <a:pt x="97483" y="4196"/>
                  </a:lnTo>
                  <a:lnTo>
                    <a:pt x="106286" y="8741"/>
                  </a:lnTo>
                  <a:lnTo>
                    <a:pt x="142243" y="251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917023" y="2543670"/>
            <a:ext cx="1651678" cy="1662747"/>
            <a:chOff x="1917023" y="2543670"/>
            <a:chExt cx="1651678" cy="1662747"/>
          </a:xfrm>
        </p:grpSpPr>
        <p:sp>
          <p:nvSpPr>
            <p:cNvPr id="55" name="Freeform 54"/>
            <p:cNvSpPr/>
            <p:nvPr/>
          </p:nvSpPr>
          <p:spPr>
            <a:xfrm>
              <a:off x="1961012" y="3743930"/>
              <a:ext cx="209220" cy="44047"/>
            </a:xfrm>
            <a:custGeom>
              <a:avLst/>
              <a:gdLst/>
              <a:ahLst/>
              <a:cxnLst/>
              <a:rect l="0" t="0" r="0" b="0"/>
              <a:pathLst>
                <a:path w="209220" h="44047">
                  <a:moveTo>
                    <a:pt x="0" y="0"/>
                  </a:moveTo>
                  <a:lnTo>
                    <a:pt x="17537" y="5846"/>
                  </a:lnTo>
                  <a:lnTo>
                    <a:pt x="28820" y="7568"/>
                  </a:lnTo>
                  <a:lnTo>
                    <a:pt x="42460" y="8716"/>
                  </a:lnTo>
                  <a:lnTo>
                    <a:pt x="57671" y="9481"/>
                  </a:lnTo>
                  <a:lnTo>
                    <a:pt x="72705" y="11215"/>
                  </a:lnTo>
                  <a:lnTo>
                    <a:pt x="87622" y="13594"/>
                  </a:lnTo>
                  <a:lnTo>
                    <a:pt x="102461" y="16404"/>
                  </a:lnTo>
                  <a:lnTo>
                    <a:pt x="131999" y="22788"/>
                  </a:lnTo>
                  <a:lnTo>
                    <a:pt x="146728" y="26204"/>
                  </a:lnTo>
                  <a:lnTo>
                    <a:pt x="160217" y="29705"/>
                  </a:lnTo>
                  <a:lnTo>
                    <a:pt x="172881" y="33261"/>
                  </a:lnTo>
                  <a:lnTo>
                    <a:pt x="209219" y="440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007256" y="3545722"/>
              <a:ext cx="140953" cy="396417"/>
            </a:xfrm>
            <a:custGeom>
              <a:avLst/>
              <a:gdLst/>
              <a:ahLst/>
              <a:cxnLst/>
              <a:rect l="0" t="0" r="0" b="0"/>
              <a:pathLst>
                <a:path w="140953" h="396417">
                  <a:moveTo>
                    <a:pt x="52860" y="396416"/>
                  </a:moveTo>
                  <a:lnTo>
                    <a:pt x="41168" y="378879"/>
                  </a:lnTo>
                  <a:lnTo>
                    <a:pt x="36501" y="368819"/>
                  </a:lnTo>
                  <a:lnTo>
                    <a:pt x="32166" y="357219"/>
                  </a:lnTo>
                  <a:lnTo>
                    <a:pt x="28052" y="344591"/>
                  </a:lnTo>
                  <a:lnTo>
                    <a:pt x="24086" y="330055"/>
                  </a:lnTo>
                  <a:lnTo>
                    <a:pt x="20219" y="314247"/>
                  </a:lnTo>
                  <a:lnTo>
                    <a:pt x="12659" y="280368"/>
                  </a:lnTo>
                  <a:lnTo>
                    <a:pt x="5221" y="244920"/>
                  </a:lnTo>
                  <a:lnTo>
                    <a:pt x="2748" y="226902"/>
                  </a:lnTo>
                  <a:lnTo>
                    <a:pt x="1099" y="208773"/>
                  </a:lnTo>
                  <a:lnTo>
                    <a:pt x="0" y="190569"/>
                  </a:lnTo>
                  <a:lnTo>
                    <a:pt x="491" y="172316"/>
                  </a:lnTo>
                  <a:lnTo>
                    <a:pt x="2042" y="154030"/>
                  </a:lnTo>
                  <a:lnTo>
                    <a:pt x="4299" y="135721"/>
                  </a:lnTo>
                  <a:lnTo>
                    <a:pt x="7027" y="118621"/>
                  </a:lnTo>
                  <a:lnTo>
                    <a:pt x="10070" y="102328"/>
                  </a:lnTo>
                  <a:lnTo>
                    <a:pt x="13321" y="86571"/>
                  </a:lnTo>
                  <a:lnTo>
                    <a:pt x="17936" y="73620"/>
                  </a:lnTo>
                  <a:lnTo>
                    <a:pt x="23460" y="62539"/>
                  </a:lnTo>
                  <a:lnTo>
                    <a:pt x="29589" y="52704"/>
                  </a:lnTo>
                  <a:lnTo>
                    <a:pt x="37346" y="43701"/>
                  </a:lnTo>
                  <a:lnTo>
                    <a:pt x="46188" y="35251"/>
                  </a:lnTo>
                  <a:lnTo>
                    <a:pt x="55753" y="27171"/>
                  </a:lnTo>
                  <a:lnTo>
                    <a:pt x="65800" y="20561"/>
                  </a:lnTo>
                  <a:lnTo>
                    <a:pt x="76169" y="14931"/>
                  </a:lnTo>
                  <a:lnTo>
                    <a:pt x="14095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313382" y="3600780"/>
              <a:ext cx="224270" cy="452624"/>
            </a:xfrm>
            <a:custGeom>
              <a:avLst/>
              <a:gdLst/>
              <a:ahLst/>
              <a:cxnLst/>
              <a:rect l="0" t="0" r="0" b="0"/>
              <a:pathLst>
                <a:path w="224270" h="452624">
                  <a:moveTo>
                    <a:pt x="0" y="0"/>
                  </a:moveTo>
                  <a:lnTo>
                    <a:pt x="45979" y="15327"/>
                  </a:lnTo>
                  <a:lnTo>
                    <a:pt x="57570" y="17559"/>
                  </a:lnTo>
                  <a:lnTo>
                    <a:pt x="70191" y="19047"/>
                  </a:lnTo>
                  <a:lnTo>
                    <a:pt x="83499" y="20039"/>
                  </a:lnTo>
                  <a:lnTo>
                    <a:pt x="88701" y="19477"/>
                  </a:lnTo>
                  <a:lnTo>
                    <a:pt x="88498" y="17878"/>
                  </a:lnTo>
                  <a:lnTo>
                    <a:pt x="84692" y="15589"/>
                  </a:lnTo>
                  <a:lnTo>
                    <a:pt x="78484" y="12840"/>
                  </a:lnTo>
                  <a:lnTo>
                    <a:pt x="70675" y="9784"/>
                  </a:lnTo>
                  <a:lnTo>
                    <a:pt x="61799" y="6523"/>
                  </a:lnTo>
                  <a:lnTo>
                    <a:pt x="52211" y="6795"/>
                  </a:lnTo>
                  <a:lnTo>
                    <a:pt x="42148" y="9424"/>
                  </a:lnTo>
                  <a:lnTo>
                    <a:pt x="31769" y="13624"/>
                  </a:lnTo>
                  <a:lnTo>
                    <a:pt x="24850" y="21318"/>
                  </a:lnTo>
                  <a:lnTo>
                    <a:pt x="20237" y="31341"/>
                  </a:lnTo>
                  <a:lnTo>
                    <a:pt x="17162" y="42917"/>
                  </a:lnTo>
                  <a:lnTo>
                    <a:pt x="15112" y="56752"/>
                  </a:lnTo>
                  <a:lnTo>
                    <a:pt x="13745" y="72093"/>
                  </a:lnTo>
                  <a:lnTo>
                    <a:pt x="12834" y="88437"/>
                  </a:lnTo>
                  <a:lnTo>
                    <a:pt x="13450" y="104228"/>
                  </a:lnTo>
                  <a:lnTo>
                    <a:pt x="15084" y="119649"/>
                  </a:lnTo>
                  <a:lnTo>
                    <a:pt x="17397" y="134824"/>
                  </a:lnTo>
                  <a:lnTo>
                    <a:pt x="18939" y="149834"/>
                  </a:lnTo>
                  <a:lnTo>
                    <a:pt x="19967" y="164735"/>
                  </a:lnTo>
                  <a:lnTo>
                    <a:pt x="20652" y="179564"/>
                  </a:lnTo>
                  <a:lnTo>
                    <a:pt x="21414" y="209090"/>
                  </a:lnTo>
                  <a:lnTo>
                    <a:pt x="21617" y="223815"/>
                  </a:lnTo>
                  <a:lnTo>
                    <a:pt x="25423" y="234856"/>
                  </a:lnTo>
                  <a:lnTo>
                    <a:pt x="31630" y="243439"/>
                  </a:lnTo>
                  <a:lnTo>
                    <a:pt x="39439" y="250385"/>
                  </a:lnTo>
                  <a:lnTo>
                    <a:pt x="47092" y="251346"/>
                  </a:lnTo>
                  <a:lnTo>
                    <a:pt x="54641" y="248315"/>
                  </a:lnTo>
                  <a:lnTo>
                    <a:pt x="62121" y="242624"/>
                  </a:lnTo>
                  <a:lnTo>
                    <a:pt x="70778" y="237607"/>
                  </a:lnTo>
                  <a:lnTo>
                    <a:pt x="80220" y="233039"/>
                  </a:lnTo>
                  <a:lnTo>
                    <a:pt x="90185" y="228769"/>
                  </a:lnTo>
                  <a:lnTo>
                    <a:pt x="100499" y="224700"/>
                  </a:lnTo>
                  <a:lnTo>
                    <a:pt x="121747" y="216916"/>
                  </a:lnTo>
                  <a:lnTo>
                    <a:pt x="132552" y="215574"/>
                  </a:lnTo>
                  <a:lnTo>
                    <a:pt x="143425" y="215903"/>
                  </a:lnTo>
                  <a:lnTo>
                    <a:pt x="154345" y="217346"/>
                  </a:lnTo>
                  <a:lnTo>
                    <a:pt x="165295" y="220754"/>
                  </a:lnTo>
                  <a:lnTo>
                    <a:pt x="176266" y="225474"/>
                  </a:lnTo>
                  <a:lnTo>
                    <a:pt x="187251" y="231067"/>
                  </a:lnTo>
                  <a:lnTo>
                    <a:pt x="195797" y="238467"/>
                  </a:lnTo>
                  <a:lnTo>
                    <a:pt x="202718" y="247070"/>
                  </a:lnTo>
                  <a:lnTo>
                    <a:pt x="208556" y="256477"/>
                  </a:lnTo>
                  <a:lnTo>
                    <a:pt x="213671" y="267642"/>
                  </a:lnTo>
                  <a:lnTo>
                    <a:pt x="218304" y="279979"/>
                  </a:lnTo>
                  <a:lnTo>
                    <a:pt x="222617" y="293097"/>
                  </a:lnTo>
                  <a:lnTo>
                    <a:pt x="224269" y="306737"/>
                  </a:lnTo>
                  <a:lnTo>
                    <a:pt x="224146" y="320724"/>
                  </a:lnTo>
                  <a:lnTo>
                    <a:pt x="222841" y="334944"/>
                  </a:lnTo>
                  <a:lnTo>
                    <a:pt x="220748" y="348093"/>
                  </a:lnTo>
                  <a:lnTo>
                    <a:pt x="218128" y="360530"/>
                  </a:lnTo>
                  <a:lnTo>
                    <a:pt x="215159" y="372492"/>
                  </a:lnTo>
                  <a:lnTo>
                    <a:pt x="211955" y="384138"/>
                  </a:lnTo>
                  <a:lnTo>
                    <a:pt x="205134" y="406865"/>
                  </a:lnTo>
                  <a:lnTo>
                    <a:pt x="200378" y="418064"/>
                  </a:lnTo>
                  <a:lnTo>
                    <a:pt x="194761" y="429201"/>
                  </a:lnTo>
                  <a:lnTo>
                    <a:pt x="188568" y="440295"/>
                  </a:lnTo>
                  <a:lnTo>
                    <a:pt x="179547" y="447692"/>
                  </a:lnTo>
                  <a:lnTo>
                    <a:pt x="168638" y="452623"/>
                  </a:lnTo>
                  <a:lnTo>
                    <a:pt x="132138" y="4514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238161" y="3490664"/>
              <a:ext cx="97245" cy="517545"/>
            </a:xfrm>
            <a:custGeom>
              <a:avLst/>
              <a:gdLst/>
              <a:ahLst/>
              <a:cxnLst/>
              <a:rect l="0" t="0" r="0" b="0"/>
              <a:pathLst>
                <a:path w="97245" h="517545">
                  <a:moveTo>
                    <a:pt x="97244" y="0"/>
                  </a:moveTo>
                  <a:lnTo>
                    <a:pt x="66591" y="30654"/>
                  </a:lnTo>
                  <a:lnTo>
                    <a:pt x="60903" y="38788"/>
                  </a:lnTo>
                  <a:lnTo>
                    <a:pt x="55887" y="47882"/>
                  </a:lnTo>
                  <a:lnTo>
                    <a:pt x="51320" y="57615"/>
                  </a:lnTo>
                  <a:lnTo>
                    <a:pt x="47052" y="67774"/>
                  </a:lnTo>
                  <a:lnTo>
                    <a:pt x="42983" y="78218"/>
                  </a:lnTo>
                  <a:lnTo>
                    <a:pt x="33976" y="102057"/>
                  </a:lnTo>
                  <a:lnTo>
                    <a:pt x="21816" y="133043"/>
                  </a:lnTo>
                  <a:lnTo>
                    <a:pt x="17594" y="149871"/>
                  </a:lnTo>
                  <a:lnTo>
                    <a:pt x="14780" y="167207"/>
                  </a:lnTo>
                  <a:lnTo>
                    <a:pt x="12904" y="184882"/>
                  </a:lnTo>
                  <a:lnTo>
                    <a:pt x="10429" y="202783"/>
                  </a:lnTo>
                  <a:lnTo>
                    <a:pt x="4418" y="238986"/>
                  </a:lnTo>
                  <a:lnTo>
                    <a:pt x="2325" y="257204"/>
                  </a:lnTo>
                  <a:lnTo>
                    <a:pt x="930" y="275468"/>
                  </a:lnTo>
                  <a:lnTo>
                    <a:pt x="0" y="293761"/>
                  </a:lnTo>
                  <a:lnTo>
                    <a:pt x="603" y="309627"/>
                  </a:lnTo>
                  <a:lnTo>
                    <a:pt x="2229" y="323875"/>
                  </a:lnTo>
                  <a:lnTo>
                    <a:pt x="4536" y="337044"/>
                  </a:lnTo>
                  <a:lnTo>
                    <a:pt x="6075" y="350717"/>
                  </a:lnTo>
                  <a:lnTo>
                    <a:pt x="7100" y="364727"/>
                  </a:lnTo>
                  <a:lnTo>
                    <a:pt x="7784" y="378961"/>
                  </a:lnTo>
                  <a:lnTo>
                    <a:pt x="9463" y="392120"/>
                  </a:lnTo>
                  <a:lnTo>
                    <a:pt x="11806" y="404564"/>
                  </a:lnTo>
                  <a:lnTo>
                    <a:pt x="14592" y="416530"/>
                  </a:lnTo>
                  <a:lnTo>
                    <a:pt x="17672" y="428178"/>
                  </a:lnTo>
                  <a:lnTo>
                    <a:pt x="24358" y="450908"/>
                  </a:lnTo>
                  <a:lnTo>
                    <a:pt x="31408" y="473246"/>
                  </a:lnTo>
                  <a:lnTo>
                    <a:pt x="53197" y="5175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544624" y="3446618"/>
              <a:ext cx="55042" cy="715752"/>
            </a:xfrm>
            <a:custGeom>
              <a:avLst/>
              <a:gdLst/>
              <a:ahLst/>
              <a:cxnLst/>
              <a:rect l="0" t="0" r="0" b="0"/>
              <a:pathLst>
                <a:path w="55042" h="715752">
                  <a:moveTo>
                    <a:pt x="0" y="0"/>
                  </a:moveTo>
                  <a:lnTo>
                    <a:pt x="11692" y="23382"/>
                  </a:lnTo>
                  <a:lnTo>
                    <a:pt x="16359" y="33941"/>
                  </a:lnTo>
                  <a:lnTo>
                    <a:pt x="20694" y="44651"/>
                  </a:lnTo>
                  <a:lnTo>
                    <a:pt x="24808" y="55461"/>
                  </a:lnTo>
                  <a:lnTo>
                    <a:pt x="28774" y="67562"/>
                  </a:lnTo>
                  <a:lnTo>
                    <a:pt x="32641" y="80523"/>
                  </a:lnTo>
                  <a:lnTo>
                    <a:pt x="36443" y="94058"/>
                  </a:lnTo>
                  <a:lnTo>
                    <a:pt x="40201" y="109198"/>
                  </a:lnTo>
                  <a:lnTo>
                    <a:pt x="47639" y="142335"/>
                  </a:lnTo>
                  <a:lnTo>
                    <a:pt x="50112" y="158513"/>
                  </a:lnTo>
                  <a:lnTo>
                    <a:pt x="51761" y="174191"/>
                  </a:lnTo>
                  <a:lnTo>
                    <a:pt x="52860" y="189538"/>
                  </a:lnTo>
                  <a:lnTo>
                    <a:pt x="53593" y="207110"/>
                  </a:lnTo>
                  <a:lnTo>
                    <a:pt x="54624" y="264468"/>
                  </a:lnTo>
                  <a:lnTo>
                    <a:pt x="55041" y="434776"/>
                  </a:lnTo>
                  <a:lnTo>
                    <a:pt x="53823" y="456248"/>
                  </a:lnTo>
                  <a:lnTo>
                    <a:pt x="51788" y="475456"/>
                  </a:lnTo>
                  <a:lnTo>
                    <a:pt x="49208" y="493156"/>
                  </a:lnTo>
                  <a:lnTo>
                    <a:pt x="47487" y="509850"/>
                  </a:lnTo>
                  <a:lnTo>
                    <a:pt x="46341" y="525873"/>
                  </a:lnTo>
                  <a:lnTo>
                    <a:pt x="45576" y="541449"/>
                  </a:lnTo>
                  <a:lnTo>
                    <a:pt x="43843" y="556727"/>
                  </a:lnTo>
                  <a:lnTo>
                    <a:pt x="41464" y="571807"/>
                  </a:lnTo>
                  <a:lnTo>
                    <a:pt x="32270" y="622937"/>
                  </a:lnTo>
                  <a:lnTo>
                    <a:pt x="22023" y="7157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917023" y="2752890"/>
              <a:ext cx="77024" cy="583613"/>
            </a:xfrm>
            <a:custGeom>
              <a:avLst/>
              <a:gdLst/>
              <a:ahLst/>
              <a:cxnLst/>
              <a:rect l="0" t="0" r="0" b="0"/>
              <a:pathLst>
                <a:path w="77024" h="583613">
                  <a:moveTo>
                    <a:pt x="77023" y="0"/>
                  </a:moveTo>
                  <a:lnTo>
                    <a:pt x="46370" y="30653"/>
                  </a:lnTo>
                  <a:lnTo>
                    <a:pt x="40682" y="38788"/>
                  </a:lnTo>
                  <a:lnTo>
                    <a:pt x="35667" y="47882"/>
                  </a:lnTo>
                  <a:lnTo>
                    <a:pt x="31100" y="57615"/>
                  </a:lnTo>
                  <a:lnTo>
                    <a:pt x="26831" y="67774"/>
                  </a:lnTo>
                  <a:lnTo>
                    <a:pt x="22763" y="78217"/>
                  </a:lnTo>
                  <a:lnTo>
                    <a:pt x="18826" y="88850"/>
                  </a:lnTo>
                  <a:lnTo>
                    <a:pt x="14979" y="102056"/>
                  </a:lnTo>
                  <a:lnTo>
                    <a:pt x="11190" y="116978"/>
                  </a:lnTo>
                  <a:lnTo>
                    <a:pt x="7441" y="133043"/>
                  </a:lnTo>
                  <a:lnTo>
                    <a:pt x="4941" y="149870"/>
                  </a:lnTo>
                  <a:lnTo>
                    <a:pt x="3275" y="167206"/>
                  </a:lnTo>
                  <a:lnTo>
                    <a:pt x="2164" y="184881"/>
                  </a:lnTo>
                  <a:lnTo>
                    <a:pt x="930" y="227359"/>
                  </a:lnTo>
                  <a:lnTo>
                    <a:pt x="0" y="373486"/>
                  </a:lnTo>
                  <a:lnTo>
                    <a:pt x="1204" y="392141"/>
                  </a:lnTo>
                  <a:lnTo>
                    <a:pt x="3231" y="411919"/>
                  </a:lnTo>
                  <a:lnTo>
                    <a:pt x="5805" y="432445"/>
                  </a:lnTo>
                  <a:lnTo>
                    <a:pt x="8745" y="449799"/>
                  </a:lnTo>
                  <a:lnTo>
                    <a:pt x="11928" y="465039"/>
                  </a:lnTo>
                  <a:lnTo>
                    <a:pt x="25828" y="521718"/>
                  </a:lnTo>
                  <a:lnTo>
                    <a:pt x="29435" y="535008"/>
                  </a:lnTo>
                  <a:lnTo>
                    <a:pt x="43989" y="5836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313382" y="2543670"/>
              <a:ext cx="43995" cy="781822"/>
            </a:xfrm>
            <a:custGeom>
              <a:avLst/>
              <a:gdLst/>
              <a:ahLst/>
              <a:cxnLst/>
              <a:rect l="0" t="0" r="0" b="0"/>
              <a:pathLst>
                <a:path w="43995" h="781822">
                  <a:moveTo>
                    <a:pt x="22023" y="0"/>
                  </a:moveTo>
                  <a:lnTo>
                    <a:pt x="27868" y="29228"/>
                  </a:lnTo>
                  <a:lnTo>
                    <a:pt x="34001" y="56629"/>
                  </a:lnTo>
                  <a:lnTo>
                    <a:pt x="37349" y="70787"/>
                  </a:lnTo>
                  <a:lnTo>
                    <a:pt x="39581" y="87567"/>
                  </a:lnTo>
                  <a:lnTo>
                    <a:pt x="41070" y="106095"/>
                  </a:lnTo>
                  <a:lnTo>
                    <a:pt x="42062" y="125788"/>
                  </a:lnTo>
                  <a:lnTo>
                    <a:pt x="43164" y="163982"/>
                  </a:lnTo>
                  <a:lnTo>
                    <a:pt x="43969" y="269732"/>
                  </a:lnTo>
                  <a:lnTo>
                    <a:pt x="43994" y="289937"/>
                  </a:lnTo>
                  <a:lnTo>
                    <a:pt x="42788" y="308301"/>
                  </a:lnTo>
                  <a:lnTo>
                    <a:pt x="40760" y="325438"/>
                  </a:lnTo>
                  <a:lnTo>
                    <a:pt x="38185" y="341756"/>
                  </a:lnTo>
                  <a:lnTo>
                    <a:pt x="36468" y="357529"/>
                  </a:lnTo>
                  <a:lnTo>
                    <a:pt x="35323" y="372939"/>
                  </a:lnTo>
                  <a:lnTo>
                    <a:pt x="34560" y="388106"/>
                  </a:lnTo>
                  <a:lnTo>
                    <a:pt x="33712" y="418008"/>
                  </a:lnTo>
                  <a:lnTo>
                    <a:pt x="33486" y="432834"/>
                  </a:lnTo>
                  <a:lnTo>
                    <a:pt x="32112" y="448836"/>
                  </a:lnTo>
                  <a:lnTo>
                    <a:pt x="29973" y="465621"/>
                  </a:lnTo>
                  <a:lnTo>
                    <a:pt x="27322" y="482928"/>
                  </a:lnTo>
                  <a:lnTo>
                    <a:pt x="25556" y="499361"/>
                  </a:lnTo>
                  <a:lnTo>
                    <a:pt x="24378" y="515210"/>
                  </a:lnTo>
                  <a:lnTo>
                    <a:pt x="23593" y="530670"/>
                  </a:lnTo>
                  <a:lnTo>
                    <a:pt x="21846" y="545870"/>
                  </a:lnTo>
                  <a:lnTo>
                    <a:pt x="19458" y="560898"/>
                  </a:lnTo>
                  <a:lnTo>
                    <a:pt x="16643" y="575811"/>
                  </a:lnTo>
                  <a:lnTo>
                    <a:pt x="14766" y="591870"/>
                  </a:lnTo>
                  <a:lnTo>
                    <a:pt x="13514" y="608694"/>
                  </a:lnTo>
                  <a:lnTo>
                    <a:pt x="12680" y="626027"/>
                  </a:lnTo>
                  <a:lnTo>
                    <a:pt x="10900" y="642477"/>
                  </a:lnTo>
                  <a:lnTo>
                    <a:pt x="8490" y="658337"/>
                  </a:lnTo>
                  <a:lnTo>
                    <a:pt x="5660" y="673805"/>
                  </a:lnTo>
                  <a:lnTo>
                    <a:pt x="3773" y="691457"/>
                  </a:lnTo>
                  <a:lnTo>
                    <a:pt x="2515" y="710567"/>
                  </a:lnTo>
                  <a:lnTo>
                    <a:pt x="0" y="7818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698786" y="3787976"/>
              <a:ext cx="110117" cy="33036"/>
            </a:xfrm>
            <a:custGeom>
              <a:avLst/>
              <a:gdLst/>
              <a:ahLst/>
              <a:cxnLst/>
              <a:rect l="0" t="0" r="0" b="0"/>
              <a:pathLst>
                <a:path w="110117" h="33036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8" y="8716"/>
                  </a:lnTo>
                  <a:lnTo>
                    <a:pt x="51826" y="9482"/>
                  </a:lnTo>
                  <a:lnTo>
                    <a:pt x="63915" y="11215"/>
                  </a:lnTo>
                  <a:lnTo>
                    <a:pt x="75645" y="13595"/>
                  </a:lnTo>
                  <a:lnTo>
                    <a:pt x="110116" y="330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775867" y="3932657"/>
              <a:ext cx="110117" cy="9482"/>
            </a:xfrm>
            <a:custGeom>
              <a:avLst/>
              <a:gdLst/>
              <a:ahLst/>
              <a:cxnLst/>
              <a:rect l="0" t="0" r="0" b="0"/>
              <a:pathLst>
                <a:path w="110117" h="9482">
                  <a:moveTo>
                    <a:pt x="0" y="9481"/>
                  </a:moveTo>
                  <a:lnTo>
                    <a:pt x="17537" y="3636"/>
                  </a:lnTo>
                  <a:lnTo>
                    <a:pt x="27597" y="1914"/>
                  </a:lnTo>
                  <a:lnTo>
                    <a:pt x="39198" y="766"/>
                  </a:lnTo>
                  <a:lnTo>
                    <a:pt x="51825" y="0"/>
                  </a:lnTo>
                  <a:lnTo>
                    <a:pt x="63915" y="714"/>
                  </a:lnTo>
                  <a:lnTo>
                    <a:pt x="75644" y="2412"/>
                  </a:lnTo>
                  <a:lnTo>
                    <a:pt x="110116" y="94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084191" y="3860119"/>
              <a:ext cx="132140" cy="26962"/>
            </a:xfrm>
            <a:custGeom>
              <a:avLst/>
              <a:gdLst/>
              <a:ahLst/>
              <a:cxnLst/>
              <a:rect l="0" t="0" r="0" b="0"/>
              <a:pathLst>
                <a:path w="132140" h="26962">
                  <a:moveTo>
                    <a:pt x="0" y="26961"/>
                  </a:moveTo>
                  <a:lnTo>
                    <a:pt x="11691" y="15270"/>
                  </a:lnTo>
                  <a:lnTo>
                    <a:pt x="20029" y="11826"/>
                  </a:lnTo>
                  <a:lnTo>
                    <a:pt x="30482" y="9530"/>
                  </a:lnTo>
                  <a:lnTo>
                    <a:pt x="42344" y="7999"/>
                  </a:lnTo>
                  <a:lnTo>
                    <a:pt x="53923" y="5756"/>
                  </a:lnTo>
                  <a:lnTo>
                    <a:pt x="65313" y="3036"/>
                  </a:lnTo>
                  <a:lnTo>
                    <a:pt x="76577" y="0"/>
                  </a:lnTo>
                  <a:lnTo>
                    <a:pt x="86533" y="422"/>
                  </a:lnTo>
                  <a:lnTo>
                    <a:pt x="95618" y="3151"/>
                  </a:lnTo>
                  <a:lnTo>
                    <a:pt x="132139" y="159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359480" y="3666849"/>
              <a:ext cx="33036" cy="429452"/>
            </a:xfrm>
            <a:custGeom>
              <a:avLst/>
              <a:gdLst/>
              <a:ahLst/>
              <a:cxnLst/>
              <a:rect l="0" t="0" r="0" b="0"/>
              <a:pathLst>
                <a:path w="33036" h="429452">
                  <a:moveTo>
                    <a:pt x="0" y="0"/>
                  </a:moveTo>
                  <a:lnTo>
                    <a:pt x="0" y="23383"/>
                  </a:lnTo>
                  <a:lnTo>
                    <a:pt x="1224" y="33941"/>
                  </a:lnTo>
                  <a:lnTo>
                    <a:pt x="3263" y="44651"/>
                  </a:lnTo>
                  <a:lnTo>
                    <a:pt x="5845" y="55461"/>
                  </a:lnTo>
                  <a:lnTo>
                    <a:pt x="7567" y="68785"/>
                  </a:lnTo>
                  <a:lnTo>
                    <a:pt x="8715" y="83786"/>
                  </a:lnTo>
                  <a:lnTo>
                    <a:pt x="9481" y="99904"/>
                  </a:lnTo>
                  <a:lnTo>
                    <a:pt x="10331" y="134126"/>
                  </a:lnTo>
                  <a:lnTo>
                    <a:pt x="11000" y="315700"/>
                  </a:lnTo>
                  <a:lnTo>
                    <a:pt x="12227" y="331594"/>
                  </a:lnTo>
                  <a:lnTo>
                    <a:pt x="14269" y="345860"/>
                  </a:lnTo>
                  <a:lnTo>
                    <a:pt x="16854" y="359042"/>
                  </a:lnTo>
                  <a:lnTo>
                    <a:pt x="18577" y="372724"/>
                  </a:lnTo>
                  <a:lnTo>
                    <a:pt x="19726" y="386739"/>
                  </a:lnTo>
                  <a:lnTo>
                    <a:pt x="33035" y="4294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524653" y="3655838"/>
              <a:ext cx="44048" cy="550579"/>
            </a:xfrm>
            <a:custGeom>
              <a:avLst/>
              <a:gdLst/>
              <a:ahLst/>
              <a:cxnLst/>
              <a:rect l="0" t="0" r="0" b="0"/>
              <a:pathLst>
                <a:path w="44048" h="550579">
                  <a:moveTo>
                    <a:pt x="0" y="0"/>
                  </a:moveTo>
                  <a:lnTo>
                    <a:pt x="0" y="23382"/>
                  </a:lnTo>
                  <a:lnTo>
                    <a:pt x="1224" y="36388"/>
                  </a:lnTo>
                  <a:lnTo>
                    <a:pt x="3263" y="51176"/>
                  </a:lnTo>
                  <a:lnTo>
                    <a:pt x="5846" y="67152"/>
                  </a:lnTo>
                  <a:lnTo>
                    <a:pt x="7568" y="82696"/>
                  </a:lnTo>
                  <a:lnTo>
                    <a:pt x="8716" y="97954"/>
                  </a:lnTo>
                  <a:lnTo>
                    <a:pt x="9482" y="113019"/>
                  </a:lnTo>
                  <a:lnTo>
                    <a:pt x="10332" y="142809"/>
                  </a:lnTo>
                  <a:lnTo>
                    <a:pt x="10952" y="246454"/>
                  </a:lnTo>
                  <a:lnTo>
                    <a:pt x="10973" y="267077"/>
                  </a:lnTo>
                  <a:lnTo>
                    <a:pt x="12209" y="284496"/>
                  </a:lnTo>
                  <a:lnTo>
                    <a:pt x="14257" y="299780"/>
                  </a:lnTo>
                  <a:lnTo>
                    <a:pt x="16846" y="313639"/>
                  </a:lnTo>
                  <a:lnTo>
                    <a:pt x="17348" y="326549"/>
                  </a:lnTo>
                  <a:lnTo>
                    <a:pt x="16459" y="338827"/>
                  </a:lnTo>
                  <a:lnTo>
                    <a:pt x="14644" y="350682"/>
                  </a:lnTo>
                  <a:lnTo>
                    <a:pt x="14657" y="364703"/>
                  </a:lnTo>
                  <a:lnTo>
                    <a:pt x="15889" y="380168"/>
                  </a:lnTo>
                  <a:lnTo>
                    <a:pt x="17934" y="396596"/>
                  </a:lnTo>
                  <a:lnTo>
                    <a:pt x="19297" y="412441"/>
                  </a:lnTo>
                  <a:lnTo>
                    <a:pt x="20206" y="427899"/>
                  </a:lnTo>
                  <a:lnTo>
                    <a:pt x="20811" y="443099"/>
                  </a:lnTo>
                  <a:lnTo>
                    <a:pt x="22439" y="456902"/>
                  </a:lnTo>
                  <a:lnTo>
                    <a:pt x="24748" y="469775"/>
                  </a:lnTo>
                  <a:lnTo>
                    <a:pt x="27510" y="482027"/>
                  </a:lnTo>
                  <a:lnTo>
                    <a:pt x="30575" y="493866"/>
                  </a:lnTo>
                  <a:lnTo>
                    <a:pt x="33842" y="505428"/>
                  </a:lnTo>
                  <a:lnTo>
                    <a:pt x="44047" y="5505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5881127" y="1602956"/>
            <a:ext cx="1530609" cy="808576"/>
            <a:chOff x="5881127" y="1602956"/>
            <a:chExt cx="1530609" cy="808576"/>
          </a:xfrm>
        </p:grpSpPr>
        <p:sp>
          <p:nvSpPr>
            <p:cNvPr id="68" name="Freeform 67"/>
            <p:cNvSpPr/>
            <p:nvPr/>
          </p:nvSpPr>
          <p:spPr>
            <a:xfrm>
              <a:off x="5992117" y="1602956"/>
              <a:ext cx="340485" cy="698461"/>
            </a:xfrm>
            <a:custGeom>
              <a:avLst/>
              <a:gdLst/>
              <a:ahLst/>
              <a:cxnLst/>
              <a:rect l="0" t="0" r="0" b="0"/>
              <a:pathLst>
                <a:path w="340485" h="698461">
                  <a:moveTo>
                    <a:pt x="131265" y="698460"/>
                  </a:moveTo>
                  <a:lnTo>
                    <a:pt x="119573" y="686768"/>
                  </a:lnTo>
                  <a:lnTo>
                    <a:pt x="113682" y="678430"/>
                  </a:lnTo>
                  <a:lnTo>
                    <a:pt x="107308" y="667978"/>
                  </a:lnTo>
                  <a:lnTo>
                    <a:pt x="100612" y="656115"/>
                  </a:lnTo>
                  <a:lnTo>
                    <a:pt x="86646" y="629884"/>
                  </a:lnTo>
                  <a:lnTo>
                    <a:pt x="79496" y="616037"/>
                  </a:lnTo>
                  <a:lnTo>
                    <a:pt x="71059" y="601912"/>
                  </a:lnTo>
                  <a:lnTo>
                    <a:pt x="61763" y="587601"/>
                  </a:lnTo>
                  <a:lnTo>
                    <a:pt x="51895" y="573167"/>
                  </a:lnTo>
                  <a:lnTo>
                    <a:pt x="42870" y="558650"/>
                  </a:lnTo>
                  <a:lnTo>
                    <a:pt x="34406" y="544078"/>
                  </a:lnTo>
                  <a:lnTo>
                    <a:pt x="26316" y="529469"/>
                  </a:lnTo>
                  <a:lnTo>
                    <a:pt x="19700" y="512389"/>
                  </a:lnTo>
                  <a:lnTo>
                    <a:pt x="14066" y="493661"/>
                  </a:lnTo>
                  <a:lnTo>
                    <a:pt x="9086" y="473835"/>
                  </a:lnTo>
                  <a:lnTo>
                    <a:pt x="5766" y="453276"/>
                  </a:lnTo>
                  <a:lnTo>
                    <a:pt x="3552" y="432230"/>
                  </a:lnTo>
                  <a:lnTo>
                    <a:pt x="2077" y="410857"/>
                  </a:lnTo>
                  <a:lnTo>
                    <a:pt x="1093" y="388045"/>
                  </a:lnTo>
                  <a:lnTo>
                    <a:pt x="0" y="339858"/>
                  </a:lnTo>
                  <a:lnTo>
                    <a:pt x="932" y="319912"/>
                  </a:lnTo>
                  <a:lnTo>
                    <a:pt x="2777" y="302945"/>
                  </a:lnTo>
                  <a:lnTo>
                    <a:pt x="5231" y="287962"/>
                  </a:lnTo>
                  <a:lnTo>
                    <a:pt x="9313" y="270633"/>
                  </a:lnTo>
                  <a:lnTo>
                    <a:pt x="14482" y="251739"/>
                  </a:lnTo>
                  <a:lnTo>
                    <a:pt x="30185" y="199862"/>
                  </a:lnTo>
                  <a:lnTo>
                    <a:pt x="34514" y="186205"/>
                  </a:lnTo>
                  <a:lnTo>
                    <a:pt x="41071" y="170984"/>
                  </a:lnTo>
                  <a:lnTo>
                    <a:pt x="49112" y="154719"/>
                  </a:lnTo>
                  <a:lnTo>
                    <a:pt x="58144" y="137758"/>
                  </a:lnTo>
                  <a:lnTo>
                    <a:pt x="67835" y="124003"/>
                  </a:lnTo>
                  <a:lnTo>
                    <a:pt x="77967" y="112386"/>
                  </a:lnTo>
                  <a:lnTo>
                    <a:pt x="88392" y="102195"/>
                  </a:lnTo>
                  <a:lnTo>
                    <a:pt x="97789" y="91730"/>
                  </a:lnTo>
                  <a:lnTo>
                    <a:pt x="106501" y="81083"/>
                  </a:lnTo>
                  <a:lnTo>
                    <a:pt x="114755" y="70315"/>
                  </a:lnTo>
                  <a:lnTo>
                    <a:pt x="122706" y="60689"/>
                  </a:lnTo>
                  <a:lnTo>
                    <a:pt x="130453" y="51824"/>
                  </a:lnTo>
                  <a:lnTo>
                    <a:pt x="138064" y="43468"/>
                  </a:lnTo>
                  <a:lnTo>
                    <a:pt x="146809" y="36673"/>
                  </a:lnTo>
                  <a:lnTo>
                    <a:pt x="156310" y="30920"/>
                  </a:lnTo>
                  <a:lnTo>
                    <a:pt x="166314" y="25861"/>
                  </a:lnTo>
                  <a:lnTo>
                    <a:pt x="176654" y="21265"/>
                  </a:lnTo>
                  <a:lnTo>
                    <a:pt x="187218" y="16977"/>
                  </a:lnTo>
                  <a:lnTo>
                    <a:pt x="197931" y="12895"/>
                  </a:lnTo>
                  <a:lnTo>
                    <a:pt x="212414" y="8950"/>
                  </a:lnTo>
                  <a:lnTo>
                    <a:pt x="229411" y="5097"/>
                  </a:lnTo>
                  <a:lnTo>
                    <a:pt x="248083" y="1305"/>
                  </a:lnTo>
                  <a:lnTo>
                    <a:pt x="265425" y="0"/>
                  </a:lnTo>
                  <a:lnTo>
                    <a:pt x="281880" y="354"/>
                  </a:lnTo>
                  <a:lnTo>
                    <a:pt x="340484" y="47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881127" y="1971069"/>
              <a:ext cx="330348" cy="77082"/>
            </a:xfrm>
            <a:custGeom>
              <a:avLst/>
              <a:gdLst/>
              <a:ahLst/>
              <a:cxnLst/>
              <a:rect l="0" t="0" r="0" b="0"/>
              <a:pathLst>
                <a:path w="330348" h="77082">
                  <a:moveTo>
                    <a:pt x="0" y="77081"/>
                  </a:moveTo>
                  <a:lnTo>
                    <a:pt x="11692" y="59544"/>
                  </a:lnTo>
                  <a:lnTo>
                    <a:pt x="20030" y="53154"/>
                  </a:lnTo>
                  <a:lnTo>
                    <a:pt x="30483" y="47671"/>
                  </a:lnTo>
                  <a:lnTo>
                    <a:pt x="42345" y="42792"/>
                  </a:lnTo>
                  <a:lnTo>
                    <a:pt x="56371" y="38316"/>
                  </a:lnTo>
                  <a:lnTo>
                    <a:pt x="71839" y="34109"/>
                  </a:lnTo>
                  <a:lnTo>
                    <a:pt x="88269" y="30080"/>
                  </a:lnTo>
                  <a:lnTo>
                    <a:pt x="122837" y="22341"/>
                  </a:lnTo>
                  <a:lnTo>
                    <a:pt x="140620" y="18565"/>
                  </a:lnTo>
                  <a:lnTo>
                    <a:pt x="158593" y="16047"/>
                  </a:lnTo>
                  <a:lnTo>
                    <a:pt x="176692" y="14368"/>
                  </a:lnTo>
                  <a:lnTo>
                    <a:pt x="194876" y="13249"/>
                  </a:lnTo>
                  <a:lnTo>
                    <a:pt x="210668" y="11280"/>
                  </a:lnTo>
                  <a:lnTo>
                    <a:pt x="224868" y="8743"/>
                  </a:lnTo>
                  <a:lnTo>
                    <a:pt x="238005" y="5829"/>
                  </a:lnTo>
                  <a:lnTo>
                    <a:pt x="251656" y="3886"/>
                  </a:lnTo>
                  <a:lnTo>
                    <a:pt x="265652" y="2591"/>
                  </a:lnTo>
                  <a:lnTo>
                    <a:pt x="33034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367402" y="1618699"/>
              <a:ext cx="196443" cy="693729"/>
            </a:xfrm>
            <a:custGeom>
              <a:avLst/>
              <a:gdLst/>
              <a:ahLst/>
              <a:cxnLst/>
              <a:rect l="0" t="0" r="0" b="0"/>
              <a:pathLst>
                <a:path w="196443" h="693729">
                  <a:moveTo>
                    <a:pt x="196442" y="0"/>
                  </a:moveTo>
                  <a:lnTo>
                    <a:pt x="122919" y="110285"/>
                  </a:lnTo>
                  <a:lnTo>
                    <a:pt x="115615" y="122464"/>
                  </a:lnTo>
                  <a:lnTo>
                    <a:pt x="108300" y="135477"/>
                  </a:lnTo>
                  <a:lnTo>
                    <a:pt x="100975" y="149046"/>
                  </a:lnTo>
                  <a:lnTo>
                    <a:pt x="94869" y="162987"/>
                  </a:lnTo>
                  <a:lnTo>
                    <a:pt x="89575" y="177174"/>
                  </a:lnTo>
                  <a:lnTo>
                    <a:pt x="84821" y="191526"/>
                  </a:lnTo>
                  <a:lnTo>
                    <a:pt x="79206" y="205989"/>
                  </a:lnTo>
                  <a:lnTo>
                    <a:pt x="73015" y="220524"/>
                  </a:lnTo>
                  <a:lnTo>
                    <a:pt x="66440" y="235108"/>
                  </a:lnTo>
                  <a:lnTo>
                    <a:pt x="60834" y="249726"/>
                  </a:lnTo>
                  <a:lnTo>
                    <a:pt x="55872" y="264364"/>
                  </a:lnTo>
                  <a:lnTo>
                    <a:pt x="51342" y="279017"/>
                  </a:lnTo>
                  <a:lnTo>
                    <a:pt x="45874" y="293680"/>
                  </a:lnTo>
                  <a:lnTo>
                    <a:pt x="39783" y="308349"/>
                  </a:lnTo>
                  <a:lnTo>
                    <a:pt x="33274" y="323023"/>
                  </a:lnTo>
                  <a:lnTo>
                    <a:pt x="27712" y="337699"/>
                  </a:lnTo>
                  <a:lnTo>
                    <a:pt x="22780" y="352377"/>
                  </a:lnTo>
                  <a:lnTo>
                    <a:pt x="18268" y="367057"/>
                  </a:lnTo>
                  <a:lnTo>
                    <a:pt x="15261" y="381737"/>
                  </a:lnTo>
                  <a:lnTo>
                    <a:pt x="13255" y="396418"/>
                  </a:lnTo>
                  <a:lnTo>
                    <a:pt x="11919" y="411100"/>
                  </a:lnTo>
                  <a:lnTo>
                    <a:pt x="9804" y="424558"/>
                  </a:lnTo>
                  <a:lnTo>
                    <a:pt x="7171" y="437200"/>
                  </a:lnTo>
                  <a:lnTo>
                    <a:pt x="4192" y="449299"/>
                  </a:lnTo>
                  <a:lnTo>
                    <a:pt x="2206" y="462259"/>
                  </a:lnTo>
                  <a:lnTo>
                    <a:pt x="882" y="475793"/>
                  </a:lnTo>
                  <a:lnTo>
                    <a:pt x="0" y="489710"/>
                  </a:lnTo>
                  <a:lnTo>
                    <a:pt x="634" y="506329"/>
                  </a:lnTo>
                  <a:lnTo>
                    <a:pt x="2282" y="524749"/>
                  </a:lnTo>
                  <a:lnTo>
                    <a:pt x="4603" y="544370"/>
                  </a:lnTo>
                  <a:lnTo>
                    <a:pt x="8597" y="562345"/>
                  </a:lnTo>
                  <a:lnTo>
                    <a:pt x="13707" y="579222"/>
                  </a:lnTo>
                  <a:lnTo>
                    <a:pt x="19561" y="595368"/>
                  </a:lnTo>
                  <a:lnTo>
                    <a:pt x="25911" y="608579"/>
                  </a:lnTo>
                  <a:lnTo>
                    <a:pt x="32591" y="619833"/>
                  </a:lnTo>
                  <a:lnTo>
                    <a:pt x="39491" y="629782"/>
                  </a:lnTo>
                  <a:lnTo>
                    <a:pt x="47762" y="640086"/>
                  </a:lnTo>
                  <a:lnTo>
                    <a:pt x="56946" y="650626"/>
                  </a:lnTo>
                  <a:lnTo>
                    <a:pt x="66740" y="661323"/>
                  </a:lnTo>
                  <a:lnTo>
                    <a:pt x="76939" y="669678"/>
                  </a:lnTo>
                  <a:lnTo>
                    <a:pt x="87409" y="676471"/>
                  </a:lnTo>
                  <a:lnTo>
                    <a:pt x="119361" y="6937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541821" y="1860953"/>
              <a:ext cx="286301" cy="319337"/>
            </a:xfrm>
            <a:custGeom>
              <a:avLst/>
              <a:gdLst/>
              <a:ahLst/>
              <a:cxnLst/>
              <a:rect l="0" t="0" r="0" b="0"/>
              <a:pathLst>
                <a:path w="286301" h="319337">
                  <a:moveTo>
                    <a:pt x="286300" y="0"/>
                  </a:moveTo>
                  <a:lnTo>
                    <a:pt x="222840" y="63461"/>
                  </a:lnTo>
                  <a:lnTo>
                    <a:pt x="212183" y="75342"/>
                  </a:lnTo>
                  <a:lnTo>
                    <a:pt x="202630" y="86933"/>
                  </a:lnTo>
                  <a:lnTo>
                    <a:pt x="193815" y="98331"/>
                  </a:lnTo>
                  <a:lnTo>
                    <a:pt x="185491" y="108377"/>
                  </a:lnTo>
                  <a:lnTo>
                    <a:pt x="177495" y="117521"/>
                  </a:lnTo>
                  <a:lnTo>
                    <a:pt x="169718" y="126064"/>
                  </a:lnTo>
                  <a:lnTo>
                    <a:pt x="151287" y="145345"/>
                  </a:lnTo>
                  <a:lnTo>
                    <a:pt x="141234" y="155625"/>
                  </a:lnTo>
                  <a:lnTo>
                    <a:pt x="132084" y="166149"/>
                  </a:lnTo>
                  <a:lnTo>
                    <a:pt x="123538" y="176835"/>
                  </a:lnTo>
                  <a:lnTo>
                    <a:pt x="115394" y="187630"/>
                  </a:lnTo>
                  <a:lnTo>
                    <a:pt x="107517" y="197274"/>
                  </a:lnTo>
                  <a:lnTo>
                    <a:pt x="99818" y="206150"/>
                  </a:lnTo>
                  <a:lnTo>
                    <a:pt x="92239" y="214514"/>
                  </a:lnTo>
                  <a:lnTo>
                    <a:pt x="84739" y="223761"/>
                  </a:lnTo>
                  <a:lnTo>
                    <a:pt x="77293" y="233596"/>
                  </a:lnTo>
                  <a:lnTo>
                    <a:pt x="69881" y="243823"/>
                  </a:lnTo>
                  <a:lnTo>
                    <a:pt x="62493" y="253088"/>
                  </a:lnTo>
                  <a:lnTo>
                    <a:pt x="55121" y="261712"/>
                  </a:lnTo>
                  <a:lnTo>
                    <a:pt x="47758" y="269908"/>
                  </a:lnTo>
                  <a:lnTo>
                    <a:pt x="39180" y="277820"/>
                  </a:lnTo>
                  <a:lnTo>
                    <a:pt x="29791" y="285541"/>
                  </a:lnTo>
                  <a:lnTo>
                    <a:pt x="0" y="3193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552833" y="1916011"/>
              <a:ext cx="220232" cy="264279"/>
            </a:xfrm>
            <a:custGeom>
              <a:avLst/>
              <a:gdLst/>
              <a:ahLst/>
              <a:cxnLst/>
              <a:rect l="0" t="0" r="0" b="0"/>
              <a:pathLst>
                <a:path w="220232" h="264279">
                  <a:moveTo>
                    <a:pt x="0" y="0"/>
                  </a:moveTo>
                  <a:lnTo>
                    <a:pt x="17537" y="11691"/>
                  </a:lnTo>
                  <a:lnTo>
                    <a:pt x="25149" y="18806"/>
                  </a:lnTo>
                  <a:lnTo>
                    <a:pt x="32672" y="27219"/>
                  </a:lnTo>
                  <a:lnTo>
                    <a:pt x="40134" y="36499"/>
                  </a:lnTo>
                  <a:lnTo>
                    <a:pt x="68173" y="72942"/>
                  </a:lnTo>
                  <a:lnTo>
                    <a:pt x="78483" y="85333"/>
                  </a:lnTo>
                  <a:lnTo>
                    <a:pt x="89028" y="97264"/>
                  </a:lnTo>
                  <a:lnTo>
                    <a:pt x="99727" y="108889"/>
                  </a:lnTo>
                  <a:lnTo>
                    <a:pt x="110531" y="121533"/>
                  </a:lnTo>
                  <a:lnTo>
                    <a:pt x="121404" y="134856"/>
                  </a:lnTo>
                  <a:lnTo>
                    <a:pt x="143273" y="162711"/>
                  </a:lnTo>
                  <a:lnTo>
                    <a:pt x="165228" y="191404"/>
                  </a:lnTo>
                  <a:lnTo>
                    <a:pt x="183958" y="217207"/>
                  </a:lnTo>
                  <a:lnTo>
                    <a:pt x="220231" y="2642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806099" y="1629710"/>
              <a:ext cx="219530" cy="781822"/>
            </a:xfrm>
            <a:custGeom>
              <a:avLst/>
              <a:gdLst/>
              <a:ahLst/>
              <a:cxnLst/>
              <a:rect l="0" t="0" r="0" b="0"/>
              <a:pathLst>
                <a:path w="219530" h="781822">
                  <a:moveTo>
                    <a:pt x="77080" y="0"/>
                  </a:moveTo>
                  <a:lnTo>
                    <a:pt x="88772" y="11692"/>
                  </a:lnTo>
                  <a:lnTo>
                    <a:pt x="95886" y="17583"/>
                  </a:lnTo>
                  <a:lnTo>
                    <a:pt x="104300" y="23957"/>
                  </a:lnTo>
                  <a:lnTo>
                    <a:pt x="113579" y="30654"/>
                  </a:lnTo>
                  <a:lnTo>
                    <a:pt x="122212" y="38788"/>
                  </a:lnTo>
                  <a:lnTo>
                    <a:pt x="130416" y="47882"/>
                  </a:lnTo>
                  <a:lnTo>
                    <a:pt x="138331" y="57615"/>
                  </a:lnTo>
                  <a:lnTo>
                    <a:pt x="146055" y="68998"/>
                  </a:lnTo>
                  <a:lnTo>
                    <a:pt x="153652" y="81481"/>
                  </a:lnTo>
                  <a:lnTo>
                    <a:pt x="161162" y="94696"/>
                  </a:lnTo>
                  <a:lnTo>
                    <a:pt x="168617" y="107177"/>
                  </a:lnTo>
                  <a:lnTo>
                    <a:pt x="183425" y="130833"/>
                  </a:lnTo>
                  <a:lnTo>
                    <a:pt x="189576" y="144727"/>
                  </a:lnTo>
                  <a:lnTo>
                    <a:pt x="194900" y="160107"/>
                  </a:lnTo>
                  <a:lnTo>
                    <a:pt x="199673" y="176478"/>
                  </a:lnTo>
                  <a:lnTo>
                    <a:pt x="204079" y="193510"/>
                  </a:lnTo>
                  <a:lnTo>
                    <a:pt x="212236" y="228747"/>
                  </a:lnTo>
                  <a:lnTo>
                    <a:pt x="214901" y="247932"/>
                  </a:lnTo>
                  <a:lnTo>
                    <a:pt x="216677" y="268063"/>
                  </a:lnTo>
                  <a:lnTo>
                    <a:pt x="217862" y="288824"/>
                  </a:lnTo>
                  <a:lnTo>
                    <a:pt x="219178" y="334731"/>
                  </a:lnTo>
                  <a:lnTo>
                    <a:pt x="219529" y="358964"/>
                  </a:lnTo>
                  <a:lnTo>
                    <a:pt x="218539" y="380013"/>
                  </a:lnTo>
                  <a:lnTo>
                    <a:pt x="216656" y="398939"/>
                  </a:lnTo>
                  <a:lnTo>
                    <a:pt x="214177" y="416451"/>
                  </a:lnTo>
                  <a:lnTo>
                    <a:pt x="211301" y="431796"/>
                  </a:lnTo>
                  <a:lnTo>
                    <a:pt x="208160" y="445697"/>
                  </a:lnTo>
                  <a:lnTo>
                    <a:pt x="194328" y="500225"/>
                  </a:lnTo>
                  <a:lnTo>
                    <a:pt x="190727" y="513339"/>
                  </a:lnTo>
                  <a:lnTo>
                    <a:pt x="183464" y="537698"/>
                  </a:lnTo>
                  <a:lnTo>
                    <a:pt x="178590" y="549333"/>
                  </a:lnTo>
                  <a:lnTo>
                    <a:pt x="172895" y="560760"/>
                  </a:lnTo>
                  <a:lnTo>
                    <a:pt x="166650" y="572048"/>
                  </a:lnTo>
                  <a:lnTo>
                    <a:pt x="161264" y="583244"/>
                  </a:lnTo>
                  <a:lnTo>
                    <a:pt x="156449" y="594379"/>
                  </a:lnTo>
                  <a:lnTo>
                    <a:pt x="152016" y="605472"/>
                  </a:lnTo>
                  <a:lnTo>
                    <a:pt x="146614" y="616538"/>
                  </a:lnTo>
                  <a:lnTo>
                    <a:pt x="140565" y="627587"/>
                  </a:lnTo>
                  <a:lnTo>
                    <a:pt x="134085" y="638622"/>
                  </a:lnTo>
                  <a:lnTo>
                    <a:pt x="120361" y="660673"/>
                  </a:lnTo>
                  <a:lnTo>
                    <a:pt x="113275" y="671691"/>
                  </a:lnTo>
                  <a:lnTo>
                    <a:pt x="103657" y="683931"/>
                  </a:lnTo>
                  <a:lnTo>
                    <a:pt x="92352" y="696985"/>
                  </a:lnTo>
                  <a:lnTo>
                    <a:pt x="69185" y="722093"/>
                  </a:lnTo>
                  <a:lnTo>
                    <a:pt x="42386" y="749986"/>
                  </a:lnTo>
                  <a:lnTo>
                    <a:pt x="34374" y="758151"/>
                  </a:lnTo>
                  <a:lnTo>
                    <a:pt x="0" y="7818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191503" y="1849942"/>
              <a:ext cx="220233" cy="22024"/>
            </a:xfrm>
            <a:custGeom>
              <a:avLst/>
              <a:gdLst/>
              <a:ahLst/>
              <a:cxnLst/>
              <a:rect l="0" t="0" r="0" b="0"/>
              <a:pathLst>
                <a:path w="220233" h="22024">
                  <a:moveTo>
                    <a:pt x="0" y="0"/>
                  </a:moveTo>
                  <a:lnTo>
                    <a:pt x="23383" y="5845"/>
                  </a:lnTo>
                  <a:lnTo>
                    <a:pt x="37612" y="7567"/>
                  </a:lnTo>
                  <a:lnTo>
                    <a:pt x="54439" y="8715"/>
                  </a:lnTo>
                  <a:lnTo>
                    <a:pt x="90264" y="9991"/>
                  </a:lnTo>
                  <a:lnTo>
                    <a:pt x="153141" y="10810"/>
                  </a:lnTo>
                  <a:lnTo>
                    <a:pt x="220232" y="220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191503" y="2015115"/>
              <a:ext cx="209221" cy="22024"/>
            </a:xfrm>
            <a:custGeom>
              <a:avLst/>
              <a:gdLst/>
              <a:ahLst/>
              <a:cxnLst/>
              <a:rect l="0" t="0" r="0" b="0"/>
              <a:pathLst>
                <a:path w="209221" h="22024">
                  <a:moveTo>
                    <a:pt x="0" y="22023"/>
                  </a:moveTo>
                  <a:lnTo>
                    <a:pt x="17537" y="16178"/>
                  </a:lnTo>
                  <a:lnTo>
                    <a:pt x="27597" y="14456"/>
                  </a:lnTo>
                  <a:lnTo>
                    <a:pt x="39198" y="13308"/>
                  </a:lnTo>
                  <a:lnTo>
                    <a:pt x="51826" y="12543"/>
                  </a:lnTo>
                  <a:lnTo>
                    <a:pt x="65138" y="10809"/>
                  </a:lnTo>
                  <a:lnTo>
                    <a:pt x="78908" y="8429"/>
                  </a:lnTo>
                  <a:lnTo>
                    <a:pt x="92981" y="5620"/>
                  </a:lnTo>
                  <a:lnTo>
                    <a:pt x="108480" y="3746"/>
                  </a:lnTo>
                  <a:lnTo>
                    <a:pt x="124931" y="2498"/>
                  </a:lnTo>
                  <a:lnTo>
                    <a:pt x="2092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7597437" y="1640722"/>
            <a:ext cx="1003547" cy="495521"/>
            <a:chOff x="7597437" y="1640722"/>
            <a:chExt cx="1003547" cy="495521"/>
          </a:xfrm>
        </p:grpSpPr>
        <p:sp>
          <p:nvSpPr>
            <p:cNvPr id="77" name="Freeform 76"/>
            <p:cNvSpPr/>
            <p:nvPr/>
          </p:nvSpPr>
          <p:spPr>
            <a:xfrm>
              <a:off x="7597437" y="1640722"/>
              <a:ext cx="200236" cy="451475"/>
            </a:xfrm>
            <a:custGeom>
              <a:avLst/>
              <a:gdLst/>
              <a:ahLst/>
              <a:cxnLst/>
              <a:rect l="0" t="0" r="0" b="0"/>
              <a:pathLst>
                <a:path w="200236" h="451475">
                  <a:moveTo>
                    <a:pt x="177679" y="0"/>
                  </a:moveTo>
                  <a:lnTo>
                    <a:pt x="154296" y="0"/>
                  </a:lnTo>
                  <a:lnTo>
                    <a:pt x="144961" y="2447"/>
                  </a:lnTo>
                  <a:lnTo>
                    <a:pt x="136291" y="6525"/>
                  </a:lnTo>
                  <a:lnTo>
                    <a:pt x="128064" y="11691"/>
                  </a:lnTo>
                  <a:lnTo>
                    <a:pt x="120133" y="17582"/>
                  </a:lnTo>
                  <a:lnTo>
                    <a:pt x="112397" y="23957"/>
                  </a:lnTo>
                  <a:lnTo>
                    <a:pt x="104794" y="30653"/>
                  </a:lnTo>
                  <a:lnTo>
                    <a:pt x="97277" y="40012"/>
                  </a:lnTo>
                  <a:lnTo>
                    <a:pt x="89820" y="51145"/>
                  </a:lnTo>
                  <a:lnTo>
                    <a:pt x="82401" y="63460"/>
                  </a:lnTo>
                  <a:lnTo>
                    <a:pt x="75008" y="74118"/>
                  </a:lnTo>
                  <a:lnTo>
                    <a:pt x="67633" y="83671"/>
                  </a:lnTo>
                  <a:lnTo>
                    <a:pt x="60269" y="92486"/>
                  </a:lnTo>
                  <a:lnTo>
                    <a:pt x="52912" y="103256"/>
                  </a:lnTo>
                  <a:lnTo>
                    <a:pt x="45560" y="115331"/>
                  </a:lnTo>
                  <a:lnTo>
                    <a:pt x="38213" y="128275"/>
                  </a:lnTo>
                  <a:lnTo>
                    <a:pt x="30867" y="140574"/>
                  </a:lnTo>
                  <a:lnTo>
                    <a:pt x="16180" y="164029"/>
                  </a:lnTo>
                  <a:lnTo>
                    <a:pt x="10061" y="175422"/>
                  </a:lnTo>
                  <a:lnTo>
                    <a:pt x="4758" y="186688"/>
                  </a:lnTo>
                  <a:lnTo>
                    <a:pt x="0" y="197869"/>
                  </a:lnTo>
                  <a:lnTo>
                    <a:pt x="498" y="202876"/>
                  </a:lnTo>
                  <a:lnTo>
                    <a:pt x="4501" y="203767"/>
                  </a:lnTo>
                  <a:lnTo>
                    <a:pt x="10839" y="201914"/>
                  </a:lnTo>
                  <a:lnTo>
                    <a:pt x="17512" y="198232"/>
                  </a:lnTo>
                  <a:lnTo>
                    <a:pt x="24407" y="193330"/>
                  </a:lnTo>
                  <a:lnTo>
                    <a:pt x="31452" y="187615"/>
                  </a:lnTo>
                  <a:lnTo>
                    <a:pt x="64748" y="162035"/>
                  </a:lnTo>
                  <a:lnTo>
                    <a:pt x="75475" y="153293"/>
                  </a:lnTo>
                  <a:lnTo>
                    <a:pt x="85073" y="145018"/>
                  </a:lnTo>
                  <a:lnTo>
                    <a:pt x="93919" y="137054"/>
                  </a:lnTo>
                  <a:lnTo>
                    <a:pt x="110272" y="121681"/>
                  </a:lnTo>
                  <a:lnTo>
                    <a:pt x="149363" y="83271"/>
                  </a:lnTo>
                  <a:lnTo>
                    <a:pt x="168764" y="63927"/>
                  </a:lnTo>
                  <a:lnTo>
                    <a:pt x="177853" y="53629"/>
                  </a:lnTo>
                  <a:lnTo>
                    <a:pt x="186359" y="43094"/>
                  </a:lnTo>
                  <a:lnTo>
                    <a:pt x="194478" y="32400"/>
                  </a:lnTo>
                  <a:lnTo>
                    <a:pt x="198666" y="31388"/>
                  </a:lnTo>
                  <a:lnTo>
                    <a:pt x="200235" y="36831"/>
                  </a:lnTo>
                  <a:lnTo>
                    <a:pt x="200058" y="46577"/>
                  </a:lnTo>
                  <a:lnTo>
                    <a:pt x="198715" y="57969"/>
                  </a:lnTo>
                  <a:lnTo>
                    <a:pt x="196598" y="70457"/>
                  </a:lnTo>
                  <a:lnTo>
                    <a:pt x="193962" y="83677"/>
                  </a:lnTo>
                  <a:lnTo>
                    <a:pt x="187771" y="111416"/>
                  </a:lnTo>
                  <a:lnTo>
                    <a:pt x="184407" y="125664"/>
                  </a:lnTo>
                  <a:lnTo>
                    <a:pt x="182164" y="141281"/>
                  </a:lnTo>
                  <a:lnTo>
                    <a:pt x="180669" y="157810"/>
                  </a:lnTo>
                  <a:lnTo>
                    <a:pt x="179672" y="174947"/>
                  </a:lnTo>
                  <a:lnTo>
                    <a:pt x="178565" y="210301"/>
                  </a:lnTo>
                  <a:lnTo>
                    <a:pt x="178269" y="228293"/>
                  </a:lnTo>
                  <a:lnTo>
                    <a:pt x="176849" y="245182"/>
                  </a:lnTo>
                  <a:lnTo>
                    <a:pt x="174679" y="261335"/>
                  </a:lnTo>
                  <a:lnTo>
                    <a:pt x="172008" y="276998"/>
                  </a:lnTo>
                  <a:lnTo>
                    <a:pt x="170228" y="293557"/>
                  </a:lnTo>
                  <a:lnTo>
                    <a:pt x="169041" y="310715"/>
                  </a:lnTo>
                  <a:lnTo>
                    <a:pt x="167723" y="344868"/>
                  </a:lnTo>
                  <a:lnTo>
                    <a:pt x="167137" y="376361"/>
                  </a:lnTo>
                  <a:lnTo>
                    <a:pt x="168203" y="390387"/>
                  </a:lnTo>
                  <a:lnTo>
                    <a:pt x="177679" y="4514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874220" y="1849942"/>
              <a:ext cx="165174" cy="1"/>
            </a:xfrm>
            <a:custGeom>
              <a:avLst/>
              <a:gdLst/>
              <a:ahLst/>
              <a:cxnLst/>
              <a:rect l="0" t="0" r="0" b="0"/>
              <a:pathLst>
                <a:path w="165174" h="1">
                  <a:moveTo>
                    <a:pt x="0" y="0"/>
                  </a:move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096077" y="1695780"/>
              <a:ext cx="196583" cy="210833"/>
            </a:xfrm>
            <a:custGeom>
              <a:avLst/>
              <a:gdLst/>
              <a:ahLst/>
              <a:cxnLst/>
              <a:rect l="0" t="0" r="0" b="0"/>
              <a:pathLst>
                <a:path w="196583" h="210833">
                  <a:moveTo>
                    <a:pt x="9386" y="0"/>
                  </a:moveTo>
                  <a:lnTo>
                    <a:pt x="15232" y="23382"/>
                  </a:lnTo>
                  <a:lnTo>
                    <a:pt x="15730" y="33941"/>
                  </a:lnTo>
                  <a:lnTo>
                    <a:pt x="14839" y="44650"/>
                  </a:lnTo>
                  <a:lnTo>
                    <a:pt x="13021" y="55460"/>
                  </a:lnTo>
                  <a:lnTo>
                    <a:pt x="11810" y="67561"/>
                  </a:lnTo>
                  <a:lnTo>
                    <a:pt x="11002" y="80523"/>
                  </a:lnTo>
                  <a:lnTo>
                    <a:pt x="10463" y="94057"/>
                  </a:lnTo>
                  <a:lnTo>
                    <a:pt x="8880" y="107975"/>
                  </a:lnTo>
                  <a:lnTo>
                    <a:pt x="6602" y="122147"/>
                  </a:lnTo>
                  <a:lnTo>
                    <a:pt x="3859" y="136489"/>
                  </a:lnTo>
                  <a:lnTo>
                    <a:pt x="2031" y="150944"/>
                  </a:lnTo>
                  <a:lnTo>
                    <a:pt x="812" y="165475"/>
                  </a:lnTo>
                  <a:lnTo>
                    <a:pt x="0" y="180057"/>
                  </a:lnTo>
                  <a:lnTo>
                    <a:pt x="3128" y="191001"/>
                  </a:lnTo>
                  <a:lnTo>
                    <a:pt x="8884" y="199521"/>
                  </a:lnTo>
                  <a:lnTo>
                    <a:pt x="16392" y="206424"/>
                  </a:lnTo>
                  <a:lnTo>
                    <a:pt x="25069" y="209803"/>
                  </a:lnTo>
                  <a:lnTo>
                    <a:pt x="34523" y="210832"/>
                  </a:lnTo>
                  <a:lnTo>
                    <a:pt x="44496" y="210295"/>
                  </a:lnTo>
                  <a:lnTo>
                    <a:pt x="54816" y="208713"/>
                  </a:lnTo>
                  <a:lnTo>
                    <a:pt x="65366" y="206435"/>
                  </a:lnTo>
                  <a:lnTo>
                    <a:pt x="76070" y="203693"/>
                  </a:lnTo>
                  <a:lnTo>
                    <a:pt x="86877" y="200641"/>
                  </a:lnTo>
                  <a:lnTo>
                    <a:pt x="108672" y="193987"/>
                  </a:lnTo>
                  <a:lnTo>
                    <a:pt x="120847" y="189277"/>
                  </a:lnTo>
                  <a:lnTo>
                    <a:pt x="133857" y="183689"/>
                  </a:lnTo>
                  <a:lnTo>
                    <a:pt x="196582" y="1541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8270636" y="1717803"/>
              <a:ext cx="9482" cy="363382"/>
            </a:xfrm>
            <a:custGeom>
              <a:avLst/>
              <a:gdLst/>
              <a:ahLst/>
              <a:cxnLst/>
              <a:rect l="0" t="0" r="0" b="0"/>
              <a:pathLst>
                <a:path w="9482" h="363382">
                  <a:moveTo>
                    <a:pt x="0" y="0"/>
                  </a:moveTo>
                  <a:lnTo>
                    <a:pt x="0" y="61306"/>
                  </a:lnTo>
                  <a:lnTo>
                    <a:pt x="1224" y="75129"/>
                  </a:lnTo>
                  <a:lnTo>
                    <a:pt x="3262" y="89238"/>
                  </a:lnTo>
                  <a:lnTo>
                    <a:pt x="5845" y="103538"/>
                  </a:lnTo>
                  <a:lnTo>
                    <a:pt x="7568" y="117966"/>
                  </a:lnTo>
                  <a:lnTo>
                    <a:pt x="8716" y="132478"/>
                  </a:lnTo>
                  <a:lnTo>
                    <a:pt x="9481" y="147047"/>
                  </a:lnTo>
                  <a:lnTo>
                    <a:pt x="8767" y="161654"/>
                  </a:lnTo>
                  <a:lnTo>
                    <a:pt x="7069" y="176286"/>
                  </a:lnTo>
                  <a:lnTo>
                    <a:pt x="4713" y="190934"/>
                  </a:lnTo>
                  <a:lnTo>
                    <a:pt x="3141" y="205594"/>
                  </a:lnTo>
                  <a:lnTo>
                    <a:pt x="2095" y="220261"/>
                  </a:lnTo>
                  <a:lnTo>
                    <a:pt x="1397" y="234933"/>
                  </a:lnTo>
                  <a:lnTo>
                    <a:pt x="2155" y="249609"/>
                  </a:lnTo>
                  <a:lnTo>
                    <a:pt x="3883" y="264286"/>
                  </a:lnTo>
                  <a:lnTo>
                    <a:pt x="6259" y="278966"/>
                  </a:lnTo>
                  <a:lnTo>
                    <a:pt x="7843" y="293646"/>
                  </a:lnTo>
                  <a:lnTo>
                    <a:pt x="8899" y="308326"/>
                  </a:lnTo>
                  <a:lnTo>
                    <a:pt x="0" y="3633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380752" y="1849942"/>
              <a:ext cx="198209" cy="209220"/>
            </a:xfrm>
            <a:custGeom>
              <a:avLst/>
              <a:gdLst/>
              <a:ahLst/>
              <a:cxnLst/>
              <a:rect l="0" t="0" r="0" b="0"/>
              <a:pathLst>
                <a:path w="198209" h="209220">
                  <a:moveTo>
                    <a:pt x="198208" y="0"/>
                  </a:moveTo>
                  <a:lnTo>
                    <a:pt x="167554" y="30653"/>
                  </a:lnTo>
                  <a:lnTo>
                    <a:pt x="160643" y="40011"/>
                  </a:lnTo>
                  <a:lnTo>
                    <a:pt x="153589" y="51144"/>
                  </a:lnTo>
                  <a:lnTo>
                    <a:pt x="146439" y="63460"/>
                  </a:lnTo>
                  <a:lnTo>
                    <a:pt x="138002" y="75342"/>
                  </a:lnTo>
                  <a:lnTo>
                    <a:pt x="128706" y="86933"/>
                  </a:lnTo>
                  <a:lnTo>
                    <a:pt x="118839" y="98331"/>
                  </a:lnTo>
                  <a:lnTo>
                    <a:pt x="109813" y="109600"/>
                  </a:lnTo>
                  <a:lnTo>
                    <a:pt x="101350" y="120783"/>
                  </a:lnTo>
                  <a:lnTo>
                    <a:pt x="85420" y="142997"/>
                  </a:lnTo>
                  <a:lnTo>
                    <a:pt x="70183" y="165105"/>
                  </a:lnTo>
                  <a:lnTo>
                    <a:pt x="62694" y="174916"/>
                  </a:lnTo>
                  <a:lnTo>
                    <a:pt x="55255" y="183903"/>
                  </a:lnTo>
                  <a:lnTo>
                    <a:pt x="0" y="2092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380752" y="1882976"/>
              <a:ext cx="220232" cy="253267"/>
            </a:xfrm>
            <a:custGeom>
              <a:avLst/>
              <a:gdLst/>
              <a:ahLst/>
              <a:cxnLst/>
              <a:rect l="0" t="0" r="0" b="0"/>
              <a:pathLst>
                <a:path w="220232" h="253267">
                  <a:moveTo>
                    <a:pt x="0" y="0"/>
                  </a:moveTo>
                  <a:lnTo>
                    <a:pt x="17537" y="5846"/>
                  </a:lnTo>
                  <a:lnTo>
                    <a:pt x="25150" y="11238"/>
                  </a:lnTo>
                  <a:lnTo>
                    <a:pt x="32672" y="18504"/>
                  </a:lnTo>
                  <a:lnTo>
                    <a:pt x="40133" y="27018"/>
                  </a:lnTo>
                  <a:lnTo>
                    <a:pt x="47555" y="36365"/>
                  </a:lnTo>
                  <a:lnTo>
                    <a:pt x="54950" y="46266"/>
                  </a:lnTo>
                  <a:lnTo>
                    <a:pt x="62327" y="56538"/>
                  </a:lnTo>
                  <a:lnTo>
                    <a:pt x="69691" y="68280"/>
                  </a:lnTo>
                  <a:lnTo>
                    <a:pt x="77048" y="81002"/>
                  </a:lnTo>
                  <a:lnTo>
                    <a:pt x="84400" y="94377"/>
                  </a:lnTo>
                  <a:lnTo>
                    <a:pt x="92972" y="106964"/>
                  </a:lnTo>
                  <a:lnTo>
                    <a:pt x="102357" y="119026"/>
                  </a:lnTo>
                  <a:lnTo>
                    <a:pt x="112284" y="130739"/>
                  </a:lnTo>
                  <a:lnTo>
                    <a:pt x="121349" y="140993"/>
                  </a:lnTo>
                  <a:lnTo>
                    <a:pt x="137947" y="158913"/>
                  </a:lnTo>
                  <a:lnTo>
                    <a:pt x="145799" y="168341"/>
                  </a:lnTo>
                  <a:lnTo>
                    <a:pt x="153481" y="178297"/>
                  </a:lnTo>
                  <a:lnTo>
                    <a:pt x="161049" y="188605"/>
                  </a:lnTo>
                  <a:lnTo>
                    <a:pt x="168541" y="197923"/>
                  </a:lnTo>
                  <a:lnTo>
                    <a:pt x="175983" y="206583"/>
                  </a:lnTo>
                  <a:lnTo>
                    <a:pt x="183391" y="214803"/>
                  </a:lnTo>
                  <a:lnTo>
                    <a:pt x="198148" y="230462"/>
                  </a:lnTo>
                  <a:lnTo>
                    <a:pt x="220231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5914162" y="2268381"/>
            <a:ext cx="3600724" cy="858903"/>
            <a:chOff x="5914162" y="2268381"/>
            <a:chExt cx="3600724" cy="858903"/>
          </a:xfrm>
        </p:grpSpPr>
        <p:sp>
          <p:nvSpPr>
            <p:cNvPr id="84" name="Freeform 83"/>
            <p:cNvSpPr/>
            <p:nvPr/>
          </p:nvSpPr>
          <p:spPr>
            <a:xfrm>
              <a:off x="6019470" y="2640306"/>
              <a:ext cx="225040" cy="420908"/>
            </a:xfrm>
            <a:custGeom>
              <a:avLst/>
              <a:gdLst/>
              <a:ahLst/>
              <a:cxnLst/>
              <a:rect l="0" t="0" r="0" b="0"/>
              <a:pathLst>
                <a:path w="225040" h="420908">
                  <a:moveTo>
                    <a:pt x="70877" y="420907"/>
                  </a:moveTo>
                  <a:lnTo>
                    <a:pt x="65031" y="403371"/>
                  </a:lnTo>
                  <a:lnTo>
                    <a:pt x="62086" y="393311"/>
                  </a:lnTo>
                  <a:lnTo>
                    <a:pt x="55551" y="369082"/>
                  </a:lnTo>
                  <a:lnTo>
                    <a:pt x="50872" y="358217"/>
                  </a:lnTo>
                  <a:lnTo>
                    <a:pt x="45305" y="348526"/>
                  </a:lnTo>
                  <a:lnTo>
                    <a:pt x="39147" y="339619"/>
                  </a:lnTo>
                  <a:lnTo>
                    <a:pt x="33819" y="330010"/>
                  </a:lnTo>
                  <a:lnTo>
                    <a:pt x="29042" y="319933"/>
                  </a:lnTo>
                  <a:lnTo>
                    <a:pt x="24635" y="309545"/>
                  </a:lnTo>
                  <a:lnTo>
                    <a:pt x="20473" y="297726"/>
                  </a:lnTo>
                  <a:lnTo>
                    <a:pt x="16475" y="284952"/>
                  </a:lnTo>
                  <a:lnTo>
                    <a:pt x="8769" y="257708"/>
                  </a:lnTo>
                  <a:lnTo>
                    <a:pt x="1267" y="229287"/>
                  </a:lnTo>
                  <a:lnTo>
                    <a:pt x="0" y="214856"/>
                  </a:lnTo>
                  <a:lnTo>
                    <a:pt x="379" y="200341"/>
                  </a:lnTo>
                  <a:lnTo>
                    <a:pt x="1855" y="185771"/>
                  </a:lnTo>
                  <a:lnTo>
                    <a:pt x="4063" y="171163"/>
                  </a:lnTo>
                  <a:lnTo>
                    <a:pt x="6758" y="156531"/>
                  </a:lnTo>
                  <a:lnTo>
                    <a:pt x="9779" y="141882"/>
                  </a:lnTo>
                  <a:lnTo>
                    <a:pt x="14239" y="127222"/>
                  </a:lnTo>
                  <a:lnTo>
                    <a:pt x="19660" y="112554"/>
                  </a:lnTo>
                  <a:lnTo>
                    <a:pt x="25721" y="97882"/>
                  </a:lnTo>
                  <a:lnTo>
                    <a:pt x="33432" y="84430"/>
                  </a:lnTo>
                  <a:lnTo>
                    <a:pt x="42243" y="71792"/>
                  </a:lnTo>
                  <a:lnTo>
                    <a:pt x="51788" y="59695"/>
                  </a:lnTo>
                  <a:lnTo>
                    <a:pt x="61821" y="47961"/>
                  </a:lnTo>
                  <a:lnTo>
                    <a:pt x="72181" y="36467"/>
                  </a:lnTo>
                  <a:lnTo>
                    <a:pt x="82758" y="25134"/>
                  </a:lnTo>
                  <a:lnTo>
                    <a:pt x="93480" y="16355"/>
                  </a:lnTo>
                  <a:lnTo>
                    <a:pt x="104298" y="9279"/>
                  </a:lnTo>
                  <a:lnTo>
                    <a:pt x="115181" y="3338"/>
                  </a:lnTo>
                  <a:lnTo>
                    <a:pt x="127330" y="601"/>
                  </a:lnTo>
                  <a:lnTo>
                    <a:pt x="140324" y="0"/>
                  </a:lnTo>
                  <a:lnTo>
                    <a:pt x="153880" y="823"/>
                  </a:lnTo>
                  <a:lnTo>
                    <a:pt x="166588" y="2595"/>
                  </a:lnTo>
                  <a:lnTo>
                    <a:pt x="178730" y="4999"/>
                  </a:lnTo>
                  <a:lnTo>
                    <a:pt x="225039" y="355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914162" y="2807947"/>
              <a:ext cx="264278" cy="33036"/>
            </a:xfrm>
            <a:custGeom>
              <a:avLst/>
              <a:gdLst/>
              <a:ahLst/>
              <a:cxnLst/>
              <a:rect l="0" t="0" r="0" b="0"/>
              <a:pathLst>
                <a:path w="264278" h="33036">
                  <a:moveTo>
                    <a:pt x="0" y="33035"/>
                  </a:moveTo>
                  <a:lnTo>
                    <a:pt x="17537" y="21344"/>
                  </a:lnTo>
                  <a:lnTo>
                    <a:pt x="28820" y="16677"/>
                  </a:lnTo>
                  <a:lnTo>
                    <a:pt x="42460" y="12341"/>
                  </a:lnTo>
                  <a:lnTo>
                    <a:pt x="57671" y="8228"/>
                  </a:lnTo>
                  <a:lnTo>
                    <a:pt x="72705" y="5485"/>
                  </a:lnTo>
                  <a:lnTo>
                    <a:pt x="87622" y="3657"/>
                  </a:lnTo>
                  <a:lnTo>
                    <a:pt x="102461" y="2438"/>
                  </a:lnTo>
                  <a:lnTo>
                    <a:pt x="117248" y="1626"/>
                  </a:lnTo>
                  <a:lnTo>
                    <a:pt x="146728" y="723"/>
                  </a:lnTo>
                  <a:lnTo>
                    <a:pt x="220218" y="96"/>
                  </a:lnTo>
                  <a:lnTo>
                    <a:pt x="26427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290734" y="2532658"/>
              <a:ext cx="162996" cy="572603"/>
            </a:xfrm>
            <a:custGeom>
              <a:avLst/>
              <a:gdLst/>
              <a:ahLst/>
              <a:cxnLst/>
              <a:rect l="0" t="0" r="0" b="0"/>
              <a:pathLst>
                <a:path w="162996" h="572603">
                  <a:moveTo>
                    <a:pt x="107937" y="0"/>
                  </a:moveTo>
                  <a:lnTo>
                    <a:pt x="96245" y="23383"/>
                  </a:lnTo>
                  <a:lnTo>
                    <a:pt x="91578" y="35165"/>
                  </a:lnTo>
                  <a:lnTo>
                    <a:pt x="87242" y="47914"/>
                  </a:lnTo>
                  <a:lnTo>
                    <a:pt x="83129" y="61307"/>
                  </a:lnTo>
                  <a:lnTo>
                    <a:pt x="77940" y="72682"/>
                  </a:lnTo>
                  <a:lnTo>
                    <a:pt x="72033" y="82713"/>
                  </a:lnTo>
                  <a:lnTo>
                    <a:pt x="65648" y="91848"/>
                  </a:lnTo>
                  <a:lnTo>
                    <a:pt x="60168" y="101608"/>
                  </a:lnTo>
                  <a:lnTo>
                    <a:pt x="55291" y="111785"/>
                  </a:lnTo>
                  <a:lnTo>
                    <a:pt x="50816" y="122240"/>
                  </a:lnTo>
                  <a:lnTo>
                    <a:pt x="46610" y="132881"/>
                  </a:lnTo>
                  <a:lnTo>
                    <a:pt x="38673" y="154492"/>
                  </a:lnTo>
                  <a:lnTo>
                    <a:pt x="27327" y="187295"/>
                  </a:lnTo>
                  <a:lnTo>
                    <a:pt x="23609" y="201944"/>
                  </a:lnTo>
                  <a:lnTo>
                    <a:pt x="19907" y="219052"/>
                  </a:lnTo>
                  <a:lnTo>
                    <a:pt x="16216" y="237798"/>
                  </a:lnTo>
                  <a:lnTo>
                    <a:pt x="8852" y="271677"/>
                  </a:lnTo>
                  <a:lnTo>
                    <a:pt x="5175" y="287564"/>
                  </a:lnTo>
                  <a:lnTo>
                    <a:pt x="2724" y="305495"/>
                  </a:lnTo>
                  <a:lnTo>
                    <a:pt x="1090" y="324791"/>
                  </a:lnTo>
                  <a:lnTo>
                    <a:pt x="0" y="344996"/>
                  </a:lnTo>
                  <a:lnTo>
                    <a:pt x="497" y="362136"/>
                  </a:lnTo>
                  <a:lnTo>
                    <a:pt x="2052" y="377233"/>
                  </a:lnTo>
                  <a:lnTo>
                    <a:pt x="7043" y="406244"/>
                  </a:lnTo>
                  <a:lnTo>
                    <a:pt x="13339" y="439529"/>
                  </a:lnTo>
                  <a:lnTo>
                    <a:pt x="17955" y="454522"/>
                  </a:lnTo>
                  <a:lnTo>
                    <a:pt x="23479" y="468189"/>
                  </a:lnTo>
                  <a:lnTo>
                    <a:pt x="29608" y="480970"/>
                  </a:lnTo>
                  <a:lnTo>
                    <a:pt x="36141" y="491938"/>
                  </a:lnTo>
                  <a:lnTo>
                    <a:pt x="42944" y="501697"/>
                  </a:lnTo>
                  <a:lnTo>
                    <a:pt x="49926" y="510650"/>
                  </a:lnTo>
                  <a:lnTo>
                    <a:pt x="58252" y="519065"/>
                  </a:lnTo>
                  <a:lnTo>
                    <a:pt x="67472" y="527123"/>
                  </a:lnTo>
                  <a:lnTo>
                    <a:pt x="77290" y="534941"/>
                  </a:lnTo>
                  <a:lnTo>
                    <a:pt x="87506" y="542601"/>
                  </a:lnTo>
                  <a:lnTo>
                    <a:pt x="97986" y="550154"/>
                  </a:lnTo>
                  <a:lnTo>
                    <a:pt x="162995" y="5726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6453729" y="2721386"/>
              <a:ext cx="132139" cy="9482"/>
            </a:xfrm>
            <a:custGeom>
              <a:avLst/>
              <a:gdLst/>
              <a:ahLst/>
              <a:cxnLst/>
              <a:rect l="0" t="0" r="0" b="0"/>
              <a:pathLst>
                <a:path w="132139" h="9482">
                  <a:moveTo>
                    <a:pt x="0" y="9481"/>
                  </a:moveTo>
                  <a:lnTo>
                    <a:pt x="17536" y="3635"/>
                  </a:lnTo>
                  <a:lnTo>
                    <a:pt x="28820" y="1913"/>
                  </a:lnTo>
                  <a:lnTo>
                    <a:pt x="42460" y="765"/>
                  </a:lnTo>
                  <a:lnTo>
                    <a:pt x="57671" y="0"/>
                  </a:lnTo>
                  <a:lnTo>
                    <a:pt x="72705" y="713"/>
                  </a:lnTo>
                  <a:lnTo>
                    <a:pt x="87622" y="2412"/>
                  </a:lnTo>
                  <a:lnTo>
                    <a:pt x="132138" y="94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629913" y="2620751"/>
              <a:ext cx="270325" cy="415747"/>
            </a:xfrm>
            <a:custGeom>
              <a:avLst/>
              <a:gdLst/>
              <a:ahLst/>
              <a:cxnLst/>
              <a:rect l="0" t="0" r="0" b="0"/>
              <a:pathLst>
                <a:path w="270325" h="415747">
                  <a:moveTo>
                    <a:pt x="66070" y="0"/>
                  </a:moveTo>
                  <a:lnTo>
                    <a:pt x="89452" y="0"/>
                  </a:lnTo>
                  <a:lnTo>
                    <a:pt x="98787" y="2447"/>
                  </a:lnTo>
                  <a:lnTo>
                    <a:pt x="107458" y="6525"/>
                  </a:lnTo>
                  <a:lnTo>
                    <a:pt x="124841" y="17582"/>
                  </a:lnTo>
                  <a:lnTo>
                    <a:pt x="144802" y="30653"/>
                  </a:lnTo>
                  <a:lnTo>
                    <a:pt x="155263" y="36341"/>
                  </a:lnTo>
                  <a:lnTo>
                    <a:pt x="165907" y="41357"/>
                  </a:lnTo>
                  <a:lnTo>
                    <a:pt x="176674" y="45924"/>
                  </a:lnTo>
                  <a:lnTo>
                    <a:pt x="186299" y="52639"/>
                  </a:lnTo>
                  <a:lnTo>
                    <a:pt x="195163" y="60786"/>
                  </a:lnTo>
                  <a:lnTo>
                    <a:pt x="203519" y="69888"/>
                  </a:lnTo>
                  <a:lnTo>
                    <a:pt x="209090" y="80850"/>
                  </a:lnTo>
                  <a:lnTo>
                    <a:pt x="212804" y="93053"/>
                  </a:lnTo>
                  <a:lnTo>
                    <a:pt x="215280" y="106081"/>
                  </a:lnTo>
                  <a:lnTo>
                    <a:pt x="213260" y="117214"/>
                  </a:lnTo>
                  <a:lnTo>
                    <a:pt x="208243" y="127083"/>
                  </a:lnTo>
                  <a:lnTo>
                    <a:pt x="201228" y="136109"/>
                  </a:lnTo>
                  <a:lnTo>
                    <a:pt x="192880" y="144574"/>
                  </a:lnTo>
                  <a:lnTo>
                    <a:pt x="183645" y="152664"/>
                  </a:lnTo>
                  <a:lnTo>
                    <a:pt x="173817" y="160504"/>
                  </a:lnTo>
                  <a:lnTo>
                    <a:pt x="163595" y="168178"/>
                  </a:lnTo>
                  <a:lnTo>
                    <a:pt x="142449" y="183230"/>
                  </a:lnTo>
                  <a:lnTo>
                    <a:pt x="139013" y="189446"/>
                  </a:lnTo>
                  <a:lnTo>
                    <a:pt x="140393" y="194814"/>
                  </a:lnTo>
                  <a:lnTo>
                    <a:pt x="144982" y="199616"/>
                  </a:lnTo>
                  <a:lnTo>
                    <a:pt x="151713" y="204041"/>
                  </a:lnTo>
                  <a:lnTo>
                    <a:pt x="159871" y="208214"/>
                  </a:lnTo>
                  <a:lnTo>
                    <a:pt x="168979" y="212220"/>
                  </a:lnTo>
                  <a:lnTo>
                    <a:pt x="178722" y="216114"/>
                  </a:lnTo>
                  <a:lnTo>
                    <a:pt x="199336" y="223703"/>
                  </a:lnTo>
                  <a:lnTo>
                    <a:pt x="209972" y="228663"/>
                  </a:lnTo>
                  <a:lnTo>
                    <a:pt x="220733" y="234417"/>
                  </a:lnTo>
                  <a:lnTo>
                    <a:pt x="231577" y="240700"/>
                  </a:lnTo>
                  <a:lnTo>
                    <a:pt x="241254" y="248559"/>
                  </a:lnTo>
                  <a:lnTo>
                    <a:pt x="250153" y="257469"/>
                  </a:lnTo>
                  <a:lnTo>
                    <a:pt x="258531" y="267080"/>
                  </a:lnTo>
                  <a:lnTo>
                    <a:pt x="264118" y="278381"/>
                  </a:lnTo>
                  <a:lnTo>
                    <a:pt x="267841" y="290809"/>
                  </a:lnTo>
                  <a:lnTo>
                    <a:pt x="270324" y="303988"/>
                  </a:lnTo>
                  <a:lnTo>
                    <a:pt x="269532" y="315221"/>
                  </a:lnTo>
                  <a:lnTo>
                    <a:pt x="266557" y="325157"/>
                  </a:lnTo>
                  <a:lnTo>
                    <a:pt x="262127" y="334228"/>
                  </a:lnTo>
                  <a:lnTo>
                    <a:pt x="255503" y="342722"/>
                  </a:lnTo>
                  <a:lnTo>
                    <a:pt x="247416" y="350832"/>
                  </a:lnTo>
                  <a:lnTo>
                    <a:pt x="238355" y="358686"/>
                  </a:lnTo>
                  <a:lnTo>
                    <a:pt x="228643" y="365145"/>
                  </a:lnTo>
                  <a:lnTo>
                    <a:pt x="218498" y="370675"/>
                  </a:lnTo>
                  <a:lnTo>
                    <a:pt x="196214" y="381305"/>
                  </a:lnTo>
                  <a:lnTo>
                    <a:pt x="169997" y="394187"/>
                  </a:lnTo>
                  <a:lnTo>
                    <a:pt x="154931" y="399824"/>
                  </a:lnTo>
                  <a:lnTo>
                    <a:pt x="138769" y="404805"/>
                  </a:lnTo>
                  <a:lnTo>
                    <a:pt x="121877" y="409350"/>
                  </a:lnTo>
                  <a:lnTo>
                    <a:pt x="105722" y="412380"/>
                  </a:lnTo>
                  <a:lnTo>
                    <a:pt x="90058" y="414400"/>
                  </a:lnTo>
                  <a:lnTo>
                    <a:pt x="74721" y="415746"/>
                  </a:lnTo>
                  <a:lnTo>
                    <a:pt x="60825" y="415421"/>
                  </a:lnTo>
                  <a:lnTo>
                    <a:pt x="47891" y="413980"/>
                  </a:lnTo>
                  <a:lnTo>
                    <a:pt x="0" y="4074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6883179" y="2587716"/>
              <a:ext cx="131341" cy="451475"/>
            </a:xfrm>
            <a:custGeom>
              <a:avLst/>
              <a:gdLst/>
              <a:ahLst/>
              <a:cxnLst/>
              <a:rect l="0" t="0" r="0" b="0"/>
              <a:pathLst>
                <a:path w="131341" h="451475">
                  <a:moveTo>
                    <a:pt x="0" y="0"/>
                  </a:moveTo>
                  <a:lnTo>
                    <a:pt x="45980" y="15327"/>
                  </a:lnTo>
                  <a:lnTo>
                    <a:pt x="55123" y="21229"/>
                  </a:lnTo>
                  <a:lnTo>
                    <a:pt x="63666" y="28835"/>
                  </a:lnTo>
                  <a:lnTo>
                    <a:pt x="71808" y="37576"/>
                  </a:lnTo>
                  <a:lnTo>
                    <a:pt x="78460" y="47074"/>
                  </a:lnTo>
                  <a:lnTo>
                    <a:pt x="84118" y="57076"/>
                  </a:lnTo>
                  <a:lnTo>
                    <a:pt x="89114" y="67415"/>
                  </a:lnTo>
                  <a:lnTo>
                    <a:pt x="94891" y="77978"/>
                  </a:lnTo>
                  <a:lnTo>
                    <a:pt x="101190" y="88691"/>
                  </a:lnTo>
                  <a:lnTo>
                    <a:pt x="107836" y="99503"/>
                  </a:lnTo>
                  <a:lnTo>
                    <a:pt x="113490" y="110382"/>
                  </a:lnTo>
                  <a:lnTo>
                    <a:pt x="118483" y="121305"/>
                  </a:lnTo>
                  <a:lnTo>
                    <a:pt x="123035" y="132257"/>
                  </a:lnTo>
                  <a:lnTo>
                    <a:pt x="126069" y="144453"/>
                  </a:lnTo>
                  <a:lnTo>
                    <a:pt x="128093" y="157477"/>
                  </a:lnTo>
                  <a:lnTo>
                    <a:pt x="129441" y="171054"/>
                  </a:lnTo>
                  <a:lnTo>
                    <a:pt x="130340" y="186223"/>
                  </a:lnTo>
                  <a:lnTo>
                    <a:pt x="131340" y="219391"/>
                  </a:lnTo>
                  <a:lnTo>
                    <a:pt x="130382" y="236800"/>
                  </a:lnTo>
                  <a:lnTo>
                    <a:pt x="128521" y="254524"/>
                  </a:lnTo>
                  <a:lnTo>
                    <a:pt x="126057" y="272458"/>
                  </a:lnTo>
                  <a:lnTo>
                    <a:pt x="121967" y="289307"/>
                  </a:lnTo>
                  <a:lnTo>
                    <a:pt x="116793" y="305434"/>
                  </a:lnTo>
                  <a:lnTo>
                    <a:pt x="110897" y="321079"/>
                  </a:lnTo>
                  <a:lnTo>
                    <a:pt x="104519" y="336404"/>
                  </a:lnTo>
                  <a:lnTo>
                    <a:pt x="97820" y="351514"/>
                  </a:lnTo>
                  <a:lnTo>
                    <a:pt x="90907" y="366481"/>
                  </a:lnTo>
                  <a:lnTo>
                    <a:pt x="83852" y="380130"/>
                  </a:lnTo>
                  <a:lnTo>
                    <a:pt x="76701" y="392900"/>
                  </a:lnTo>
                  <a:lnTo>
                    <a:pt x="69487" y="405084"/>
                  </a:lnTo>
                  <a:lnTo>
                    <a:pt x="62230" y="415653"/>
                  </a:lnTo>
                  <a:lnTo>
                    <a:pt x="54945" y="425147"/>
                  </a:lnTo>
                  <a:lnTo>
                    <a:pt x="33035" y="4514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213527" y="2664797"/>
              <a:ext cx="143151" cy="11013"/>
            </a:xfrm>
            <a:custGeom>
              <a:avLst/>
              <a:gdLst/>
              <a:ahLst/>
              <a:cxnLst/>
              <a:rect l="0" t="0" r="0" b="0"/>
              <a:pathLst>
                <a:path w="143151" h="11013">
                  <a:moveTo>
                    <a:pt x="0" y="11012"/>
                  </a:moveTo>
                  <a:lnTo>
                    <a:pt x="23382" y="11012"/>
                  </a:lnTo>
                  <a:lnTo>
                    <a:pt x="36387" y="9788"/>
                  </a:lnTo>
                  <a:lnTo>
                    <a:pt x="51176" y="7749"/>
                  </a:lnTo>
                  <a:lnTo>
                    <a:pt x="67151" y="5166"/>
                  </a:lnTo>
                  <a:lnTo>
                    <a:pt x="82696" y="3444"/>
                  </a:lnTo>
                  <a:lnTo>
                    <a:pt x="97954" y="2296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180491" y="2774913"/>
              <a:ext cx="220233" cy="33035"/>
            </a:xfrm>
            <a:custGeom>
              <a:avLst/>
              <a:gdLst/>
              <a:ahLst/>
              <a:cxnLst/>
              <a:rect l="0" t="0" r="0" b="0"/>
              <a:pathLst>
                <a:path w="220233" h="33035">
                  <a:moveTo>
                    <a:pt x="0" y="33034"/>
                  </a:moveTo>
                  <a:lnTo>
                    <a:pt x="17537" y="27189"/>
                  </a:lnTo>
                  <a:lnTo>
                    <a:pt x="27597" y="24243"/>
                  </a:lnTo>
                  <a:lnTo>
                    <a:pt x="51826" y="17708"/>
                  </a:lnTo>
                  <a:lnTo>
                    <a:pt x="66362" y="15476"/>
                  </a:lnTo>
                  <a:lnTo>
                    <a:pt x="82170" y="13988"/>
                  </a:lnTo>
                  <a:lnTo>
                    <a:pt x="98827" y="12996"/>
                  </a:lnTo>
                  <a:lnTo>
                    <a:pt x="113601" y="11111"/>
                  </a:lnTo>
                  <a:lnTo>
                    <a:pt x="127121" y="8631"/>
                  </a:lnTo>
                  <a:lnTo>
                    <a:pt x="139806" y="5754"/>
                  </a:lnTo>
                  <a:lnTo>
                    <a:pt x="154379" y="3836"/>
                  </a:lnTo>
                  <a:lnTo>
                    <a:pt x="170213" y="2557"/>
                  </a:lnTo>
                  <a:lnTo>
                    <a:pt x="22023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775116" y="2532658"/>
              <a:ext cx="11012" cy="11013"/>
            </a:xfrm>
            <a:custGeom>
              <a:avLst/>
              <a:gdLst/>
              <a:ahLst/>
              <a:cxnLst/>
              <a:rect l="0" t="0" r="0" b="0"/>
              <a:pathLst>
                <a:path w="11012" h="11013">
                  <a:moveTo>
                    <a:pt x="11011" y="110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575231" y="2600955"/>
              <a:ext cx="309751" cy="284074"/>
            </a:xfrm>
            <a:custGeom>
              <a:avLst/>
              <a:gdLst/>
              <a:ahLst/>
              <a:cxnLst/>
              <a:rect l="0" t="0" r="0" b="0"/>
              <a:pathLst>
                <a:path w="309751" h="284074">
                  <a:moveTo>
                    <a:pt x="12688" y="74854"/>
                  </a:moveTo>
                  <a:lnTo>
                    <a:pt x="997" y="86545"/>
                  </a:lnTo>
                  <a:lnTo>
                    <a:pt x="0" y="92436"/>
                  </a:lnTo>
                  <a:lnTo>
                    <a:pt x="1783" y="98810"/>
                  </a:lnTo>
                  <a:lnTo>
                    <a:pt x="5418" y="105507"/>
                  </a:lnTo>
                  <a:lnTo>
                    <a:pt x="12736" y="109971"/>
                  </a:lnTo>
                  <a:lnTo>
                    <a:pt x="22508" y="112948"/>
                  </a:lnTo>
                  <a:lnTo>
                    <a:pt x="33916" y="114932"/>
                  </a:lnTo>
                  <a:lnTo>
                    <a:pt x="46416" y="115031"/>
                  </a:lnTo>
                  <a:lnTo>
                    <a:pt x="59644" y="113874"/>
                  </a:lnTo>
                  <a:lnTo>
                    <a:pt x="73356" y="111879"/>
                  </a:lnTo>
                  <a:lnTo>
                    <a:pt x="87391" y="108101"/>
                  </a:lnTo>
                  <a:lnTo>
                    <a:pt x="101643" y="103136"/>
                  </a:lnTo>
                  <a:lnTo>
                    <a:pt x="116037" y="97379"/>
                  </a:lnTo>
                  <a:lnTo>
                    <a:pt x="130528" y="91094"/>
                  </a:lnTo>
                  <a:lnTo>
                    <a:pt x="159679" y="77586"/>
                  </a:lnTo>
                  <a:lnTo>
                    <a:pt x="203606" y="56223"/>
                  </a:lnTo>
                  <a:lnTo>
                    <a:pt x="215824" y="47751"/>
                  </a:lnTo>
                  <a:lnTo>
                    <a:pt x="226416" y="38433"/>
                  </a:lnTo>
                  <a:lnTo>
                    <a:pt x="260999" y="2950"/>
                  </a:lnTo>
                  <a:lnTo>
                    <a:pt x="268769" y="0"/>
                  </a:lnTo>
                  <a:lnTo>
                    <a:pt x="276395" y="481"/>
                  </a:lnTo>
                  <a:lnTo>
                    <a:pt x="283927" y="3249"/>
                  </a:lnTo>
                  <a:lnTo>
                    <a:pt x="290171" y="8765"/>
                  </a:lnTo>
                  <a:lnTo>
                    <a:pt x="295557" y="16112"/>
                  </a:lnTo>
                  <a:lnTo>
                    <a:pt x="300372" y="24681"/>
                  </a:lnTo>
                  <a:lnTo>
                    <a:pt x="303581" y="36511"/>
                  </a:lnTo>
                  <a:lnTo>
                    <a:pt x="305721" y="50516"/>
                  </a:lnTo>
                  <a:lnTo>
                    <a:pt x="307147" y="65970"/>
                  </a:lnTo>
                  <a:lnTo>
                    <a:pt x="308098" y="81166"/>
                  </a:lnTo>
                  <a:lnTo>
                    <a:pt x="309155" y="111102"/>
                  </a:lnTo>
                  <a:lnTo>
                    <a:pt x="309750" y="155470"/>
                  </a:lnTo>
                  <a:lnTo>
                    <a:pt x="308610" y="170197"/>
                  </a:lnTo>
                  <a:lnTo>
                    <a:pt x="306626" y="184909"/>
                  </a:lnTo>
                  <a:lnTo>
                    <a:pt x="304081" y="199611"/>
                  </a:lnTo>
                  <a:lnTo>
                    <a:pt x="301160" y="214307"/>
                  </a:lnTo>
                  <a:lnTo>
                    <a:pt x="297989" y="228998"/>
                  </a:lnTo>
                  <a:lnTo>
                    <a:pt x="287978" y="2840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616199" y="2495321"/>
              <a:ext cx="169929" cy="235547"/>
            </a:xfrm>
            <a:custGeom>
              <a:avLst/>
              <a:gdLst/>
              <a:ahLst/>
              <a:cxnLst/>
              <a:rect l="0" t="0" r="0" b="0"/>
              <a:pathLst>
                <a:path w="169929" h="235547">
                  <a:moveTo>
                    <a:pt x="169928" y="26326"/>
                  </a:moveTo>
                  <a:lnTo>
                    <a:pt x="158237" y="14635"/>
                  </a:lnTo>
                  <a:lnTo>
                    <a:pt x="149899" y="9967"/>
                  </a:lnTo>
                  <a:lnTo>
                    <a:pt x="139446" y="5632"/>
                  </a:lnTo>
                  <a:lnTo>
                    <a:pt x="127584" y="1519"/>
                  </a:lnTo>
                  <a:lnTo>
                    <a:pt x="116005" y="0"/>
                  </a:lnTo>
                  <a:lnTo>
                    <a:pt x="104615" y="211"/>
                  </a:lnTo>
                  <a:lnTo>
                    <a:pt x="93352" y="1575"/>
                  </a:lnTo>
                  <a:lnTo>
                    <a:pt x="83396" y="4931"/>
                  </a:lnTo>
                  <a:lnTo>
                    <a:pt x="74311" y="9616"/>
                  </a:lnTo>
                  <a:lnTo>
                    <a:pt x="65808" y="15186"/>
                  </a:lnTo>
                  <a:lnTo>
                    <a:pt x="57693" y="21346"/>
                  </a:lnTo>
                  <a:lnTo>
                    <a:pt x="49835" y="27900"/>
                  </a:lnTo>
                  <a:lnTo>
                    <a:pt x="42149" y="34717"/>
                  </a:lnTo>
                  <a:lnTo>
                    <a:pt x="35802" y="42931"/>
                  </a:lnTo>
                  <a:lnTo>
                    <a:pt x="30347" y="52078"/>
                  </a:lnTo>
                  <a:lnTo>
                    <a:pt x="25487" y="61847"/>
                  </a:lnTo>
                  <a:lnTo>
                    <a:pt x="21023" y="73253"/>
                  </a:lnTo>
                  <a:lnTo>
                    <a:pt x="16825" y="85751"/>
                  </a:lnTo>
                  <a:lnTo>
                    <a:pt x="5069" y="123461"/>
                  </a:lnTo>
                  <a:lnTo>
                    <a:pt x="1294" y="135129"/>
                  </a:lnTo>
                  <a:lnTo>
                    <a:pt x="0" y="146578"/>
                  </a:lnTo>
                  <a:lnTo>
                    <a:pt x="362" y="157881"/>
                  </a:lnTo>
                  <a:lnTo>
                    <a:pt x="1826" y="169087"/>
                  </a:lnTo>
                  <a:lnTo>
                    <a:pt x="4026" y="180229"/>
                  </a:lnTo>
                  <a:lnTo>
                    <a:pt x="6716" y="191327"/>
                  </a:lnTo>
                  <a:lnTo>
                    <a:pt x="15766" y="2355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775116" y="2510635"/>
              <a:ext cx="77082" cy="231244"/>
            </a:xfrm>
            <a:custGeom>
              <a:avLst/>
              <a:gdLst/>
              <a:ahLst/>
              <a:cxnLst/>
              <a:rect l="0" t="0" r="0" b="0"/>
              <a:pathLst>
                <a:path w="77082" h="231244">
                  <a:moveTo>
                    <a:pt x="0" y="0"/>
                  </a:moveTo>
                  <a:lnTo>
                    <a:pt x="17537" y="5846"/>
                  </a:lnTo>
                  <a:lnTo>
                    <a:pt x="23926" y="11238"/>
                  </a:lnTo>
                  <a:lnTo>
                    <a:pt x="29409" y="18504"/>
                  </a:lnTo>
                  <a:lnTo>
                    <a:pt x="34288" y="27018"/>
                  </a:lnTo>
                  <a:lnTo>
                    <a:pt x="38764" y="36365"/>
                  </a:lnTo>
                  <a:lnTo>
                    <a:pt x="42971" y="46267"/>
                  </a:lnTo>
                  <a:lnTo>
                    <a:pt x="47001" y="56538"/>
                  </a:lnTo>
                  <a:lnTo>
                    <a:pt x="49687" y="68280"/>
                  </a:lnTo>
                  <a:lnTo>
                    <a:pt x="51477" y="81002"/>
                  </a:lnTo>
                  <a:lnTo>
                    <a:pt x="52671" y="94377"/>
                  </a:lnTo>
                  <a:lnTo>
                    <a:pt x="54690" y="106964"/>
                  </a:lnTo>
                  <a:lnTo>
                    <a:pt x="57259" y="119026"/>
                  </a:lnTo>
                  <a:lnTo>
                    <a:pt x="60196" y="130739"/>
                  </a:lnTo>
                  <a:lnTo>
                    <a:pt x="62153" y="143440"/>
                  </a:lnTo>
                  <a:lnTo>
                    <a:pt x="63459" y="156802"/>
                  </a:lnTo>
                  <a:lnTo>
                    <a:pt x="64329" y="170605"/>
                  </a:lnTo>
                  <a:lnTo>
                    <a:pt x="66133" y="183476"/>
                  </a:lnTo>
                  <a:lnTo>
                    <a:pt x="68558" y="195728"/>
                  </a:lnTo>
                  <a:lnTo>
                    <a:pt x="77081" y="2312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039393" y="2661641"/>
              <a:ext cx="154163" cy="14169"/>
            </a:xfrm>
            <a:custGeom>
              <a:avLst/>
              <a:gdLst/>
              <a:ahLst/>
              <a:cxnLst/>
              <a:rect l="0" t="0" r="0" b="0"/>
              <a:pathLst>
                <a:path w="154163" h="14169">
                  <a:moveTo>
                    <a:pt x="0" y="14168"/>
                  </a:moveTo>
                  <a:lnTo>
                    <a:pt x="17537" y="2477"/>
                  </a:lnTo>
                  <a:lnTo>
                    <a:pt x="26373" y="256"/>
                  </a:lnTo>
                  <a:lnTo>
                    <a:pt x="35935" y="0"/>
                  </a:lnTo>
                  <a:lnTo>
                    <a:pt x="45980" y="1052"/>
                  </a:lnTo>
                  <a:lnTo>
                    <a:pt x="57570" y="1753"/>
                  </a:lnTo>
                  <a:lnTo>
                    <a:pt x="83500" y="2533"/>
                  </a:lnTo>
                  <a:lnTo>
                    <a:pt x="154162" y="3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8244617" y="2455578"/>
              <a:ext cx="213217" cy="148506"/>
            </a:xfrm>
            <a:custGeom>
              <a:avLst/>
              <a:gdLst/>
              <a:ahLst/>
              <a:cxnLst/>
              <a:rect l="0" t="0" r="0" b="0"/>
              <a:pathLst>
                <a:path w="213217" h="148506">
                  <a:moveTo>
                    <a:pt x="15008" y="0"/>
                  </a:moveTo>
                  <a:lnTo>
                    <a:pt x="20853" y="23382"/>
                  </a:lnTo>
                  <a:lnTo>
                    <a:pt x="21352" y="35164"/>
                  </a:lnTo>
                  <a:lnTo>
                    <a:pt x="20461" y="47913"/>
                  </a:lnTo>
                  <a:lnTo>
                    <a:pt x="18643" y="61306"/>
                  </a:lnTo>
                  <a:lnTo>
                    <a:pt x="16208" y="73905"/>
                  </a:lnTo>
                  <a:lnTo>
                    <a:pt x="13361" y="85975"/>
                  </a:lnTo>
                  <a:lnTo>
                    <a:pt x="10239" y="97692"/>
                  </a:lnTo>
                  <a:lnTo>
                    <a:pt x="3509" y="120500"/>
                  </a:lnTo>
                  <a:lnTo>
                    <a:pt x="0" y="131720"/>
                  </a:lnTo>
                  <a:lnTo>
                    <a:pt x="3779" y="139201"/>
                  </a:lnTo>
                  <a:lnTo>
                    <a:pt x="12416" y="144188"/>
                  </a:lnTo>
                  <a:lnTo>
                    <a:pt x="24291" y="147512"/>
                  </a:lnTo>
                  <a:lnTo>
                    <a:pt x="35879" y="148505"/>
                  </a:lnTo>
                  <a:lnTo>
                    <a:pt x="47274" y="147944"/>
                  </a:lnTo>
                  <a:lnTo>
                    <a:pt x="58542" y="146346"/>
                  </a:lnTo>
                  <a:lnTo>
                    <a:pt x="87374" y="141308"/>
                  </a:lnTo>
                  <a:lnTo>
                    <a:pt x="103628" y="138251"/>
                  </a:lnTo>
                  <a:lnTo>
                    <a:pt x="120581" y="136213"/>
                  </a:lnTo>
                  <a:lnTo>
                    <a:pt x="138000" y="134855"/>
                  </a:lnTo>
                  <a:lnTo>
                    <a:pt x="213216" y="1211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435809" y="2411531"/>
              <a:ext cx="42501" cy="440464"/>
            </a:xfrm>
            <a:custGeom>
              <a:avLst/>
              <a:gdLst/>
              <a:ahLst/>
              <a:cxnLst/>
              <a:rect l="0" t="0" r="0" b="0"/>
              <a:pathLst>
                <a:path w="42501" h="440464">
                  <a:moveTo>
                    <a:pt x="0" y="0"/>
                  </a:moveTo>
                  <a:lnTo>
                    <a:pt x="5846" y="23383"/>
                  </a:lnTo>
                  <a:lnTo>
                    <a:pt x="8791" y="33941"/>
                  </a:lnTo>
                  <a:lnTo>
                    <a:pt x="15327" y="55461"/>
                  </a:lnTo>
                  <a:lnTo>
                    <a:pt x="18783" y="68785"/>
                  </a:lnTo>
                  <a:lnTo>
                    <a:pt x="25886" y="99903"/>
                  </a:lnTo>
                  <a:lnTo>
                    <a:pt x="28269" y="115543"/>
                  </a:lnTo>
                  <a:lnTo>
                    <a:pt x="29858" y="130863"/>
                  </a:lnTo>
                  <a:lnTo>
                    <a:pt x="30917" y="145970"/>
                  </a:lnTo>
                  <a:lnTo>
                    <a:pt x="31623" y="163383"/>
                  </a:lnTo>
                  <a:lnTo>
                    <a:pt x="32617" y="221740"/>
                  </a:lnTo>
                  <a:lnTo>
                    <a:pt x="32850" y="259646"/>
                  </a:lnTo>
                  <a:lnTo>
                    <a:pt x="34136" y="278319"/>
                  </a:lnTo>
                  <a:lnTo>
                    <a:pt x="36216" y="296885"/>
                  </a:lnTo>
                  <a:lnTo>
                    <a:pt x="38826" y="315380"/>
                  </a:lnTo>
                  <a:lnTo>
                    <a:pt x="40566" y="332604"/>
                  </a:lnTo>
                  <a:lnTo>
                    <a:pt x="41727" y="348981"/>
                  </a:lnTo>
                  <a:lnTo>
                    <a:pt x="42500" y="364793"/>
                  </a:lnTo>
                  <a:lnTo>
                    <a:pt x="41792" y="379005"/>
                  </a:lnTo>
                  <a:lnTo>
                    <a:pt x="40097" y="392150"/>
                  </a:lnTo>
                  <a:lnTo>
                    <a:pt x="33036" y="4404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8601816" y="2334450"/>
              <a:ext cx="230411" cy="627660"/>
            </a:xfrm>
            <a:custGeom>
              <a:avLst/>
              <a:gdLst/>
              <a:ahLst/>
              <a:cxnLst/>
              <a:rect l="0" t="0" r="0" b="0"/>
              <a:pathLst>
                <a:path w="230411" h="627660">
                  <a:moveTo>
                    <a:pt x="98271" y="0"/>
                  </a:moveTo>
                  <a:lnTo>
                    <a:pt x="86580" y="17537"/>
                  </a:lnTo>
                  <a:lnTo>
                    <a:pt x="80688" y="27597"/>
                  </a:lnTo>
                  <a:lnTo>
                    <a:pt x="74314" y="39198"/>
                  </a:lnTo>
                  <a:lnTo>
                    <a:pt x="67618" y="51826"/>
                  </a:lnTo>
                  <a:lnTo>
                    <a:pt x="60707" y="66362"/>
                  </a:lnTo>
                  <a:lnTo>
                    <a:pt x="53652" y="82170"/>
                  </a:lnTo>
                  <a:lnTo>
                    <a:pt x="39288" y="116048"/>
                  </a:lnTo>
                  <a:lnTo>
                    <a:pt x="24748" y="151497"/>
                  </a:lnTo>
                  <a:lnTo>
                    <a:pt x="18667" y="170738"/>
                  </a:lnTo>
                  <a:lnTo>
                    <a:pt x="13391" y="190906"/>
                  </a:lnTo>
                  <a:lnTo>
                    <a:pt x="8649" y="211693"/>
                  </a:lnTo>
                  <a:lnTo>
                    <a:pt x="5488" y="230445"/>
                  </a:lnTo>
                  <a:lnTo>
                    <a:pt x="3382" y="247840"/>
                  </a:lnTo>
                  <a:lnTo>
                    <a:pt x="1977" y="264331"/>
                  </a:lnTo>
                  <a:lnTo>
                    <a:pt x="1040" y="283889"/>
                  </a:lnTo>
                  <a:lnTo>
                    <a:pt x="0" y="328460"/>
                  </a:lnTo>
                  <a:lnTo>
                    <a:pt x="945" y="349889"/>
                  </a:lnTo>
                  <a:lnTo>
                    <a:pt x="2799" y="370292"/>
                  </a:lnTo>
                  <a:lnTo>
                    <a:pt x="5259" y="390012"/>
                  </a:lnTo>
                  <a:lnTo>
                    <a:pt x="8122" y="406829"/>
                  </a:lnTo>
                  <a:lnTo>
                    <a:pt x="11255" y="421711"/>
                  </a:lnTo>
                  <a:lnTo>
                    <a:pt x="14567" y="435302"/>
                  </a:lnTo>
                  <a:lnTo>
                    <a:pt x="17998" y="448034"/>
                  </a:lnTo>
                  <a:lnTo>
                    <a:pt x="25073" y="471969"/>
                  </a:lnTo>
                  <a:lnTo>
                    <a:pt x="29896" y="482266"/>
                  </a:lnTo>
                  <a:lnTo>
                    <a:pt x="35559" y="491579"/>
                  </a:lnTo>
                  <a:lnTo>
                    <a:pt x="41781" y="500234"/>
                  </a:lnTo>
                  <a:lnTo>
                    <a:pt x="48376" y="508451"/>
                  </a:lnTo>
                  <a:lnTo>
                    <a:pt x="55219" y="516376"/>
                  </a:lnTo>
                  <a:lnTo>
                    <a:pt x="62228" y="524106"/>
                  </a:lnTo>
                  <a:lnTo>
                    <a:pt x="76542" y="539221"/>
                  </a:lnTo>
                  <a:lnTo>
                    <a:pt x="105670" y="568863"/>
                  </a:lnTo>
                  <a:lnTo>
                    <a:pt x="114215" y="575003"/>
                  </a:lnTo>
                  <a:lnTo>
                    <a:pt x="123583" y="580320"/>
                  </a:lnTo>
                  <a:lnTo>
                    <a:pt x="170836" y="603490"/>
                  </a:lnTo>
                  <a:lnTo>
                    <a:pt x="183353" y="609100"/>
                  </a:lnTo>
                  <a:lnTo>
                    <a:pt x="195367" y="614063"/>
                  </a:lnTo>
                  <a:lnTo>
                    <a:pt x="230410" y="6276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8744133" y="2532658"/>
              <a:ext cx="154163" cy="11013"/>
            </a:xfrm>
            <a:custGeom>
              <a:avLst/>
              <a:gdLst/>
              <a:ahLst/>
              <a:cxnLst/>
              <a:rect l="0" t="0" r="0" b="0"/>
              <a:pathLst>
                <a:path w="154163" h="11013">
                  <a:moveTo>
                    <a:pt x="0" y="11012"/>
                  </a:moveTo>
                  <a:lnTo>
                    <a:pt x="29229" y="5166"/>
                  </a:lnTo>
                  <a:lnTo>
                    <a:pt x="42732" y="3444"/>
                  </a:lnTo>
                  <a:lnTo>
                    <a:pt x="56629" y="2296"/>
                  </a:lnTo>
                  <a:lnTo>
                    <a:pt x="70787" y="1531"/>
                  </a:lnTo>
                  <a:lnTo>
                    <a:pt x="99570" y="681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8975376" y="2389508"/>
              <a:ext cx="300136" cy="451475"/>
            </a:xfrm>
            <a:custGeom>
              <a:avLst/>
              <a:gdLst/>
              <a:ahLst/>
              <a:cxnLst/>
              <a:rect l="0" t="0" r="0" b="0"/>
              <a:pathLst>
                <a:path w="300136" h="451475">
                  <a:moveTo>
                    <a:pt x="0" y="0"/>
                  </a:moveTo>
                  <a:lnTo>
                    <a:pt x="70787" y="0"/>
                  </a:lnTo>
                  <a:lnTo>
                    <a:pt x="85120" y="1224"/>
                  </a:lnTo>
                  <a:lnTo>
                    <a:pt x="99570" y="3263"/>
                  </a:lnTo>
                  <a:lnTo>
                    <a:pt x="114097" y="5846"/>
                  </a:lnTo>
                  <a:lnTo>
                    <a:pt x="127452" y="8791"/>
                  </a:lnTo>
                  <a:lnTo>
                    <a:pt x="140026" y="11978"/>
                  </a:lnTo>
                  <a:lnTo>
                    <a:pt x="152079" y="15327"/>
                  </a:lnTo>
                  <a:lnTo>
                    <a:pt x="162561" y="21229"/>
                  </a:lnTo>
                  <a:lnTo>
                    <a:pt x="171996" y="28835"/>
                  </a:lnTo>
                  <a:lnTo>
                    <a:pt x="180734" y="37576"/>
                  </a:lnTo>
                  <a:lnTo>
                    <a:pt x="185335" y="47074"/>
                  </a:lnTo>
                  <a:lnTo>
                    <a:pt x="187179" y="57076"/>
                  </a:lnTo>
                  <a:lnTo>
                    <a:pt x="187184" y="67415"/>
                  </a:lnTo>
                  <a:lnTo>
                    <a:pt x="185965" y="77978"/>
                  </a:lnTo>
                  <a:lnTo>
                    <a:pt x="183929" y="88691"/>
                  </a:lnTo>
                  <a:lnTo>
                    <a:pt x="181348" y="99503"/>
                  </a:lnTo>
                  <a:lnTo>
                    <a:pt x="177180" y="109158"/>
                  </a:lnTo>
                  <a:lnTo>
                    <a:pt x="171954" y="118042"/>
                  </a:lnTo>
                  <a:lnTo>
                    <a:pt x="166024" y="126412"/>
                  </a:lnTo>
                  <a:lnTo>
                    <a:pt x="164517" y="135662"/>
                  </a:lnTo>
                  <a:lnTo>
                    <a:pt x="165959" y="145499"/>
                  </a:lnTo>
                  <a:lnTo>
                    <a:pt x="169368" y="155728"/>
                  </a:lnTo>
                  <a:lnTo>
                    <a:pt x="176534" y="164994"/>
                  </a:lnTo>
                  <a:lnTo>
                    <a:pt x="186206" y="173618"/>
                  </a:lnTo>
                  <a:lnTo>
                    <a:pt x="197547" y="181815"/>
                  </a:lnTo>
                  <a:lnTo>
                    <a:pt x="211226" y="189727"/>
                  </a:lnTo>
                  <a:lnTo>
                    <a:pt x="226463" y="197448"/>
                  </a:lnTo>
                  <a:lnTo>
                    <a:pt x="242738" y="205042"/>
                  </a:lnTo>
                  <a:lnTo>
                    <a:pt x="256036" y="213776"/>
                  </a:lnTo>
                  <a:lnTo>
                    <a:pt x="267348" y="223269"/>
                  </a:lnTo>
                  <a:lnTo>
                    <a:pt x="277335" y="233268"/>
                  </a:lnTo>
                  <a:lnTo>
                    <a:pt x="285218" y="243604"/>
                  </a:lnTo>
                  <a:lnTo>
                    <a:pt x="291696" y="254166"/>
                  </a:lnTo>
                  <a:lnTo>
                    <a:pt x="297239" y="264878"/>
                  </a:lnTo>
                  <a:lnTo>
                    <a:pt x="299710" y="276913"/>
                  </a:lnTo>
                  <a:lnTo>
                    <a:pt x="300135" y="289830"/>
                  </a:lnTo>
                  <a:lnTo>
                    <a:pt x="299194" y="303336"/>
                  </a:lnTo>
                  <a:lnTo>
                    <a:pt x="296120" y="314787"/>
                  </a:lnTo>
                  <a:lnTo>
                    <a:pt x="291623" y="324867"/>
                  </a:lnTo>
                  <a:lnTo>
                    <a:pt x="286178" y="334035"/>
                  </a:lnTo>
                  <a:lnTo>
                    <a:pt x="278878" y="343817"/>
                  </a:lnTo>
                  <a:lnTo>
                    <a:pt x="270341" y="354009"/>
                  </a:lnTo>
                  <a:lnTo>
                    <a:pt x="260978" y="364475"/>
                  </a:lnTo>
                  <a:lnTo>
                    <a:pt x="251067" y="372675"/>
                  </a:lnTo>
                  <a:lnTo>
                    <a:pt x="240788" y="379365"/>
                  </a:lnTo>
                  <a:lnTo>
                    <a:pt x="230265" y="385049"/>
                  </a:lnTo>
                  <a:lnTo>
                    <a:pt x="217132" y="391285"/>
                  </a:lnTo>
                  <a:lnTo>
                    <a:pt x="186227" y="404740"/>
                  </a:lnTo>
                  <a:lnTo>
                    <a:pt x="171868" y="410530"/>
                  </a:lnTo>
                  <a:lnTo>
                    <a:pt x="146126" y="420226"/>
                  </a:lnTo>
                  <a:lnTo>
                    <a:pt x="132899" y="424524"/>
                  </a:lnTo>
                  <a:lnTo>
                    <a:pt x="119187" y="428614"/>
                  </a:lnTo>
                  <a:lnTo>
                    <a:pt x="92124" y="436420"/>
                  </a:lnTo>
                  <a:lnTo>
                    <a:pt x="79769" y="440215"/>
                  </a:lnTo>
                  <a:lnTo>
                    <a:pt x="22023" y="4514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9272689" y="2268381"/>
              <a:ext cx="242197" cy="858903"/>
            </a:xfrm>
            <a:custGeom>
              <a:avLst/>
              <a:gdLst/>
              <a:ahLst/>
              <a:cxnLst/>
              <a:rect l="0" t="0" r="0" b="0"/>
              <a:pathLst>
                <a:path w="242197" h="858903">
                  <a:moveTo>
                    <a:pt x="0" y="0"/>
                  </a:moveTo>
                  <a:lnTo>
                    <a:pt x="29227" y="0"/>
                  </a:lnTo>
                  <a:lnTo>
                    <a:pt x="42731" y="2447"/>
                  </a:lnTo>
                  <a:lnTo>
                    <a:pt x="56628" y="6525"/>
                  </a:lnTo>
                  <a:lnTo>
                    <a:pt x="70787" y="11691"/>
                  </a:lnTo>
                  <a:lnTo>
                    <a:pt x="82672" y="17582"/>
                  </a:lnTo>
                  <a:lnTo>
                    <a:pt x="93043" y="23957"/>
                  </a:lnTo>
                  <a:lnTo>
                    <a:pt x="102404" y="30653"/>
                  </a:lnTo>
                  <a:lnTo>
                    <a:pt x="111092" y="37565"/>
                  </a:lnTo>
                  <a:lnTo>
                    <a:pt x="119330" y="44619"/>
                  </a:lnTo>
                  <a:lnTo>
                    <a:pt x="127270" y="51769"/>
                  </a:lnTo>
                  <a:lnTo>
                    <a:pt x="136234" y="61430"/>
                  </a:lnTo>
                  <a:lnTo>
                    <a:pt x="145881" y="72765"/>
                  </a:lnTo>
                  <a:lnTo>
                    <a:pt x="155981" y="85215"/>
                  </a:lnTo>
                  <a:lnTo>
                    <a:pt x="165163" y="97186"/>
                  </a:lnTo>
                  <a:lnTo>
                    <a:pt x="173731" y="108837"/>
                  </a:lnTo>
                  <a:lnTo>
                    <a:pt x="181889" y="120275"/>
                  </a:lnTo>
                  <a:lnTo>
                    <a:pt x="188552" y="131570"/>
                  </a:lnTo>
                  <a:lnTo>
                    <a:pt x="194217" y="142771"/>
                  </a:lnTo>
                  <a:lnTo>
                    <a:pt x="199218" y="153909"/>
                  </a:lnTo>
                  <a:lnTo>
                    <a:pt x="203775" y="165005"/>
                  </a:lnTo>
                  <a:lnTo>
                    <a:pt x="208036" y="176073"/>
                  </a:lnTo>
                  <a:lnTo>
                    <a:pt x="212101" y="187122"/>
                  </a:lnTo>
                  <a:lnTo>
                    <a:pt x="216034" y="199382"/>
                  </a:lnTo>
                  <a:lnTo>
                    <a:pt x="219880" y="212449"/>
                  </a:lnTo>
                  <a:lnTo>
                    <a:pt x="227415" y="240019"/>
                  </a:lnTo>
                  <a:lnTo>
                    <a:pt x="234843" y="268586"/>
                  </a:lnTo>
                  <a:lnTo>
                    <a:pt x="237313" y="283055"/>
                  </a:lnTo>
                  <a:lnTo>
                    <a:pt x="238960" y="297596"/>
                  </a:lnTo>
                  <a:lnTo>
                    <a:pt x="240058" y="312183"/>
                  </a:lnTo>
                  <a:lnTo>
                    <a:pt x="240789" y="326802"/>
                  </a:lnTo>
                  <a:lnTo>
                    <a:pt x="241603" y="356097"/>
                  </a:lnTo>
                  <a:lnTo>
                    <a:pt x="242196" y="444138"/>
                  </a:lnTo>
                  <a:lnTo>
                    <a:pt x="239769" y="458819"/>
                  </a:lnTo>
                  <a:lnTo>
                    <a:pt x="235703" y="473499"/>
                  </a:lnTo>
                  <a:lnTo>
                    <a:pt x="230545" y="488181"/>
                  </a:lnTo>
                  <a:lnTo>
                    <a:pt x="225883" y="502862"/>
                  </a:lnTo>
                  <a:lnTo>
                    <a:pt x="217441" y="532226"/>
                  </a:lnTo>
                  <a:lnTo>
                    <a:pt x="205809" y="576272"/>
                  </a:lnTo>
                  <a:lnTo>
                    <a:pt x="199605" y="590954"/>
                  </a:lnTo>
                  <a:lnTo>
                    <a:pt x="191798" y="605636"/>
                  </a:lnTo>
                  <a:lnTo>
                    <a:pt x="174559" y="633777"/>
                  </a:lnTo>
                  <a:lnTo>
                    <a:pt x="158741" y="658519"/>
                  </a:lnTo>
                  <a:lnTo>
                    <a:pt x="151097" y="671479"/>
                  </a:lnTo>
                  <a:lnTo>
                    <a:pt x="143554" y="685013"/>
                  </a:lnTo>
                  <a:lnTo>
                    <a:pt x="136078" y="698930"/>
                  </a:lnTo>
                  <a:lnTo>
                    <a:pt x="128647" y="711878"/>
                  </a:lnTo>
                  <a:lnTo>
                    <a:pt x="121246" y="724181"/>
                  </a:lnTo>
                  <a:lnTo>
                    <a:pt x="113865" y="736053"/>
                  </a:lnTo>
                  <a:lnTo>
                    <a:pt x="107721" y="747638"/>
                  </a:lnTo>
                  <a:lnTo>
                    <a:pt x="102401" y="759033"/>
                  </a:lnTo>
                  <a:lnTo>
                    <a:pt x="97632" y="770299"/>
                  </a:lnTo>
                  <a:lnTo>
                    <a:pt x="92005" y="781481"/>
                  </a:lnTo>
                  <a:lnTo>
                    <a:pt x="85806" y="792606"/>
                  </a:lnTo>
                  <a:lnTo>
                    <a:pt x="79227" y="803693"/>
                  </a:lnTo>
                  <a:lnTo>
                    <a:pt x="65392" y="825800"/>
                  </a:lnTo>
                  <a:lnTo>
                    <a:pt x="44046" y="8589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6013266" y="3006156"/>
            <a:ext cx="2874018" cy="836879"/>
            <a:chOff x="6013266" y="3006156"/>
            <a:chExt cx="2874018" cy="836879"/>
          </a:xfrm>
        </p:grpSpPr>
        <p:sp>
          <p:nvSpPr>
            <p:cNvPr id="104" name="Freeform 103"/>
            <p:cNvSpPr/>
            <p:nvPr/>
          </p:nvSpPr>
          <p:spPr>
            <a:xfrm>
              <a:off x="6052459" y="3391560"/>
              <a:ext cx="125981" cy="451475"/>
            </a:xfrm>
            <a:custGeom>
              <a:avLst/>
              <a:gdLst/>
              <a:ahLst/>
              <a:cxnLst/>
              <a:rect l="0" t="0" r="0" b="0"/>
              <a:pathLst>
                <a:path w="125981" h="451475">
                  <a:moveTo>
                    <a:pt x="125980" y="451474"/>
                  </a:moveTo>
                  <a:lnTo>
                    <a:pt x="102598" y="445629"/>
                  </a:lnTo>
                  <a:lnTo>
                    <a:pt x="93263" y="441459"/>
                  </a:lnTo>
                  <a:lnTo>
                    <a:pt x="84592" y="436233"/>
                  </a:lnTo>
                  <a:lnTo>
                    <a:pt x="76365" y="430302"/>
                  </a:lnTo>
                  <a:lnTo>
                    <a:pt x="68434" y="423901"/>
                  </a:lnTo>
                  <a:lnTo>
                    <a:pt x="60698" y="417186"/>
                  </a:lnTo>
                  <a:lnTo>
                    <a:pt x="53095" y="410263"/>
                  </a:lnTo>
                  <a:lnTo>
                    <a:pt x="46802" y="400753"/>
                  </a:lnTo>
                  <a:lnTo>
                    <a:pt x="41384" y="389520"/>
                  </a:lnTo>
                  <a:lnTo>
                    <a:pt x="36548" y="377137"/>
                  </a:lnTo>
                  <a:lnTo>
                    <a:pt x="32101" y="363987"/>
                  </a:lnTo>
                  <a:lnTo>
                    <a:pt x="27912" y="350327"/>
                  </a:lnTo>
                  <a:lnTo>
                    <a:pt x="19996" y="322098"/>
                  </a:lnTo>
                  <a:lnTo>
                    <a:pt x="12399" y="293238"/>
                  </a:lnTo>
                  <a:lnTo>
                    <a:pt x="4944" y="260836"/>
                  </a:lnTo>
                  <a:lnTo>
                    <a:pt x="1244" y="243630"/>
                  </a:lnTo>
                  <a:lnTo>
                    <a:pt x="0" y="227266"/>
                  </a:lnTo>
                  <a:lnTo>
                    <a:pt x="394" y="211463"/>
                  </a:lnTo>
                  <a:lnTo>
                    <a:pt x="1881" y="196033"/>
                  </a:lnTo>
                  <a:lnTo>
                    <a:pt x="4095" y="179629"/>
                  </a:lnTo>
                  <a:lnTo>
                    <a:pt x="6795" y="162576"/>
                  </a:lnTo>
                  <a:lnTo>
                    <a:pt x="9819" y="145089"/>
                  </a:lnTo>
                  <a:lnTo>
                    <a:pt x="13057" y="129761"/>
                  </a:lnTo>
                  <a:lnTo>
                    <a:pt x="16441" y="115872"/>
                  </a:lnTo>
                  <a:lnTo>
                    <a:pt x="19919" y="102941"/>
                  </a:lnTo>
                  <a:lnTo>
                    <a:pt x="25909" y="90651"/>
                  </a:lnTo>
                  <a:lnTo>
                    <a:pt x="33573" y="78787"/>
                  </a:lnTo>
                  <a:lnTo>
                    <a:pt x="42352" y="67207"/>
                  </a:lnTo>
                  <a:lnTo>
                    <a:pt x="51876" y="57039"/>
                  </a:lnTo>
                  <a:lnTo>
                    <a:pt x="61895" y="47814"/>
                  </a:lnTo>
                  <a:lnTo>
                    <a:pt x="72245" y="39217"/>
                  </a:lnTo>
                  <a:lnTo>
                    <a:pt x="82816" y="32263"/>
                  </a:lnTo>
                  <a:lnTo>
                    <a:pt x="93534" y="26403"/>
                  </a:lnTo>
                  <a:lnTo>
                    <a:pt x="1259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013266" y="3644826"/>
              <a:ext cx="198209" cy="66070"/>
            </a:xfrm>
            <a:custGeom>
              <a:avLst/>
              <a:gdLst/>
              <a:ahLst/>
              <a:cxnLst/>
              <a:rect l="0" t="0" r="0" b="0"/>
              <a:pathLst>
                <a:path w="198209" h="66070">
                  <a:moveTo>
                    <a:pt x="0" y="66069"/>
                  </a:moveTo>
                  <a:lnTo>
                    <a:pt x="17537" y="54378"/>
                  </a:lnTo>
                  <a:lnTo>
                    <a:pt x="26374" y="49711"/>
                  </a:lnTo>
                  <a:lnTo>
                    <a:pt x="35935" y="45375"/>
                  </a:lnTo>
                  <a:lnTo>
                    <a:pt x="45980" y="41262"/>
                  </a:lnTo>
                  <a:lnTo>
                    <a:pt x="56347" y="37296"/>
                  </a:lnTo>
                  <a:lnTo>
                    <a:pt x="77654" y="29627"/>
                  </a:lnTo>
                  <a:lnTo>
                    <a:pt x="89698" y="25869"/>
                  </a:lnTo>
                  <a:lnTo>
                    <a:pt x="116131" y="18431"/>
                  </a:lnTo>
                  <a:lnTo>
                    <a:pt x="144193" y="11046"/>
                  </a:ln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366304" y="3314479"/>
              <a:ext cx="175518" cy="484510"/>
            </a:xfrm>
            <a:custGeom>
              <a:avLst/>
              <a:gdLst/>
              <a:ahLst/>
              <a:cxnLst/>
              <a:rect l="0" t="0" r="0" b="0"/>
              <a:pathLst>
                <a:path w="175518" h="484510">
                  <a:moveTo>
                    <a:pt x="43379" y="0"/>
                  </a:moveTo>
                  <a:lnTo>
                    <a:pt x="31687" y="11692"/>
                  </a:lnTo>
                  <a:lnTo>
                    <a:pt x="27020" y="20030"/>
                  </a:lnTo>
                  <a:lnTo>
                    <a:pt x="22684" y="30482"/>
                  </a:lnTo>
                  <a:lnTo>
                    <a:pt x="18571" y="42345"/>
                  </a:lnTo>
                  <a:lnTo>
                    <a:pt x="14605" y="57594"/>
                  </a:lnTo>
                  <a:lnTo>
                    <a:pt x="10737" y="75101"/>
                  </a:lnTo>
                  <a:lnTo>
                    <a:pt x="6936" y="94114"/>
                  </a:lnTo>
                  <a:lnTo>
                    <a:pt x="4401" y="111683"/>
                  </a:lnTo>
                  <a:lnTo>
                    <a:pt x="2712" y="128290"/>
                  </a:lnTo>
                  <a:lnTo>
                    <a:pt x="1585" y="144255"/>
                  </a:lnTo>
                  <a:lnTo>
                    <a:pt x="834" y="161016"/>
                  </a:lnTo>
                  <a:lnTo>
                    <a:pt x="0" y="195953"/>
                  </a:lnTo>
                  <a:lnTo>
                    <a:pt x="1001" y="213834"/>
                  </a:lnTo>
                  <a:lnTo>
                    <a:pt x="2892" y="231872"/>
                  </a:lnTo>
                  <a:lnTo>
                    <a:pt x="5376" y="250015"/>
                  </a:lnTo>
                  <a:lnTo>
                    <a:pt x="8255" y="267004"/>
                  </a:lnTo>
                  <a:lnTo>
                    <a:pt x="11398" y="283225"/>
                  </a:lnTo>
                  <a:lnTo>
                    <a:pt x="14717" y="298932"/>
                  </a:lnTo>
                  <a:lnTo>
                    <a:pt x="18153" y="313074"/>
                  </a:lnTo>
                  <a:lnTo>
                    <a:pt x="21668" y="326173"/>
                  </a:lnTo>
                  <a:lnTo>
                    <a:pt x="25234" y="338576"/>
                  </a:lnTo>
                  <a:lnTo>
                    <a:pt x="30059" y="350515"/>
                  </a:lnTo>
                  <a:lnTo>
                    <a:pt x="35722" y="362145"/>
                  </a:lnTo>
                  <a:lnTo>
                    <a:pt x="48540" y="386079"/>
                  </a:lnTo>
                  <a:lnTo>
                    <a:pt x="62394" y="413029"/>
                  </a:lnTo>
                  <a:lnTo>
                    <a:pt x="70737" y="424621"/>
                  </a:lnTo>
                  <a:lnTo>
                    <a:pt x="79970" y="434796"/>
                  </a:lnTo>
                  <a:lnTo>
                    <a:pt x="98794" y="452626"/>
                  </a:lnTo>
                  <a:lnTo>
                    <a:pt x="115316" y="468708"/>
                  </a:lnTo>
                  <a:lnTo>
                    <a:pt x="125595" y="473975"/>
                  </a:lnTo>
                  <a:lnTo>
                    <a:pt x="137342" y="477486"/>
                  </a:lnTo>
                  <a:lnTo>
                    <a:pt x="175517" y="4845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519798" y="3435606"/>
              <a:ext cx="44047" cy="1"/>
            </a:xfrm>
            <a:custGeom>
              <a:avLst/>
              <a:gdLst/>
              <a:ahLst/>
              <a:cxnLst/>
              <a:rect l="0" t="0" r="0" b="0"/>
              <a:pathLst>
                <a:path w="44047" h="1">
                  <a:moveTo>
                    <a:pt x="0" y="0"/>
                  </a:moveTo>
                  <a:lnTo>
                    <a:pt x="4404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684971" y="3338033"/>
              <a:ext cx="177131" cy="310870"/>
            </a:xfrm>
            <a:custGeom>
              <a:avLst/>
              <a:gdLst/>
              <a:ahLst/>
              <a:cxnLst/>
              <a:rect l="0" t="0" r="0" b="0"/>
              <a:pathLst>
                <a:path w="177131" h="310870">
                  <a:moveTo>
                    <a:pt x="0" y="9481"/>
                  </a:moveTo>
                  <a:lnTo>
                    <a:pt x="17537" y="3635"/>
                  </a:lnTo>
                  <a:lnTo>
                    <a:pt x="27598" y="1913"/>
                  </a:lnTo>
                  <a:lnTo>
                    <a:pt x="39198" y="765"/>
                  </a:lnTo>
                  <a:lnTo>
                    <a:pt x="51826" y="0"/>
                  </a:lnTo>
                  <a:lnTo>
                    <a:pt x="65139" y="713"/>
                  </a:lnTo>
                  <a:lnTo>
                    <a:pt x="78908" y="2412"/>
                  </a:lnTo>
                  <a:lnTo>
                    <a:pt x="92981" y="4769"/>
                  </a:lnTo>
                  <a:lnTo>
                    <a:pt x="104810" y="8786"/>
                  </a:lnTo>
                  <a:lnTo>
                    <a:pt x="115144" y="13912"/>
                  </a:lnTo>
                  <a:lnTo>
                    <a:pt x="124479" y="19776"/>
                  </a:lnTo>
                  <a:lnTo>
                    <a:pt x="131926" y="27356"/>
                  </a:lnTo>
                  <a:lnTo>
                    <a:pt x="138115" y="36080"/>
                  </a:lnTo>
                  <a:lnTo>
                    <a:pt x="143464" y="45566"/>
                  </a:lnTo>
                  <a:lnTo>
                    <a:pt x="144583" y="56784"/>
                  </a:lnTo>
                  <a:lnTo>
                    <a:pt x="142882" y="69157"/>
                  </a:lnTo>
                  <a:lnTo>
                    <a:pt x="139301" y="82300"/>
                  </a:lnTo>
                  <a:lnTo>
                    <a:pt x="133243" y="93509"/>
                  </a:lnTo>
                  <a:lnTo>
                    <a:pt x="125534" y="103428"/>
                  </a:lnTo>
                  <a:lnTo>
                    <a:pt x="69998" y="159670"/>
                  </a:lnTo>
                  <a:lnTo>
                    <a:pt x="71135" y="164665"/>
                  </a:lnTo>
                  <a:lnTo>
                    <a:pt x="78011" y="167995"/>
                  </a:lnTo>
                  <a:lnTo>
                    <a:pt x="88713" y="170215"/>
                  </a:lnTo>
                  <a:lnTo>
                    <a:pt x="99518" y="172918"/>
                  </a:lnTo>
                  <a:lnTo>
                    <a:pt x="110392" y="175944"/>
                  </a:lnTo>
                  <a:lnTo>
                    <a:pt x="121312" y="179185"/>
                  </a:lnTo>
                  <a:lnTo>
                    <a:pt x="131038" y="183792"/>
                  </a:lnTo>
                  <a:lnTo>
                    <a:pt x="139969" y="189311"/>
                  </a:lnTo>
                  <a:lnTo>
                    <a:pt x="148371" y="195437"/>
                  </a:lnTo>
                  <a:lnTo>
                    <a:pt x="156419" y="201968"/>
                  </a:lnTo>
                  <a:lnTo>
                    <a:pt x="164231" y="208769"/>
                  </a:lnTo>
                  <a:lnTo>
                    <a:pt x="171887" y="215750"/>
                  </a:lnTo>
                  <a:lnTo>
                    <a:pt x="175766" y="224075"/>
                  </a:lnTo>
                  <a:lnTo>
                    <a:pt x="177130" y="233295"/>
                  </a:lnTo>
                  <a:lnTo>
                    <a:pt x="176815" y="243113"/>
                  </a:lnTo>
                  <a:lnTo>
                    <a:pt x="174158" y="253328"/>
                  </a:lnTo>
                  <a:lnTo>
                    <a:pt x="169940" y="263809"/>
                  </a:lnTo>
                  <a:lnTo>
                    <a:pt x="164681" y="274466"/>
                  </a:lnTo>
                  <a:lnTo>
                    <a:pt x="156281" y="282795"/>
                  </a:lnTo>
                  <a:lnTo>
                    <a:pt x="145787" y="289571"/>
                  </a:lnTo>
                  <a:lnTo>
                    <a:pt x="133897" y="295311"/>
                  </a:lnTo>
                  <a:lnTo>
                    <a:pt x="122299" y="300362"/>
                  </a:lnTo>
                  <a:lnTo>
                    <a:pt x="110897" y="304953"/>
                  </a:lnTo>
                  <a:lnTo>
                    <a:pt x="99626" y="309237"/>
                  </a:lnTo>
                  <a:lnTo>
                    <a:pt x="88441" y="310869"/>
                  </a:lnTo>
                  <a:lnTo>
                    <a:pt x="77313" y="310734"/>
                  </a:lnTo>
                  <a:lnTo>
                    <a:pt x="66224" y="309420"/>
                  </a:lnTo>
                  <a:lnTo>
                    <a:pt x="55161" y="307321"/>
                  </a:lnTo>
                  <a:lnTo>
                    <a:pt x="44115" y="304698"/>
                  </a:lnTo>
                  <a:lnTo>
                    <a:pt x="0" y="2737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949249" y="3193352"/>
              <a:ext cx="142316" cy="561591"/>
            </a:xfrm>
            <a:custGeom>
              <a:avLst/>
              <a:gdLst/>
              <a:ahLst/>
              <a:cxnLst/>
              <a:rect l="0" t="0" r="0" b="0"/>
              <a:pathLst>
                <a:path w="142316" h="561591">
                  <a:moveTo>
                    <a:pt x="0" y="0"/>
                  </a:moveTo>
                  <a:lnTo>
                    <a:pt x="30653" y="45980"/>
                  </a:lnTo>
                  <a:lnTo>
                    <a:pt x="37564" y="57570"/>
                  </a:lnTo>
                  <a:lnTo>
                    <a:pt x="44619" y="70192"/>
                  </a:lnTo>
                  <a:lnTo>
                    <a:pt x="58982" y="97266"/>
                  </a:lnTo>
                  <a:lnTo>
                    <a:pt x="95467" y="169085"/>
                  </a:lnTo>
                  <a:lnTo>
                    <a:pt x="102797" y="182464"/>
                  </a:lnTo>
                  <a:lnTo>
                    <a:pt x="110130" y="195053"/>
                  </a:lnTo>
                  <a:lnTo>
                    <a:pt x="117466" y="207116"/>
                  </a:lnTo>
                  <a:lnTo>
                    <a:pt x="123581" y="220053"/>
                  </a:lnTo>
                  <a:lnTo>
                    <a:pt x="128880" y="233571"/>
                  </a:lnTo>
                  <a:lnTo>
                    <a:pt x="133637" y="247477"/>
                  </a:lnTo>
                  <a:lnTo>
                    <a:pt x="136808" y="262865"/>
                  </a:lnTo>
                  <a:lnTo>
                    <a:pt x="138922" y="279242"/>
                  </a:lnTo>
                  <a:lnTo>
                    <a:pt x="140332" y="296277"/>
                  </a:lnTo>
                  <a:lnTo>
                    <a:pt x="141271" y="313751"/>
                  </a:lnTo>
                  <a:lnTo>
                    <a:pt x="142315" y="349480"/>
                  </a:lnTo>
                  <a:lnTo>
                    <a:pt x="140146" y="366349"/>
                  </a:lnTo>
                  <a:lnTo>
                    <a:pt x="136254" y="382489"/>
                  </a:lnTo>
                  <a:lnTo>
                    <a:pt x="131211" y="398143"/>
                  </a:lnTo>
                  <a:lnTo>
                    <a:pt x="125403" y="413473"/>
                  </a:lnTo>
                  <a:lnTo>
                    <a:pt x="119083" y="428587"/>
                  </a:lnTo>
                  <a:lnTo>
                    <a:pt x="112423" y="443557"/>
                  </a:lnTo>
                  <a:lnTo>
                    <a:pt x="105536" y="455984"/>
                  </a:lnTo>
                  <a:lnTo>
                    <a:pt x="98498" y="466716"/>
                  </a:lnTo>
                  <a:lnTo>
                    <a:pt x="91359" y="476317"/>
                  </a:lnTo>
                  <a:lnTo>
                    <a:pt x="82929" y="486389"/>
                  </a:lnTo>
                  <a:lnTo>
                    <a:pt x="73638" y="496774"/>
                  </a:lnTo>
                  <a:lnTo>
                    <a:pt x="53528" y="518100"/>
                  </a:lnTo>
                  <a:lnTo>
                    <a:pt x="43027" y="528926"/>
                  </a:lnTo>
                  <a:lnTo>
                    <a:pt x="0" y="56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7202515" y="3369537"/>
              <a:ext cx="231243" cy="11013"/>
            </a:xfrm>
            <a:custGeom>
              <a:avLst/>
              <a:gdLst/>
              <a:ahLst/>
              <a:cxnLst/>
              <a:rect l="0" t="0" r="0" b="0"/>
              <a:pathLst>
                <a:path w="231243" h="11013">
                  <a:moveTo>
                    <a:pt x="0" y="0"/>
                  </a:moveTo>
                  <a:lnTo>
                    <a:pt x="167087" y="0"/>
                  </a:lnTo>
                  <a:lnTo>
                    <a:pt x="181131" y="1224"/>
                  </a:lnTo>
                  <a:lnTo>
                    <a:pt x="194165" y="3263"/>
                  </a:lnTo>
                  <a:lnTo>
                    <a:pt x="231242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213527" y="3534845"/>
              <a:ext cx="242255" cy="10878"/>
            </a:xfrm>
            <a:custGeom>
              <a:avLst/>
              <a:gdLst/>
              <a:ahLst/>
              <a:cxnLst/>
              <a:rect l="0" t="0" r="0" b="0"/>
              <a:pathLst>
                <a:path w="242255" h="10878">
                  <a:moveTo>
                    <a:pt x="0" y="10877"/>
                  </a:moveTo>
                  <a:lnTo>
                    <a:pt x="23382" y="10877"/>
                  </a:lnTo>
                  <a:lnTo>
                    <a:pt x="33940" y="9654"/>
                  </a:lnTo>
                  <a:lnTo>
                    <a:pt x="44650" y="7614"/>
                  </a:lnTo>
                  <a:lnTo>
                    <a:pt x="55460" y="5031"/>
                  </a:lnTo>
                  <a:lnTo>
                    <a:pt x="67561" y="3309"/>
                  </a:lnTo>
                  <a:lnTo>
                    <a:pt x="80522" y="2161"/>
                  </a:lnTo>
                  <a:lnTo>
                    <a:pt x="94057" y="1396"/>
                  </a:lnTo>
                  <a:lnTo>
                    <a:pt x="122146" y="546"/>
                  </a:lnTo>
                  <a:lnTo>
                    <a:pt x="180056" y="0"/>
                  </a:lnTo>
                  <a:lnTo>
                    <a:pt x="193448" y="1179"/>
                  </a:lnTo>
                  <a:lnTo>
                    <a:pt x="206046" y="3188"/>
                  </a:lnTo>
                  <a:lnTo>
                    <a:pt x="242254" y="108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575731" y="3143836"/>
              <a:ext cx="210016" cy="445933"/>
            </a:xfrm>
            <a:custGeom>
              <a:avLst/>
              <a:gdLst/>
              <a:ahLst/>
              <a:cxnLst/>
              <a:rect l="0" t="0" r="0" b="0"/>
              <a:pathLst>
                <a:path w="210016" h="445933">
                  <a:moveTo>
                    <a:pt x="199385" y="71539"/>
                  </a:moveTo>
                  <a:lnTo>
                    <a:pt x="181848" y="59848"/>
                  </a:lnTo>
                  <a:lnTo>
                    <a:pt x="171788" y="57628"/>
                  </a:lnTo>
                  <a:lnTo>
                    <a:pt x="160187" y="57371"/>
                  </a:lnTo>
                  <a:lnTo>
                    <a:pt x="147559" y="58423"/>
                  </a:lnTo>
                  <a:lnTo>
                    <a:pt x="134247" y="61572"/>
                  </a:lnTo>
                  <a:lnTo>
                    <a:pt x="120478" y="66118"/>
                  </a:lnTo>
                  <a:lnTo>
                    <a:pt x="106405" y="71596"/>
                  </a:lnTo>
                  <a:lnTo>
                    <a:pt x="94576" y="77694"/>
                  </a:lnTo>
                  <a:lnTo>
                    <a:pt x="84242" y="84207"/>
                  </a:lnTo>
                  <a:lnTo>
                    <a:pt x="74906" y="90996"/>
                  </a:lnTo>
                  <a:lnTo>
                    <a:pt x="66235" y="97969"/>
                  </a:lnTo>
                  <a:lnTo>
                    <a:pt x="58007" y="105065"/>
                  </a:lnTo>
                  <a:lnTo>
                    <a:pt x="50076" y="112242"/>
                  </a:lnTo>
                  <a:lnTo>
                    <a:pt x="34737" y="126743"/>
                  </a:lnTo>
                  <a:lnTo>
                    <a:pt x="27221" y="134035"/>
                  </a:lnTo>
                  <a:lnTo>
                    <a:pt x="19763" y="142567"/>
                  </a:lnTo>
                  <a:lnTo>
                    <a:pt x="12344" y="151926"/>
                  </a:lnTo>
                  <a:lnTo>
                    <a:pt x="4952" y="161836"/>
                  </a:lnTo>
                  <a:lnTo>
                    <a:pt x="1246" y="173336"/>
                  </a:lnTo>
                  <a:lnTo>
                    <a:pt x="0" y="185897"/>
                  </a:lnTo>
                  <a:lnTo>
                    <a:pt x="392" y="199165"/>
                  </a:lnTo>
                  <a:lnTo>
                    <a:pt x="4324" y="206787"/>
                  </a:lnTo>
                  <a:lnTo>
                    <a:pt x="10616" y="210645"/>
                  </a:lnTo>
                  <a:lnTo>
                    <a:pt x="18481" y="211993"/>
                  </a:lnTo>
                  <a:lnTo>
                    <a:pt x="26172" y="210445"/>
                  </a:lnTo>
                  <a:lnTo>
                    <a:pt x="33746" y="206966"/>
                  </a:lnTo>
                  <a:lnTo>
                    <a:pt x="41242" y="202199"/>
                  </a:lnTo>
                  <a:lnTo>
                    <a:pt x="48687" y="195351"/>
                  </a:lnTo>
                  <a:lnTo>
                    <a:pt x="56097" y="187115"/>
                  </a:lnTo>
                  <a:lnTo>
                    <a:pt x="63484" y="177954"/>
                  </a:lnTo>
                  <a:lnTo>
                    <a:pt x="70855" y="169400"/>
                  </a:lnTo>
                  <a:lnTo>
                    <a:pt x="78217" y="161250"/>
                  </a:lnTo>
                  <a:lnTo>
                    <a:pt x="85571" y="153369"/>
                  </a:lnTo>
                  <a:lnTo>
                    <a:pt x="92921" y="143222"/>
                  </a:lnTo>
                  <a:lnTo>
                    <a:pt x="100268" y="131562"/>
                  </a:lnTo>
                  <a:lnTo>
                    <a:pt x="107613" y="118896"/>
                  </a:lnTo>
                  <a:lnTo>
                    <a:pt x="122300" y="91771"/>
                  </a:lnTo>
                  <a:lnTo>
                    <a:pt x="129642" y="77686"/>
                  </a:lnTo>
                  <a:lnTo>
                    <a:pt x="136984" y="64626"/>
                  </a:lnTo>
                  <a:lnTo>
                    <a:pt x="144326" y="52248"/>
                  </a:lnTo>
                  <a:lnTo>
                    <a:pt x="159009" y="28707"/>
                  </a:lnTo>
                  <a:lnTo>
                    <a:pt x="173691" y="6010"/>
                  </a:lnTo>
                  <a:lnTo>
                    <a:pt x="181032" y="936"/>
                  </a:lnTo>
                  <a:lnTo>
                    <a:pt x="188374" y="0"/>
                  </a:lnTo>
                  <a:lnTo>
                    <a:pt x="195714" y="1823"/>
                  </a:lnTo>
                  <a:lnTo>
                    <a:pt x="200609" y="7933"/>
                  </a:lnTo>
                  <a:lnTo>
                    <a:pt x="203871" y="16900"/>
                  </a:lnTo>
                  <a:lnTo>
                    <a:pt x="206046" y="27772"/>
                  </a:lnTo>
                  <a:lnTo>
                    <a:pt x="207497" y="39914"/>
                  </a:lnTo>
                  <a:lnTo>
                    <a:pt x="208463" y="52903"/>
                  </a:lnTo>
                  <a:lnTo>
                    <a:pt x="209107" y="66456"/>
                  </a:lnTo>
                  <a:lnTo>
                    <a:pt x="209824" y="97828"/>
                  </a:lnTo>
                  <a:lnTo>
                    <a:pt x="210015" y="114759"/>
                  </a:lnTo>
                  <a:lnTo>
                    <a:pt x="208918" y="133387"/>
                  </a:lnTo>
                  <a:lnTo>
                    <a:pt x="206964" y="153147"/>
                  </a:lnTo>
                  <a:lnTo>
                    <a:pt x="204438" y="173661"/>
                  </a:lnTo>
                  <a:lnTo>
                    <a:pt x="203977" y="193455"/>
                  </a:lnTo>
                  <a:lnTo>
                    <a:pt x="204894" y="212768"/>
                  </a:lnTo>
                  <a:lnTo>
                    <a:pt x="206728" y="231761"/>
                  </a:lnTo>
                  <a:lnTo>
                    <a:pt x="206727" y="250541"/>
                  </a:lnTo>
                  <a:lnTo>
                    <a:pt x="205503" y="269178"/>
                  </a:lnTo>
                  <a:lnTo>
                    <a:pt x="203463" y="287721"/>
                  </a:lnTo>
                  <a:lnTo>
                    <a:pt x="202104" y="304976"/>
                  </a:lnTo>
                  <a:lnTo>
                    <a:pt x="201198" y="321374"/>
                  </a:lnTo>
                  <a:lnTo>
                    <a:pt x="200593" y="337200"/>
                  </a:lnTo>
                  <a:lnTo>
                    <a:pt x="198967" y="351421"/>
                  </a:lnTo>
                  <a:lnTo>
                    <a:pt x="196659" y="364572"/>
                  </a:lnTo>
                  <a:lnTo>
                    <a:pt x="193897" y="377010"/>
                  </a:lnTo>
                  <a:lnTo>
                    <a:pt x="192056" y="390196"/>
                  </a:lnTo>
                  <a:lnTo>
                    <a:pt x="190829" y="403881"/>
                  </a:lnTo>
                  <a:lnTo>
                    <a:pt x="188374" y="4459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907255" y="3325491"/>
              <a:ext cx="187197" cy="11012"/>
            </a:xfrm>
            <a:custGeom>
              <a:avLst/>
              <a:gdLst/>
              <a:ahLst/>
              <a:cxnLst/>
              <a:rect l="0" t="0" r="0" b="0"/>
              <a:pathLst>
                <a:path w="187197" h="11012">
                  <a:moveTo>
                    <a:pt x="0" y="11011"/>
                  </a:moveTo>
                  <a:lnTo>
                    <a:pt x="23383" y="11011"/>
                  </a:lnTo>
                  <a:lnTo>
                    <a:pt x="33941" y="9788"/>
                  </a:lnTo>
                  <a:lnTo>
                    <a:pt x="44651" y="7748"/>
                  </a:lnTo>
                  <a:lnTo>
                    <a:pt x="55461" y="5166"/>
                  </a:lnTo>
                  <a:lnTo>
                    <a:pt x="67562" y="3444"/>
                  </a:lnTo>
                  <a:lnTo>
                    <a:pt x="80522" y="2296"/>
                  </a:lnTo>
                  <a:lnTo>
                    <a:pt x="94057" y="1531"/>
                  </a:lnTo>
                  <a:lnTo>
                    <a:pt x="125409" y="680"/>
                  </a:lnTo>
                  <a:lnTo>
                    <a:pt x="18719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8138497" y="3138294"/>
              <a:ext cx="121129" cy="22024"/>
            </a:xfrm>
            <a:custGeom>
              <a:avLst/>
              <a:gdLst/>
              <a:ahLst/>
              <a:cxnLst/>
              <a:rect l="0" t="0" r="0" b="0"/>
              <a:pathLst>
                <a:path w="121129" h="22024">
                  <a:moveTo>
                    <a:pt x="0" y="22023"/>
                  </a:moveTo>
                  <a:lnTo>
                    <a:pt x="45980" y="6697"/>
                  </a:lnTo>
                  <a:lnTo>
                    <a:pt x="57570" y="4465"/>
                  </a:lnTo>
                  <a:lnTo>
                    <a:pt x="70191" y="2977"/>
                  </a:lnTo>
                  <a:lnTo>
                    <a:pt x="1211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8382453" y="3050202"/>
              <a:ext cx="29804" cy="363382"/>
            </a:xfrm>
            <a:custGeom>
              <a:avLst/>
              <a:gdLst/>
              <a:ahLst/>
              <a:cxnLst/>
              <a:rect l="0" t="0" r="0" b="0"/>
              <a:pathLst>
                <a:path w="29804" h="363382">
                  <a:moveTo>
                    <a:pt x="20322" y="0"/>
                  </a:moveTo>
                  <a:lnTo>
                    <a:pt x="26167" y="23383"/>
                  </a:lnTo>
                  <a:lnTo>
                    <a:pt x="27890" y="36388"/>
                  </a:lnTo>
                  <a:lnTo>
                    <a:pt x="29038" y="51176"/>
                  </a:lnTo>
                  <a:lnTo>
                    <a:pt x="29803" y="67152"/>
                  </a:lnTo>
                  <a:lnTo>
                    <a:pt x="29090" y="82697"/>
                  </a:lnTo>
                  <a:lnTo>
                    <a:pt x="27391" y="97954"/>
                  </a:lnTo>
                  <a:lnTo>
                    <a:pt x="25034" y="113019"/>
                  </a:lnTo>
                  <a:lnTo>
                    <a:pt x="22240" y="127957"/>
                  </a:lnTo>
                  <a:lnTo>
                    <a:pt x="15872" y="157605"/>
                  </a:lnTo>
                  <a:lnTo>
                    <a:pt x="13684" y="173586"/>
                  </a:lnTo>
                  <a:lnTo>
                    <a:pt x="12226" y="190358"/>
                  </a:lnTo>
                  <a:lnTo>
                    <a:pt x="11254" y="207657"/>
                  </a:lnTo>
                  <a:lnTo>
                    <a:pt x="9382" y="224083"/>
                  </a:lnTo>
                  <a:lnTo>
                    <a:pt x="6911" y="239928"/>
                  </a:lnTo>
                  <a:lnTo>
                    <a:pt x="4041" y="255386"/>
                  </a:lnTo>
                  <a:lnTo>
                    <a:pt x="2126" y="270585"/>
                  </a:lnTo>
                  <a:lnTo>
                    <a:pt x="851" y="285611"/>
                  </a:lnTo>
                  <a:lnTo>
                    <a:pt x="0" y="300523"/>
                  </a:lnTo>
                  <a:lnTo>
                    <a:pt x="657" y="314135"/>
                  </a:lnTo>
                  <a:lnTo>
                    <a:pt x="2318" y="326880"/>
                  </a:lnTo>
                  <a:lnTo>
                    <a:pt x="9310" y="3633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8490867" y="3025022"/>
              <a:ext cx="396417" cy="410585"/>
            </a:xfrm>
            <a:custGeom>
              <a:avLst/>
              <a:gdLst/>
              <a:ahLst/>
              <a:cxnLst/>
              <a:rect l="0" t="0" r="0" b="0"/>
              <a:pathLst>
                <a:path w="396417" h="410585">
                  <a:moveTo>
                    <a:pt x="0" y="14168"/>
                  </a:moveTo>
                  <a:lnTo>
                    <a:pt x="11692" y="2477"/>
                  </a:lnTo>
                  <a:lnTo>
                    <a:pt x="20030" y="257"/>
                  </a:lnTo>
                  <a:lnTo>
                    <a:pt x="30482" y="0"/>
                  </a:lnTo>
                  <a:lnTo>
                    <a:pt x="42345" y="1052"/>
                  </a:lnTo>
                  <a:lnTo>
                    <a:pt x="53923" y="2977"/>
                  </a:lnTo>
                  <a:lnTo>
                    <a:pt x="65314" y="5484"/>
                  </a:lnTo>
                  <a:lnTo>
                    <a:pt x="76578" y="8379"/>
                  </a:lnTo>
                  <a:lnTo>
                    <a:pt x="86534" y="12756"/>
                  </a:lnTo>
                  <a:lnTo>
                    <a:pt x="95618" y="18121"/>
                  </a:lnTo>
                  <a:lnTo>
                    <a:pt x="104121" y="24144"/>
                  </a:lnTo>
                  <a:lnTo>
                    <a:pt x="112237" y="30607"/>
                  </a:lnTo>
                  <a:lnTo>
                    <a:pt x="120094" y="37362"/>
                  </a:lnTo>
                  <a:lnTo>
                    <a:pt x="127779" y="44313"/>
                  </a:lnTo>
                  <a:lnTo>
                    <a:pt x="135350" y="53841"/>
                  </a:lnTo>
                  <a:lnTo>
                    <a:pt x="142844" y="65087"/>
                  </a:lnTo>
                  <a:lnTo>
                    <a:pt x="150287" y="77478"/>
                  </a:lnTo>
                  <a:lnTo>
                    <a:pt x="156473" y="90633"/>
                  </a:lnTo>
                  <a:lnTo>
                    <a:pt x="161821" y="104297"/>
                  </a:lnTo>
                  <a:lnTo>
                    <a:pt x="166609" y="118301"/>
                  </a:lnTo>
                  <a:lnTo>
                    <a:pt x="168578" y="132530"/>
                  </a:lnTo>
                  <a:lnTo>
                    <a:pt x="168667" y="146910"/>
                  </a:lnTo>
                  <a:lnTo>
                    <a:pt x="167502" y="161391"/>
                  </a:lnTo>
                  <a:lnTo>
                    <a:pt x="164279" y="175939"/>
                  </a:lnTo>
                  <a:lnTo>
                    <a:pt x="159684" y="190532"/>
                  </a:lnTo>
                  <a:lnTo>
                    <a:pt x="154172" y="205155"/>
                  </a:lnTo>
                  <a:lnTo>
                    <a:pt x="146828" y="218574"/>
                  </a:lnTo>
                  <a:lnTo>
                    <a:pt x="138261" y="231190"/>
                  </a:lnTo>
                  <a:lnTo>
                    <a:pt x="128879" y="243271"/>
                  </a:lnTo>
                  <a:lnTo>
                    <a:pt x="118954" y="254996"/>
                  </a:lnTo>
                  <a:lnTo>
                    <a:pt x="108667" y="266483"/>
                  </a:lnTo>
                  <a:lnTo>
                    <a:pt x="98138" y="277812"/>
                  </a:lnTo>
                  <a:lnTo>
                    <a:pt x="87449" y="287811"/>
                  </a:lnTo>
                  <a:lnTo>
                    <a:pt x="76652" y="296924"/>
                  </a:lnTo>
                  <a:lnTo>
                    <a:pt x="65784" y="305447"/>
                  </a:lnTo>
                  <a:lnTo>
                    <a:pt x="64655" y="311129"/>
                  </a:lnTo>
                  <a:lnTo>
                    <a:pt x="70021" y="314916"/>
                  </a:lnTo>
                  <a:lnTo>
                    <a:pt x="79716" y="317442"/>
                  </a:lnTo>
                  <a:lnTo>
                    <a:pt x="93519" y="319125"/>
                  </a:lnTo>
                  <a:lnTo>
                    <a:pt x="110063" y="320247"/>
                  </a:lnTo>
                  <a:lnTo>
                    <a:pt x="128434" y="320995"/>
                  </a:lnTo>
                  <a:lnTo>
                    <a:pt x="168421" y="321827"/>
                  </a:lnTo>
                  <a:lnTo>
                    <a:pt x="189362" y="322048"/>
                  </a:lnTo>
                  <a:lnTo>
                    <a:pt x="206992" y="323420"/>
                  </a:lnTo>
                  <a:lnTo>
                    <a:pt x="222417" y="325557"/>
                  </a:lnTo>
                  <a:lnTo>
                    <a:pt x="253014" y="331196"/>
                  </a:lnTo>
                  <a:lnTo>
                    <a:pt x="291083" y="337780"/>
                  </a:lnTo>
                  <a:lnTo>
                    <a:pt x="307841" y="342472"/>
                  </a:lnTo>
                  <a:lnTo>
                    <a:pt x="322684" y="348047"/>
                  </a:lnTo>
                  <a:lnTo>
                    <a:pt x="336250" y="354211"/>
                  </a:lnTo>
                  <a:lnTo>
                    <a:pt x="347741" y="360767"/>
                  </a:lnTo>
                  <a:lnTo>
                    <a:pt x="357848" y="367585"/>
                  </a:lnTo>
                  <a:lnTo>
                    <a:pt x="396416" y="4105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7951301" y="3237398"/>
              <a:ext cx="20359" cy="242256"/>
            </a:xfrm>
            <a:custGeom>
              <a:avLst/>
              <a:gdLst/>
              <a:ahLst/>
              <a:cxnLst/>
              <a:rect l="0" t="0" r="0" b="0"/>
              <a:pathLst>
                <a:path w="20359" h="242256">
                  <a:moveTo>
                    <a:pt x="0" y="0"/>
                  </a:moveTo>
                  <a:lnTo>
                    <a:pt x="5845" y="23383"/>
                  </a:lnTo>
                  <a:lnTo>
                    <a:pt x="7568" y="36388"/>
                  </a:lnTo>
                  <a:lnTo>
                    <a:pt x="8716" y="51176"/>
                  </a:lnTo>
                  <a:lnTo>
                    <a:pt x="9481" y="67153"/>
                  </a:lnTo>
                  <a:lnTo>
                    <a:pt x="11215" y="82697"/>
                  </a:lnTo>
                  <a:lnTo>
                    <a:pt x="13594" y="97954"/>
                  </a:lnTo>
                  <a:lnTo>
                    <a:pt x="16404" y="113020"/>
                  </a:lnTo>
                  <a:lnTo>
                    <a:pt x="18276" y="129181"/>
                  </a:lnTo>
                  <a:lnTo>
                    <a:pt x="19525" y="146072"/>
                  </a:lnTo>
                  <a:lnTo>
                    <a:pt x="20358" y="163451"/>
                  </a:lnTo>
                  <a:lnTo>
                    <a:pt x="19689" y="178707"/>
                  </a:lnTo>
                  <a:lnTo>
                    <a:pt x="18020" y="192549"/>
                  </a:lnTo>
                  <a:lnTo>
                    <a:pt x="11012" y="2422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8105463" y="3006156"/>
              <a:ext cx="77081" cy="330347"/>
            </a:xfrm>
            <a:custGeom>
              <a:avLst/>
              <a:gdLst/>
              <a:ahLst/>
              <a:cxnLst/>
              <a:rect l="0" t="0" r="0" b="0"/>
              <a:pathLst>
                <a:path w="77081" h="330347">
                  <a:moveTo>
                    <a:pt x="77080" y="0"/>
                  </a:moveTo>
                  <a:lnTo>
                    <a:pt x="51196" y="103538"/>
                  </a:lnTo>
                  <a:lnTo>
                    <a:pt x="47589" y="116742"/>
                  </a:lnTo>
                  <a:lnTo>
                    <a:pt x="40318" y="141201"/>
                  </a:lnTo>
                  <a:lnTo>
                    <a:pt x="29347" y="175607"/>
                  </a:lnTo>
                  <a:lnTo>
                    <a:pt x="25682" y="189258"/>
                  </a:lnTo>
                  <a:lnTo>
                    <a:pt x="22016" y="204476"/>
                  </a:lnTo>
                  <a:lnTo>
                    <a:pt x="18348" y="220740"/>
                  </a:lnTo>
                  <a:lnTo>
                    <a:pt x="15903" y="236476"/>
                  </a:lnTo>
                  <a:lnTo>
                    <a:pt x="14273" y="251860"/>
                  </a:lnTo>
                  <a:lnTo>
                    <a:pt x="13186" y="267011"/>
                  </a:lnTo>
                  <a:lnTo>
                    <a:pt x="11237" y="280782"/>
                  </a:lnTo>
                  <a:lnTo>
                    <a:pt x="8716" y="293633"/>
                  </a:lnTo>
                  <a:lnTo>
                    <a:pt x="0" y="3303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984335" y="3116271"/>
              <a:ext cx="176187" cy="11013"/>
            </a:xfrm>
            <a:custGeom>
              <a:avLst/>
              <a:gdLst/>
              <a:ahLst/>
              <a:cxnLst/>
              <a:rect l="0" t="0" r="0" b="0"/>
              <a:pathLst>
                <a:path w="176187" h="11013">
                  <a:moveTo>
                    <a:pt x="176186" y="0"/>
                  </a:moveTo>
                  <a:lnTo>
                    <a:pt x="152803" y="0"/>
                  </a:lnTo>
                  <a:lnTo>
                    <a:pt x="142244" y="1224"/>
                  </a:lnTo>
                  <a:lnTo>
                    <a:pt x="131535" y="3263"/>
                  </a:lnTo>
                  <a:lnTo>
                    <a:pt x="120725" y="5846"/>
                  </a:lnTo>
                  <a:lnTo>
                    <a:pt x="108624" y="7568"/>
                  </a:lnTo>
                  <a:lnTo>
                    <a:pt x="95663" y="8716"/>
                  </a:lnTo>
                  <a:lnTo>
                    <a:pt x="82128" y="9481"/>
                  </a:lnTo>
                  <a:lnTo>
                    <a:pt x="69434" y="8768"/>
                  </a:lnTo>
                  <a:lnTo>
                    <a:pt x="57301" y="7069"/>
                  </a:ln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6090347" y="3721907"/>
            <a:ext cx="2125233" cy="770810"/>
            <a:chOff x="6090347" y="3721907"/>
            <a:chExt cx="2125233" cy="770810"/>
          </a:xfrm>
        </p:grpSpPr>
        <p:sp>
          <p:nvSpPr>
            <p:cNvPr id="121" name="Freeform 120"/>
            <p:cNvSpPr/>
            <p:nvPr/>
          </p:nvSpPr>
          <p:spPr>
            <a:xfrm>
              <a:off x="6147773" y="4038568"/>
              <a:ext cx="162807" cy="421115"/>
            </a:xfrm>
            <a:custGeom>
              <a:avLst/>
              <a:gdLst/>
              <a:ahLst/>
              <a:cxnLst/>
              <a:rect l="0" t="0" r="0" b="0"/>
              <a:pathLst>
                <a:path w="162807" h="421115">
                  <a:moveTo>
                    <a:pt x="96736" y="421114"/>
                  </a:moveTo>
                  <a:lnTo>
                    <a:pt x="79199" y="415268"/>
                  </a:lnTo>
                  <a:lnTo>
                    <a:pt x="71586" y="411099"/>
                  </a:lnTo>
                  <a:lnTo>
                    <a:pt x="64064" y="405873"/>
                  </a:lnTo>
                  <a:lnTo>
                    <a:pt x="56602" y="399942"/>
                  </a:lnTo>
                  <a:lnTo>
                    <a:pt x="49180" y="392317"/>
                  </a:lnTo>
                  <a:lnTo>
                    <a:pt x="41786" y="383563"/>
                  </a:lnTo>
                  <a:lnTo>
                    <a:pt x="34409" y="374057"/>
                  </a:lnTo>
                  <a:lnTo>
                    <a:pt x="28267" y="364049"/>
                  </a:lnTo>
                  <a:lnTo>
                    <a:pt x="22949" y="353706"/>
                  </a:lnTo>
                  <a:lnTo>
                    <a:pt x="18180" y="343141"/>
                  </a:lnTo>
                  <a:lnTo>
                    <a:pt x="13778" y="331203"/>
                  </a:lnTo>
                  <a:lnTo>
                    <a:pt x="9620" y="318350"/>
                  </a:lnTo>
                  <a:lnTo>
                    <a:pt x="5624" y="304888"/>
                  </a:lnTo>
                  <a:lnTo>
                    <a:pt x="2960" y="289796"/>
                  </a:lnTo>
                  <a:lnTo>
                    <a:pt x="1184" y="273616"/>
                  </a:lnTo>
                  <a:lnTo>
                    <a:pt x="0" y="256713"/>
                  </a:lnTo>
                  <a:lnTo>
                    <a:pt x="434" y="240550"/>
                  </a:lnTo>
                  <a:lnTo>
                    <a:pt x="1947" y="224880"/>
                  </a:lnTo>
                  <a:lnTo>
                    <a:pt x="4179" y="209540"/>
                  </a:lnTo>
                  <a:lnTo>
                    <a:pt x="6891" y="195642"/>
                  </a:lnTo>
                  <a:lnTo>
                    <a:pt x="9922" y="182707"/>
                  </a:lnTo>
                  <a:lnTo>
                    <a:pt x="23578" y="129727"/>
                  </a:lnTo>
                  <a:lnTo>
                    <a:pt x="28388" y="115517"/>
                  </a:lnTo>
                  <a:lnTo>
                    <a:pt x="34041" y="101149"/>
                  </a:lnTo>
                  <a:lnTo>
                    <a:pt x="40257" y="86677"/>
                  </a:lnTo>
                  <a:lnTo>
                    <a:pt x="46848" y="74582"/>
                  </a:lnTo>
                  <a:lnTo>
                    <a:pt x="53690" y="64071"/>
                  </a:lnTo>
                  <a:lnTo>
                    <a:pt x="60698" y="54617"/>
                  </a:lnTo>
                  <a:lnTo>
                    <a:pt x="75009" y="34325"/>
                  </a:lnTo>
                  <a:lnTo>
                    <a:pt x="82252" y="23775"/>
                  </a:lnTo>
                  <a:lnTo>
                    <a:pt x="90750" y="15518"/>
                  </a:lnTo>
                  <a:lnTo>
                    <a:pt x="100087" y="8789"/>
                  </a:lnTo>
                  <a:lnTo>
                    <a:pt x="109981" y="3081"/>
                  </a:lnTo>
                  <a:lnTo>
                    <a:pt x="120249" y="498"/>
                  </a:lnTo>
                  <a:lnTo>
                    <a:pt x="130763" y="0"/>
                  </a:lnTo>
                  <a:lnTo>
                    <a:pt x="162806" y="136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6090347" y="4206416"/>
              <a:ext cx="253267" cy="66070"/>
            </a:xfrm>
            <a:custGeom>
              <a:avLst/>
              <a:gdLst/>
              <a:ahLst/>
              <a:cxnLst/>
              <a:rect l="0" t="0" r="0" b="0"/>
              <a:pathLst>
                <a:path w="253267" h="66070">
                  <a:moveTo>
                    <a:pt x="0" y="66069"/>
                  </a:moveTo>
                  <a:lnTo>
                    <a:pt x="17537" y="60223"/>
                  </a:lnTo>
                  <a:lnTo>
                    <a:pt x="28820" y="58501"/>
                  </a:lnTo>
                  <a:lnTo>
                    <a:pt x="42460" y="57353"/>
                  </a:lnTo>
                  <a:lnTo>
                    <a:pt x="57671" y="56588"/>
                  </a:lnTo>
                  <a:lnTo>
                    <a:pt x="71482" y="54854"/>
                  </a:lnTo>
                  <a:lnTo>
                    <a:pt x="84360" y="52475"/>
                  </a:lnTo>
                  <a:lnTo>
                    <a:pt x="96616" y="49666"/>
                  </a:lnTo>
                  <a:lnTo>
                    <a:pt x="110904" y="47792"/>
                  </a:lnTo>
                  <a:lnTo>
                    <a:pt x="126546" y="46544"/>
                  </a:lnTo>
                  <a:lnTo>
                    <a:pt x="143093" y="45711"/>
                  </a:lnTo>
                  <a:lnTo>
                    <a:pt x="157794" y="43933"/>
                  </a:lnTo>
                  <a:lnTo>
                    <a:pt x="171265" y="41523"/>
                  </a:lnTo>
                  <a:lnTo>
                    <a:pt x="183917" y="38694"/>
                  </a:lnTo>
                  <a:lnTo>
                    <a:pt x="196022" y="35584"/>
                  </a:lnTo>
                  <a:lnTo>
                    <a:pt x="207762" y="32287"/>
                  </a:lnTo>
                  <a:lnTo>
                    <a:pt x="25326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6414866" y="3865057"/>
              <a:ext cx="215048" cy="605637"/>
            </a:xfrm>
            <a:custGeom>
              <a:avLst/>
              <a:gdLst/>
              <a:ahLst/>
              <a:cxnLst/>
              <a:rect l="0" t="0" r="0" b="0"/>
              <a:pathLst>
                <a:path w="215048" h="605637">
                  <a:moveTo>
                    <a:pt x="60886" y="0"/>
                  </a:moveTo>
                  <a:lnTo>
                    <a:pt x="45559" y="45980"/>
                  </a:lnTo>
                  <a:lnTo>
                    <a:pt x="40880" y="57571"/>
                  </a:lnTo>
                  <a:lnTo>
                    <a:pt x="35313" y="70192"/>
                  </a:lnTo>
                  <a:lnTo>
                    <a:pt x="29155" y="83500"/>
                  </a:lnTo>
                  <a:lnTo>
                    <a:pt x="23827" y="98489"/>
                  </a:lnTo>
                  <a:lnTo>
                    <a:pt x="19050" y="114600"/>
                  </a:lnTo>
                  <a:lnTo>
                    <a:pt x="14643" y="131458"/>
                  </a:lnTo>
                  <a:lnTo>
                    <a:pt x="11704" y="148814"/>
                  </a:lnTo>
                  <a:lnTo>
                    <a:pt x="9745" y="166503"/>
                  </a:lnTo>
                  <a:lnTo>
                    <a:pt x="8439" y="184412"/>
                  </a:lnTo>
                  <a:lnTo>
                    <a:pt x="6345" y="202469"/>
                  </a:lnTo>
                  <a:lnTo>
                    <a:pt x="3726" y="220625"/>
                  </a:lnTo>
                  <a:lnTo>
                    <a:pt x="756" y="238847"/>
                  </a:lnTo>
                  <a:lnTo>
                    <a:pt x="0" y="257112"/>
                  </a:lnTo>
                  <a:lnTo>
                    <a:pt x="719" y="275406"/>
                  </a:lnTo>
                  <a:lnTo>
                    <a:pt x="2422" y="293720"/>
                  </a:lnTo>
                  <a:lnTo>
                    <a:pt x="3557" y="312046"/>
                  </a:lnTo>
                  <a:lnTo>
                    <a:pt x="4818" y="348723"/>
                  </a:lnTo>
                  <a:lnTo>
                    <a:pt x="7602" y="367068"/>
                  </a:lnTo>
                  <a:lnTo>
                    <a:pt x="11905" y="385415"/>
                  </a:lnTo>
                  <a:lnTo>
                    <a:pt x="17220" y="403764"/>
                  </a:lnTo>
                  <a:lnTo>
                    <a:pt x="24434" y="419668"/>
                  </a:lnTo>
                  <a:lnTo>
                    <a:pt x="32914" y="433941"/>
                  </a:lnTo>
                  <a:lnTo>
                    <a:pt x="42238" y="447126"/>
                  </a:lnTo>
                  <a:lnTo>
                    <a:pt x="50901" y="460811"/>
                  </a:lnTo>
                  <a:lnTo>
                    <a:pt x="59123" y="474828"/>
                  </a:lnTo>
                  <a:lnTo>
                    <a:pt x="67052" y="489066"/>
                  </a:lnTo>
                  <a:lnTo>
                    <a:pt x="76008" y="502229"/>
                  </a:lnTo>
                  <a:lnTo>
                    <a:pt x="85649" y="514675"/>
                  </a:lnTo>
                  <a:lnTo>
                    <a:pt x="95747" y="526643"/>
                  </a:lnTo>
                  <a:lnTo>
                    <a:pt x="106149" y="537068"/>
                  </a:lnTo>
                  <a:lnTo>
                    <a:pt x="116755" y="546466"/>
                  </a:lnTo>
                  <a:lnTo>
                    <a:pt x="127495" y="555178"/>
                  </a:lnTo>
                  <a:lnTo>
                    <a:pt x="138327" y="563433"/>
                  </a:lnTo>
                  <a:lnTo>
                    <a:pt x="160150" y="579130"/>
                  </a:lnTo>
                  <a:lnTo>
                    <a:pt x="171108" y="585519"/>
                  </a:lnTo>
                  <a:lnTo>
                    <a:pt x="182084" y="591001"/>
                  </a:lnTo>
                  <a:lnTo>
                    <a:pt x="215047" y="6056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6574856" y="4041242"/>
              <a:ext cx="44047" cy="11013"/>
            </a:xfrm>
            <a:custGeom>
              <a:avLst/>
              <a:gdLst/>
              <a:ahLst/>
              <a:cxnLst/>
              <a:rect l="0" t="0" r="0" b="0"/>
              <a:pathLst>
                <a:path w="44047" h="11013">
                  <a:moveTo>
                    <a:pt x="0" y="11012"/>
                  </a:moveTo>
                  <a:lnTo>
                    <a:pt x="9787" y="7749"/>
                  </a:lnTo>
                  <a:lnTo>
                    <a:pt x="4404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662948" y="3947304"/>
              <a:ext cx="215923" cy="335296"/>
            </a:xfrm>
            <a:custGeom>
              <a:avLst/>
              <a:gdLst/>
              <a:ahLst/>
              <a:cxnLst/>
              <a:rect l="0" t="0" r="0" b="0"/>
              <a:pathLst>
                <a:path w="215923" h="335296">
                  <a:moveTo>
                    <a:pt x="99105" y="5846"/>
                  </a:moveTo>
                  <a:lnTo>
                    <a:pt x="116642" y="0"/>
                  </a:lnTo>
                  <a:lnTo>
                    <a:pt x="125478" y="725"/>
                  </a:lnTo>
                  <a:lnTo>
                    <a:pt x="135040" y="3656"/>
                  </a:lnTo>
                  <a:lnTo>
                    <a:pt x="145084" y="8056"/>
                  </a:lnTo>
                  <a:lnTo>
                    <a:pt x="153004" y="14661"/>
                  </a:lnTo>
                  <a:lnTo>
                    <a:pt x="159508" y="22734"/>
                  </a:lnTo>
                  <a:lnTo>
                    <a:pt x="165067" y="31787"/>
                  </a:lnTo>
                  <a:lnTo>
                    <a:pt x="168773" y="42716"/>
                  </a:lnTo>
                  <a:lnTo>
                    <a:pt x="171244" y="54896"/>
                  </a:lnTo>
                  <a:lnTo>
                    <a:pt x="172891" y="67910"/>
                  </a:lnTo>
                  <a:lnTo>
                    <a:pt x="171542" y="80257"/>
                  </a:lnTo>
                  <a:lnTo>
                    <a:pt x="168196" y="92158"/>
                  </a:lnTo>
                  <a:lnTo>
                    <a:pt x="163518" y="103763"/>
                  </a:lnTo>
                  <a:lnTo>
                    <a:pt x="159175" y="116394"/>
                  </a:lnTo>
                  <a:lnTo>
                    <a:pt x="155057" y="129708"/>
                  </a:lnTo>
                  <a:lnTo>
                    <a:pt x="151088" y="143479"/>
                  </a:lnTo>
                  <a:lnTo>
                    <a:pt x="150889" y="155106"/>
                  </a:lnTo>
                  <a:lnTo>
                    <a:pt x="153204" y="165305"/>
                  </a:lnTo>
                  <a:lnTo>
                    <a:pt x="157194" y="174550"/>
                  </a:lnTo>
                  <a:lnTo>
                    <a:pt x="163524" y="181938"/>
                  </a:lnTo>
                  <a:lnTo>
                    <a:pt x="171416" y="188086"/>
                  </a:lnTo>
                  <a:lnTo>
                    <a:pt x="180346" y="193409"/>
                  </a:lnTo>
                  <a:lnTo>
                    <a:pt x="188747" y="199404"/>
                  </a:lnTo>
                  <a:lnTo>
                    <a:pt x="196795" y="205848"/>
                  </a:lnTo>
                  <a:lnTo>
                    <a:pt x="204607" y="212591"/>
                  </a:lnTo>
                  <a:lnTo>
                    <a:pt x="209815" y="221981"/>
                  </a:lnTo>
                  <a:lnTo>
                    <a:pt x="213287" y="233134"/>
                  </a:lnTo>
                  <a:lnTo>
                    <a:pt x="215601" y="245464"/>
                  </a:lnTo>
                  <a:lnTo>
                    <a:pt x="215922" y="257354"/>
                  </a:lnTo>
                  <a:lnTo>
                    <a:pt x="214911" y="268952"/>
                  </a:lnTo>
                  <a:lnTo>
                    <a:pt x="213014" y="280354"/>
                  </a:lnTo>
                  <a:lnTo>
                    <a:pt x="208079" y="290402"/>
                  </a:lnTo>
                  <a:lnTo>
                    <a:pt x="201119" y="299548"/>
                  </a:lnTo>
                  <a:lnTo>
                    <a:pt x="192807" y="308093"/>
                  </a:lnTo>
                  <a:lnTo>
                    <a:pt x="183596" y="315012"/>
                  </a:lnTo>
                  <a:lnTo>
                    <a:pt x="173785" y="320849"/>
                  </a:lnTo>
                  <a:lnTo>
                    <a:pt x="163574" y="325964"/>
                  </a:lnTo>
                  <a:lnTo>
                    <a:pt x="151872" y="329373"/>
                  </a:lnTo>
                  <a:lnTo>
                    <a:pt x="139177" y="331646"/>
                  </a:lnTo>
                  <a:lnTo>
                    <a:pt x="125819" y="333162"/>
                  </a:lnTo>
                  <a:lnTo>
                    <a:pt x="112021" y="334172"/>
                  </a:lnTo>
                  <a:lnTo>
                    <a:pt x="97927" y="334845"/>
                  </a:lnTo>
                  <a:lnTo>
                    <a:pt x="83637" y="335295"/>
                  </a:lnTo>
                  <a:lnTo>
                    <a:pt x="69217" y="334370"/>
                  </a:lnTo>
                  <a:lnTo>
                    <a:pt x="54710" y="332531"/>
                  </a:lnTo>
                  <a:lnTo>
                    <a:pt x="0" y="3141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6883179" y="3910464"/>
              <a:ext cx="174991" cy="582253"/>
            </a:xfrm>
            <a:custGeom>
              <a:avLst/>
              <a:gdLst/>
              <a:ahLst/>
              <a:cxnLst/>
              <a:rect l="0" t="0" r="0" b="0"/>
              <a:pathLst>
                <a:path w="174991" h="582253">
                  <a:moveTo>
                    <a:pt x="0" y="31674"/>
                  </a:moveTo>
                  <a:lnTo>
                    <a:pt x="5846" y="14137"/>
                  </a:lnTo>
                  <a:lnTo>
                    <a:pt x="12462" y="8971"/>
                  </a:lnTo>
                  <a:lnTo>
                    <a:pt x="21766" y="5527"/>
                  </a:lnTo>
                  <a:lnTo>
                    <a:pt x="32864" y="3231"/>
                  </a:lnTo>
                  <a:lnTo>
                    <a:pt x="45156" y="1701"/>
                  </a:lnTo>
                  <a:lnTo>
                    <a:pt x="58245" y="680"/>
                  </a:lnTo>
                  <a:lnTo>
                    <a:pt x="71865" y="0"/>
                  </a:lnTo>
                  <a:lnTo>
                    <a:pt x="84615" y="1994"/>
                  </a:lnTo>
                  <a:lnTo>
                    <a:pt x="96786" y="5769"/>
                  </a:lnTo>
                  <a:lnTo>
                    <a:pt x="108570" y="10734"/>
                  </a:lnTo>
                  <a:lnTo>
                    <a:pt x="118874" y="16490"/>
                  </a:lnTo>
                  <a:lnTo>
                    <a:pt x="128189" y="22775"/>
                  </a:lnTo>
                  <a:lnTo>
                    <a:pt x="136847" y="29412"/>
                  </a:lnTo>
                  <a:lnTo>
                    <a:pt x="145066" y="36284"/>
                  </a:lnTo>
                  <a:lnTo>
                    <a:pt x="152992" y="43312"/>
                  </a:lnTo>
                  <a:lnTo>
                    <a:pt x="160723" y="50445"/>
                  </a:lnTo>
                  <a:lnTo>
                    <a:pt x="165877" y="60094"/>
                  </a:lnTo>
                  <a:lnTo>
                    <a:pt x="169313" y="71420"/>
                  </a:lnTo>
                  <a:lnTo>
                    <a:pt x="171604" y="83865"/>
                  </a:lnTo>
                  <a:lnTo>
                    <a:pt x="171908" y="95832"/>
                  </a:lnTo>
                  <a:lnTo>
                    <a:pt x="170886" y="107481"/>
                  </a:lnTo>
                  <a:lnTo>
                    <a:pt x="168982" y="118917"/>
                  </a:lnTo>
                  <a:lnTo>
                    <a:pt x="168937" y="130212"/>
                  </a:lnTo>
                  <a:lnTo>
                    <a:pt x="170130" y="141413"/>
                  </a:lnTo>
                  <a:lnTo>
                    <a:pt x="172148" y="152550"/>
                  </a:lnTo>
                  <a:lnTo>
                    <a:pt x="173494" y="164869"/>
                  </a:lnTo>
                  <a:lnTo>
                    <a:pt x="174391" y="177975"/>
                  </a:lnTo>
                  <a:lnTo>
                    <a:pt x="174990" y="191607"/>
                  </a:lnTo>
                  <a:lnTo>
                    <a:pt x="174165" y="204366"/>
                  </a:lnTo>
                  <a:lnTo>
                    <a:pt x="172391" y="216542"/>
                  </a:lnTo>
                  <a:lnTo>
                    <a:pt x="169985" y="228330"/>
                  </a:lnTo>
                  <a:lnTo>
                    <a:pt x="168382" y="241082"/>
                  </a:lnTo>
                  <a:lnTo>
                    <a:pt x="167313" y="254478"/>
                  </a:lnTo>
                  <a:lnTo>
                    <a:pt x="166599" y="268303"/>
                  </a:lnTo>
                  <a:lnTo>
                    <a:pt x="164901" y="282413"/>
                  </a:lnTo>
                  <a:lnTo>
                    <a:pt x="162545" y="296714"/>
                  </a:lnTo>
                  <a:lnTo>
                    <a:pt x="159751" y="311142"/>
                  </a:lnTo>
                  <a:lnTo>
                    <a:pt x="157888" y="325655"/>
                  </a:lnTo>
                  <a:lnTo>
                    <a:pt x="156647" y="340224"/>
                  </a:lnTo>
                  <a:lnTo>
                    <a:pt x="155819" y="354831"/>
                  </a:lnTo>
                  <a:lnTo>
                    <a:pt x="154043" y="368239"/>
                  </a:lnTo>
                  <a:lnTo>
                    <a:pt x="151636" y="380849"/>
                  </a:lnTo>
                  <a:lnTo>
                    <a:pt x="148808" y="392926"/>
                  </a:lnTo>
                  <a:lnTo>
                    <a:pt x="144475" y="404647"/>
                  </a:lnTo>
                  <a:lnTo>
                    <a:pt x="139140" y="416132"/>
                  </a:lnTo>
                  <a:lnTo>
                    <a:pt x="133136" y="427459"/>
                  </a:lnTo>
                  <a:lnTo>
                    <a:pt x="127910" y="438681"/>
                  </a:lnTo>
                  <a:lnTo>
                    <a:pt x="123202" y="449833"/>
                  </a:lnTo>
                  <a:lnTo>
                    <a:pt x="118840" y="460938"/>
                  </a:lnTo>
                  <a:lnTo>
                    <a:pt x="113485" y="472012"/>
                  </a:lnTo>
                  <a:lnTo>
                    <a:pt x="107467" y="483065"/>
                  </a:lnTo>
                  <a:lnTo>
                    <a:pt x="101009" y="494105"/>
                  </a:lnTo>
                  <a:lnTo>
                    <a:pt x="87308" y="516158"/>
                  </a:lnTo>
                  <a:lnTo>
                    <a:pt x="80229" y="527178"/>
                  </a:lnTo>
                  <a:lnTo>
                    <a:pt x="73063" y="536971"/>
                  </a:lnTo>
                  <a:lnTo>
                    <a:pt x="65837" y="545947"/>
                  </a:lnTo>
                  <a:lnTo>
                    <a:pt x="33035" y="5822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7147457" y="3998996"/>
              <a:ext cx="275290" cy="31236"/>
            </a:xfrm>
            <a:custGeom>
              <a:avLst/>
              <a:gdLst/>
              <a:ahLst/>
              <a:cxnLst/>
              <a:rect l="0" t="0" r="0" b="0"/>
              <a:pathLst>
                <a:path w="275290" h="31236">
                  <a:moveTo>
                    <a:pt x="0" y="31235"/>
                  </a:moveTo>
                  <a:lnTo>
                    <a:pt x="17537" y="19543"/>
                  </a:lnTo>
                  <a:lnTo>
                    <a:pt x="27597" y="16100"/>
                  </a:lnTo>
                  <a:lnTo>
                    <a:pt x="39198" y="13804"/>
                  </a:lnTo>
                  <a:lnTo>
                    <a:pt x="51826" y="12273"/>
                  </a:lnTo>
                  <a:lnTo>
                    <a:pt x="65138" y="10029"/>
                  </a:lnTo>
                  <a:lnTo>
                    <a:pt x="78907" y="7309"/>
                  </a:lnTo>
                  <a:lnTo>
                    <a:pt x="92980" y="4273"/>
                  </a:lnTo>
                  <a:lnTo>
                    <a:pt x="107256" y="2249"/>
                  </a:lnTo>
                  <a:lnTo>
                    <a:pt x="121668" y="899"/>
                  </a:lnTo>
                  <a:lnTo>
                    <a:pt x="136170" y="0"/>
                  </a:lnTo>
                  <a:lnTo>
                    <a:pt x="150732" y="623"/>
                  </a:lnTo>
                  <a:lnTo>
                    <a:pt x="165333" y="2262"/>
                  </a:lnTo>
                  <a:lnTo>
                    <a:pt x="179963" y="4579"/>
                  </a:lnTo>
                  <a:lnTo>
                    <a:pt x="194609" y="6123"/>
                  </a:lnTo>
                  <a:lnTo>
                    <a:pt x="209268" y="7152"/>
                  </a:lnTo>
                  <a:lnTo>
                    <a:pt x="275289" y="202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7268584" y="4142051"/>
              <a:ext cx="275290" cy="31331"/>
            </a:xfrm>
            <a:custGeom>
              <a:avLst/>
              <a:gdLst/>
              <a:ahLst/>
              <a:cxnLst/>
              <a:rect l="0" t="0" r="0" b="0"/>
              <a:pathLst>
                <a:path w="275290" h="31331">
                  <a:moveTo>
                    <a:pt x="0" y="31330"/>
                  </a:moveTo>
                  <a:lnTo>
                    <a:pt x="17537" y="25484"/>
                  </a:lnTo>
                  <a:lnTo>
                    <a:pt x="27597" y="22539"/>
                  </a:lnTo>
                  <a:lnTo>
                    <a:pt x="51825" y="16004"/>
                  </a:lnTo>
                  <a:lnTo>
                    <a:pt x="65138" y="13772"/>
                  </a:lnTo>
                  <a:lnTo>
                    <a:pt x="78907" y="12283"/>
                  </a:lnTo>
                  <a:lnTo>
                    <a:pt x="92981" y="11291"/>
                  </a:lnTo>
                  <a:lnTo>
                    <a:pt x="107257" y="9406"/>
                  </a:lnTo>
                  <a:lnTo>
                    <a:pt x="121668" y="6926"/>
                  </a:lnTo>
                  <a:lnTo>
                    <a:pt x="136170" y="4049"/>
                  </a:lnTo>
                  <a:lnTo>
                    <a:pt x="150732" y="2131"/>
                  </a:lnTo>
                  <a:lnTo>
                    <a:pt x="165334" y="853"/>
                  </a:lnTo>
                  <a:lnTo>
                    <a:pt x="179962" y="0"/>
                  </a:lnTo>
                  <a:lnTo>
                    <a:pt x="194609" y="655"/>
                  </a:lnTo>
                  <a:lnTo>
                    <a:pt x="275289" y="93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7653989" y="3856418"/>
              <a:ext cx="374394" cy="305925"/>
            </a:xfrm>
            <a:custGeom>
              <a:avLst/>
              <a:gdLst/>
              <a:ahLst/>
              <a:cxnLst/>
              <a:rect l="0" t="0" r="0" b="0"/>
              <a:pathLst>
                <a:path w="374394" h="305925">
                  <a:moveTo>
                    <a:pt x="0" y="74709"/>
                  </a:moveTo>
                  <a:lnTo>
                    <a:pt x="5845" y="57172"/>
                  </a:lnTo>
                  <a:lnTo>
                    <a:pt x="10015" y="49559"/>
                  </a:lnTo>
                  <a:lnTo>
                    <a:pt x="15241" y="42037"/>
                  </a:lnTo>
                  <a:lnTo>
                    <a:pt x="21172" y="34575"/>
                  </a:lnTo>
                  <a:lnTo>
                    <a:pt x="28797" y="28377"/>
                  </a:lnTo>
                  <a:lnTo>
                    <a:pt x="37550" y="23021"/>
                  </a:lnTo>
                  <a:lnTo>
                    <a:pt x="47056" y="18227"/>
                  </a:lnTo>
                  <a:lnTo>
                    <a:pt x="58288" y="13808"/>
                  </a:lnTo>
                  <a:lnTo>
                    <a:pt x="70670" y="9638"/>
                  </a:lnTo>
                  <a:lnTo>
                    <a:pt x="83818" y="5635"/>
                  </a:lnTo>
                  <a:lnTo>
                    <a:pt x="97478" y="2966"/>
                  </a:lnTo>
                  <a:lnTo>
                    <a:pt x="111478" y="1186"/>
                  </a:lnTo>
                  <a:lnTo>
                    <a:pt x="125706" y="0"/>
                  </a:lnTo>
                  <a:lnTo>
                    <a:pt x="138862" y="1656"/>
                  </a:lnTo>
                  <a:lnTo>
                    <a:pt x="151303" y="5208"/>
                  </a:lnTo>
                  <a:lnTo>
                    <a:pt x="163267" y="10022"/>
                  </a:lnTo>
                  <a:lnTo>
                    <a:pt x="173691" y="15679"/>
                  </a:lnTo>
                  <a:lnTo>
                    <a:pt x="183086" y="21897"/>
                  </a:lnTo>
                  <a:lnTo>
                    <a:pt x="191797" y="28489"/>
                  </a:lnTo>
                  <a:lnTo>
                    <a:pt x="198829" y="37778"/>
                  </a:lnTo>
                  <a:lnTo>
                    <a:pt x="204739" y="48865"/>
                  </a:lnTo>
                  <a:lnTo>
                    <a:pt x="209903" y="61150"/>
                  </a:lnTo>
                  <a:lnTo>
                    <a:pt x="212123" y="73011"/>
                  </a:lnTo>
                  <a:lnTo>
                    <a:pt x="212378" y="84588"/>
                  </a:lnTo>
                  <a:lnTo>
                    <a:pt x="211326" y="95977"/>
                  </a:lnTo>
                  <a:lnTo>
                    <a:pt x="209400" y="109687"/>
                  </a:lnTo>
                  <a:lnTo>
                    <a:pt x="203998" y="141234"/>
                  </a:lnTo>
                  <a:lnTo>
                    <a:pt x="199621" y="156988"/>
                  </a:lnTo>
                  <a:lnTo>
                    <a:pt x="194255" y="172384"/>
                  </a:lnTo>
                  <a:lnTo>
                    <a:pt x="188232" y="187543"/>
                  </a:lnTo>
                  <a:lnTo>
                    <a:pt x="182993" y="202542"/>
                  </a:lnTo>
                  <a:lnTo>
                    <a:pt x="178277" y="217436"/>
                  </a:lnTo>
                  <a:lnTo>
                    <a:pt x="169773" y="245812"/>
                  </a:lnTo>
                  <a:lnTo>
                    <a:pt x="161916" y="270658"/>
                  </a:lnTo>
                  <a:lnTo>
                    <a:pt x="161778" y="281199"/>
                  </a:lnTo>
                  <a:lnTo>
                    <a:pt x="164133" y="290673"/>
                  </a:lnTo>
                  <a:lnTo>
                    <a:pt x="168150" y="299437"/>
                  </a:lnTo>
                  <a:lnTo>
                    <a:pt x="174499" y="304055"/>
                  </a:lnTo>
                  <a:lnTo>
                    <a:pt x="182402" y="305911"/>
                  </a:lnTo>
                  <a:lnTo>
                    <a:pt x="191341" y="305924"/>
                  </a:lnTo>
                  <a:lnTo>
                    <a:pt x="200971" y="304710"/>
                  </a:lnTo>
                  <a:lnTo>
                    <a:pt x="211061" y="302677"/>
                  </a:lnTo>
                  <a:lnTo>
                    <a:pt x="221459" y="300098"/>
                  </a:lnTo>
                  <a:lnTo>
                    <a:pt x="233285" y="298379"/>
                  </a:lnTo>
                  <a:lnTo>
                    <a:pt x="246062" y="297233"/>
                  </a:lnTo>
                  <a:lnTo>
                    <a:pt x="259475" y="296468"/>
                  </a:lnTo>
                  <a:lnTo>
                    <a:pt x="287429" y="295620"/>
                  </a:lnTo>
                  <a:lnTo>
                    <a:pt x="374393" y="294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8171532" y="3721907"/>
              <a:ext cx="44048" cy="451475"/>
            </a:xfrm>
            <a:custGeom>
              <a:avLst/>
              <a:gdLst/>
              <a:ahLst/>
              <a:cxnLst/>
              <a:rect l="0" t="0" r="0" b="0"/>
              <a:pathLst>
                <a:path w="44048" h="451475">
                  <a:moveTo>
                    <a:pt x="0" y="0"/>
                  </a:moveTo>
                  <a:lnTo>
                    <a:pt x="25884" y="103538"/>
                  </a:lnTo>
                  <a:lnTo>
                    <a:pt x="28268" y="119189"/>
                  </a:lnTo>
                  <a:lnTo>
                    <a:pt x="29857" y="135741"/>
                  </a:lnTo>
                  <a:lnTo>
                    <a:pt x="30916" y="152893"/>
                  </a:lnTo>
                  <a:lnTo>
                    <a:pt x="32846" y="170445"/>
                  </a:lnTo>
                  <a:lnTo>
                    <a:pt x="35356" y="188264"/>
                  </a:lnTo>
                  <a:lnTo>
                    <a:pt x="38253" y="206260"/>
                  </a:lnTo>
                  <a:lnTo>
                    <a:pt x="40184" y="224376"/>
                  </a:lnTo>
                  <a:lnTo>
                    <a:pt x="41472" y="242571"/>
                  </a:lnTo>
                  <a:lnTo>
                    <a:pt x="42330" y="260818"/>
                  </a:lnTo>
                  <a:lnTo>
                    <a:pt x="43284" y="297406"/>
                  </a:lnTo>
                  <a:lnTo>
                    <a:pt x="44047" y="4514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3722861" y="4219680"/>
            <a:ext cx="385406" cy="416188"/>
            <a:chOff x="3722861" y="4219680"/>
            <a:chExt cx="385406" cy="416188"/>
          </a:xfrm>
        </p:grpSpPr>
        <p:sp>
          <p:nvSpPr>
            <p:cNvPr id="132" name="Freeform 131"/>
            <p:cNvSpPr/>
            <p:nvPr/>
          </p:nvSpPr>
          <p:spPr>
            <a:xfrm>
              <a:off x="3821965" y="4219680"/>
              <a:ext cx="286302" cy="416188"/>
            </a:xfrm>
            <a:custGeom>
              <a:avLst/>
              <a:gdLst/>
              <a:ahLst/>
              <a:cxnLst/>
              <a:rect l="0" t="0" r="0" b="0"/>
              <a:pathLst>
                <a:path w="286302" h="416188">
                  <a:moveTo>
                    <a:pt x="286301" y="41793"/>
                  </a:moveTo>
                  <a:lnTo>
                    <a:pt x="274610" y="30102"/>
                  </a:lnTo>
                  <a:lnTo>
                    <a:pt x="267495" y="25435"/>
                  </a:lnTo>
                  <a:lnTo>
                    <a:pt x="259082" y="21100"/>
                  </a:lnTo>
                  <a:lnTo>
                    <a:pt x="249802" y="16986"/>
                  </a:lnTo>
                  <a:lnTo>
                    <a:pt x="239945" y="13020"/>
                  </a:lnTo>
                  <a:lnTo>
                    <a:pt x="219205" y="5351"/>
                  </a:lnTo>
                  <a:lnTo>
                    <a:pt x="207312" y="2816"/>
                  </a:lnTo>
                  <a:lnTo>
                    <a:pt x="194490" y="1127"/>
                  </a:lnTo>
                  <a:lnTo>
                    <a:pt x="181048" y="0"/>
                  </a:lnTo>
                  <a:lnTo>
                    <a:pt x="168415" y="473"/>
                  </a:lnTo>
                  <a:lnTo>
                    <a:pt x="156323" y="2011"/>
                  </a:lnTo>
                  <a:lnTo>
                    <a:pt x="144591" y="4261"/>
                  </a:lnTo>
                  <a:lnTo>
                    <a:pt x="134323" y="8207"/>
                  </a:lnTo>
                  <a:lnTo>
                    <a:pt x="125030" y="13285"/>
                  </a:lnTo>
                  <a:lnTo>
                    <a:pt x="116388" y="19118"/>
                  </a:lnTo>
                  <a:lnTo>
                    <a:pt x="109403" y="26676"/>
                  </a:lnTo>
                  <a:lnTo>
                    <a:pt x="103524" y="35386"/>
                  </a:lnTo>
                  <a:lnTo>
                    <a:pt x="98380" y="44863"/>
                  </a:lnTo>
                  <a:lnTo>
                    <a:pt x="92504" y="54851"/>
                  </a:lnTo>
                  <a:lnTo>
                    <a:pt x="79450" y="75738"/>
                  </a:lnTo>
                  <a:lnTo>
                    <a:pt x="73766" y="86446"/>
                  </a:lnTo>
                  <a:lnTo>
                    <a:pt x="68754" y="97256"/>
                  </a:lnTo>
                  <a:lnTo>
                    <a:pt x="64188" y="108132"/>
                  </a:lnTo>
                  <a:lnTo>
                    <a:pt x="59922" y="120278"/>
                  </a:lnTo>
                  <a:lnTo>
                    <a:pt x="55853" y="133269"/>
                  </a:lnTo>
                  <a:lnTo>
                    <a:pt x="48070" y="160754"/>
                  </a:lnTo>
                  <a:lnTo>
                    <a:pt x="36811" y="202518"/>
                  </a:lnTo>
                  <a:lnTo>
                    <a:pt x="29411" y="227013"/>
                  </a:lnTo>
                  <a:lnTo>
                    <a:pt x="26948" y="239907"/>
                  </a:lnTo>
                  <a:lnTo>
                    <a:pt x="25307" y="253397"/>
                  </a:lnTo>
                  <a:lnTo>
                    <a:pt x="24213" y="267284"/>
                  </a:lnTo>
                  <a:lnTo>
                    <a:pt x="22259" y="281437"/>
                  </a:lnTo>
                  <a:lnTo>
                    <a:pt x="19734" y="295766"/>
                  </a:lnTo>
                  <a:lnTo>
                    <a:pt x="16827" y="310212"/>
                  </a:lnTo>
                  <a:lnTo>
                    <a:pt x="14889" y="324737"/>
                  </a:lnTo>
                  <a:lnTo>
                    <a:pt x="13597" y="339315"/>
                  </a:lnTo>
                  <a:lnTo>
                    <a:pt x="12735" y="353927"/>
                  </a:lnTo>
                  <a:lnTo>
                    <a:pt x="10937" y="367340"/>
                  </a:lnTo>
                  <a:lnTo>
                    <a:pt x="8515" y="379951"/>
                  </a:lnTo>
                  <a:lnTo>
                    <a:pt x="0" y="41618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3722861" y="4382601"/>
              <a:ext cx="275290" cy="44047"/>
            </a:xfrm>
            <a:custGeom>
              <a:avLst/>
              <a:gdLst/>
              <a:ahLst/>
              <a:cxnLst/>
              <a:rect l="0" t="0" r="0" b="0"/>
              <a:pathLst>
                <a:path w="275290" h="44047">
                  <a:moveTo>
                    <a:pt x="0" y="0"/>
                  </a:moveTo>
                  <a:lnTo>
                    <a:pt x="77654" y="25884"/>
                  </a:lnTo>
                  <a:lnTo>
                    <a:pt x="89698" y="28268"/>
                  </a:lnTo>
                  <a:lnTo>
                    <a:pt x="102622" y="29857"/>
                  </a:lnTo>
                  <a:lnTo>
                    <a:pt x="116131" y="30916"/>
                  </a:lnTo>
                  <a:lnTo>
                    <a:pt x="130032" y="31622"/>
                  </a:lnTo>
                  <a:lnTo>
                    <a:pt x="158528" y="32407"/>
                  </a:lnTo>
                  <a:lnTo>
                    <a:pt x="174201" y="33840"/>
                  </a:lnTo>
                  <a:lnTo>
                    <a:pt x="190768" y="36018"/>
                  </a:lnTo>
                  <a:lnTo>
                    <a:pt x="275289" y="440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4108777" y="4063265"/>
            <a:ext cx="781311" cy="660695"/>
            <a:chOff x="4108777" y="4063265"/>
            <a:chExt cx="781311" cy="660695"/>
          </a:xfrm>
        </p:grpSpPr>
        <p:sp>
          <p:nvSpPr>
            <p:cNvPr id="135" name="Freeform 134"/>
            <p:cNvSpPr/>
            <p:nvPr/>
          </p:nvSpPr>
          <p:spPr>
            <a:xfrm>
              <a:off x="4108777" y="4118323"/>
              <a:ext cx="164663" cy="583614"/>
            </a:xfrm>
            <a:custGeom>
              <a:avLst/>
              <a:gdLst/>
              <a:ahLst/>
              <a:cxnLst/>
              <a:rect l="0" t="0" r="0" b="0"/>
              <a:pathLst>
                <a:path w="164663" h="583614">
                  <a:moveTo>
                    <a:pt x="164662" y="0"/>
                  </a:moveTo>
                  <a:lnTo>
                    <a:pt x="147125" y="5846"/>
                  </a:lnTo>
                  <a:lnTo>
                    <a:pt x="139512" y="10015"/>
                  </a:lnTo>
                  <a:lnTo>
                    <a:pt x="131990" y="15241"/>
                  </a:lnTo>
                  <a:lnTo>
                    <a:pt x="124528" y="21173"/>
                  </a:lnTo>
                  <a:lnTo>
                    <a:pt x="117106" y="28797"/>
                  </a:lnTo>
                  <a:lnTo>
                    <a:pt x="109712" y="37551"/>
                  </a:lnTo>
                  <a:lnTo>
                    <a:pt x="102335" y="47057"/>
                  </a:lnTo>
                  <a:lnTo>
                    <a:pt x="96194" y="57065"/>
                  </a:lnTo>
                  <a:lnTo>
                    <a:pt x="90876" y="67407"/>
                  </a:lnTo>
                  <a:lnTo>
                    <a:pt x="86107" y="77973"/>
                  </a:lnTo>
                  <a:lnTo>
                    <a:pt x="80481" y="87464"/>
                  </a:lnTo>
                  <a:lnTo>
                    <a:pt x="74283" y="96238"/>
                  </a:lnTo>
                  <a:lnTo>
                    <a:pt x="67705" y="104535"/>
                  </a:lnTo>
                  <a:lnTo>
                    <a:pt x="62095" y="114960"/>
                  </a:lnTo>
                  <a:lnTo>
                    <a:pt x="57132" y="126803"/>
                  </a:lnTo>
                  <a:lnTo>
                    <a:pt x="40375" y="175131"/>
                  </a:lnTo>
                  <a:lnTo>
                    <a:pt x="17887" y="242162"/>
                  </a:lnTo>
                  <a:lnTo>
                    <a:pt x="15425" y="254428"/>
                  </a:lnTo>
                  <a:lnTo>
                    <a:pt x="13783" y="267499"/>
                  </a:lnTo>
                  <a:lnTo>
                    <a:pt x="12689" y="281108"/>
                  </a:lnTo>
                  <a:lnTo>
                    <a:pt x="10736" y="293850"/>
                  </a:lnTo>
                  <a:lnTo>
                    <a:pt x="8210" y="306016"/>
                  </a:lnTo>
                  <a:lnTo>
                    <a:pt x="5304" y="317797"/>
                  </a:lnTo>
                  <a:lnTo>
                    <a:pt x="3365" y="330545"/>
                  </a:lnTo>
                  <a:lnTo>
                    <a:pt x="2074" y="343937"/>
                  </a:lnTo>
                  <a:lnTo>
                    <a:pt x="1212" y="357760"/>
                  </a:lnTo>
                  <a:lnTo>
                    <a:pt x="255" y="386169"/>
                  </a:lnTo>
                  <a:lnTo>
                    <a:pt x="0" y="400596"/>
                  </a:lnTo>
                  <a:lnTo>
                    <a:pt x="1053" y="413885"/>
                  </a:lnTo>
                  <a:lnTo>
                    <a:pt x="2979" y="426415"/>
                  </a:lnTo>
                  <a:lnTo>
                    <a:pt x="5486" y="438439"/>
                  </a:lnTo>
                  <a:lnTo>
                    <a:pt x="8381" y="450125"/>
                  </a:lnTo>
                  <a:lnTo>
                    <a:pt x="11535" y="461586"/>
                  </a:lnTo>
                  <a:lnTo>
                    <a:pt x="18301" y="484109"/>
                  </a:lnTo>
                  <a:lnTo>
                    <a:pt x="25387" y="506354"/>
                  </a:lnTo>
                  <a:lnTo>
                    <a:pt x="31436" y="516202"/>
                  </a:lnTo>
                  <a:lnTo>
                    <a:pt x="39140" y="525214"/>
                  </a:lnTo>
                  <a:lnTo>
                    <a:pt x="47946" y="533669"/>
                  </a:lnTo>
                  <a:lnTo>
                    <a:pt x="57488" y="541752"/>
                  </a:lnTo>
                  <a:lnTo>
                    <a:pt x="67519" y="549588"/>
                  </a:lnTo>
                  <a:lnTo>
                    <a:pt x="120616" y="5836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4240405" y="4272485"/>
              <a:ext cx="165174" cy="275290"/>
            </a:xfrm>
            <a:custGeom>
              <a:avLst/>
              <a:gdLst/>
              <a:ahLst/>
              <a:cxnLst/>
              <a:rect l="0" t="0" r="0" b="0"/>
              <a:pathLst>
                <a:path w="165174" h="275290">
                  <a:moveTo>
                    <a:pt x="0" y="0"/>
                  </a:moveTo>
                  <a:lnTo>
                    <a:pt x="5845" y="23383"/>
                  </a:lnTo>
                  <a:lnTo>
                    <a:pt x="10015" y="33941"/>
                  </a:lnTo>
                  <a:lnTo>
                    <a:pt x="15241" y="44651"/>
                  </a:lnTo>
                  <a:lnTo>
                    <a:pt x="21172" y="55461"/>
                  </a:lnTo>
                  <a:lnTo>
                    <a:pt x="27573" y="66338"/>
                  </a:lnTo>
                  <a:lnTo>
                    <a:pt x="41211" y="88212"/>
                  </a:lnTo>
                  <a:lnTo>
                    <a:pt x="48273" y="100407"/>
                  </a:lnTo>
                  <a:lnTo>
                    <a:pt x="62646" y="127008"/>
                  </a:lnTo>
                  <a:lnTo>
                    <a:pt x="69905" y="139730"/>
                  </a:lnTo>
                  <a:lnTo>
                    <a:pt x="77191" y="151882"/>
                  </a:lnTo>
                  <a:lnTo>
                    <a:pt x="91812" y="175172"/>
                  </a:lnTo>
                  <a:lnTo>
                    <a:pt x="128475" y="231110"/>
                  </a:lnTo>
                  <a:lnTo>
                    <a:pt x="135813" y="240942"/>
                  </a:lnTo>
                  <a:lnTo>
                    <a:pt x="143153" y="249944"/>
                  </a:lnTo>
                  <a:lnTo>
                    <a:pt x="165173" y="2752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163324" y="4294508"/>
              <a:ext cx="242255" cy="297313"/>
            </a:xfrm>
            <a:custGeom>
              <a:avLst/>
              <a:gdLst/>
              <a:ahLst/>
              <a:cxnLst/>
              <a:rect l="0" t="0" r="0" b="0"/>
              <a:pathLst>
                <a:path w="242255" h="297313">
                  <a:moveTo>
                    <a:pt x="242254" y="0"/>
                  </a:moveTo>
                  <a:lnTo>
                    <a:pt x="224717" y="11691"/>
                  </a:lnTo>
                  <a:lnTo>
                    <a:pt x="217104" y="20029"/>
                  </a:lnTo>
                  <a:lnTo>
                    <a:pt x="209582" y="30482"/>
                  </a:lnTo>
                  <a:lnTo>
                    <a:pt x="184041" y="71839"/>
                  </a:lnTo>
                  <a:lnTo>
                    <a:pt x="174081" y="88268"/>
                  </a:lnTo>
                  <a:lnTo>
                    <a:pt x="164994" y="101669"/>
                  </a:lnTo>
                  <a:lnTo>
                    <a:pt x="156489" y="113049"/>
                  </a:lnTo>
                  <a:lnTo>
                    <a:pt x="148372" y="123083"/>
                  </a:lnTo>
                  <a:lnTo>
                    <a:pt x="140514" y="133443"/>
                  </a:lnTo>
                  <a:lnTo>
                    <a:pt x="125257" y="154742"/>
                  </a:lnTo>
                  <a:lnTo>
                    <a:pt x="102910" y="187368"/>
                  </a:lnTo>
                  <a:lnTo>
                    <a:pt x="95524" y="197100"/>
                  </a:lnTo>
                  <a:lnTo>
                    <a:pt x="88153" y="206034"/>
                  </a:lnTo>
                  <a:lnTo>
                    <a:pt x="80792" y="214437"/>
                  </a:lnTo>
                  <a:lnTo>
                    <a:pt x="73437" y="223710"/>
                  </a:lnTo>
                  <a:lnTo>
                    <a:pt x="66087" y="233562"/>
                  </a:lnTo>
                  <a:lnTo>
                    <a:pt x="58740" y="243800"/>
                  </a:lnTo>
                  <a:lnTo>
                    <a:pt x="50172" y="254296"/>
                  </a:lnTo>
                  <a:lnTo>
                    <a:pt x="40789" y="264965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4372543" y="4063265"/>
              <a:ext cx="239930" cy="660695"/>
            </a:xfrm>
            <a:custGeom>
              <a:avLst/>
              <a:gdLst/>
              <a:ahLst/>
              <a:cxnLst/>
              <a:rect l="0" t="0" r="0" b="0"/>
              <a:pathLst>
                <a:path w="239930" h="660695">
                  <a:moveTo>
                    <a:pt x="77081" y="0"/>
                  </a:moveTo>
                  <a:lnTo>
                    <a:pt x="128850" y="51770"/>
                  </a:lnTo>
                  <a:lnTo>
                    <a:pt x="136064" y="60207"/>
                  </a:lnTo>
                  <a:lnTo>
                    <a:pt x="143320" y="69502"/>
                  </a:lnTo>
                  <a:lnTo>
                    <a:pt x="150605" y="79370"/>
                  </a:lnTo>
                  <a:lnTo>
                    <a:pt x="165224" y="100122"/>
                  </a:lnTo>
                  <a:lnTo>
                    <a:pt x="172548" y="110794"/>
                  </a:lnTo>
                  <a:lnTo>
                    <a:pt x="178655" y="121580"/>
                  </a:lnTo>
                  <a:lnTo>
                    <a:pt x="183949" y="132441"/>
                  </a:lnTo>
                  <a:lnTo>
                    <a:pt x="188703" y="143352"/>
                  </a:lnTo>
                  <a:lnTo>
                    <a:pt x="194318" y="154296"/>
                  </a:lnTo>
                  <a:lnTo>
                    <a:pt x="200509" y="165263"/>
                  </a:lnTo>
                  <a:lnTo>
                    <a:pt x="207083" y="176245"/>
                  </a:lnTo>
                  <a:lnTo>
                    <a:pt x="212689" y="188460"/>
                  </a:lnTo>
                  <a:lnTo>
                    <a:pt x="217650" y="201498"/>
                  </a:lnTo>
                  <a:lnTo>
                    <a:pt x="222181" y="215083"/>
                  </a:lnTo>
                  <a:lnTo>
                    <a:pt x="226425" y="229035"/>
                  </a:lnTo>
                  <a:lnTo>
                    <a:pt x="234404" y="257587"/>
                  </a:lnTo>
                  <a:lnTo>
                    <a:pt x="237021" y="272052"/>
                  </a:lnTo>
                  <a:lnTo>
                    <a:pt x="238766" y="286590"/>
                  </a:lnTo>
                  <a:lnTo>
                    <a:pt x="239929" y="301176"/>
                  </a:lnTo>
                  <a:lnTo>
                    <a:pt x="239481" y="315794"/>
                  </a:lnTo>
                  <a:lnTo>
                    <a:pt x="237958" y="330433"/>
                  </a:lnTo>
                  <a:lnTo>
                    <a:pt x="235720" y="345086"/>
                  </a:lnTo>
                  <a:lnTo>
                    <a:pt x="234228" y="359749"/>
                  </a:lnTo>
                  <a:lnTo>
                    <a:pt x="233233" y="374419"/>
                  </a:lnTo>
                  <a:lnTo>
                    <a:pt x="232570" y="389093"/>
                  </a:lnTo>
                  <a:lnTo>
                    <a:pt x="230904" y="402545"/>
                  </a:lnTo>
                  <a:lnTo>
                    <a:pt x="228570" y="415184"/>
                  </a:lnTo>
                  <a:lnTo>
                    <a:pt x="225791" y="427281"/>
                  </a:lnTo>
                  <a:lnTo>
                    <a:pt x="222714" y="439016"/>
                  </a:lnTo>
                  <a:lnTo>
                    <a:pt x="219439" y="450510"/>
                  </a:lnTo>
                  <a:lnTo>
                    <a:pt x="216033" y="461843"/>
                  </a:lnTo>
                  <a:lnTo>
                    <a:pt x="211315" y="473069"/>
                  </a:lnTo>
                  <a:lnTo>
                    <a:pt x="205723" y="484223"/>
                  </a:lnTo>
                  <a:lnTo>
                    <a:pt x="199548" y="495330"/>
                  </a:lnTo>
                  <a:lnTo>
                    <a:pt x="192984" y="505182"/>
                  </a:lnTo>
                  <a:lnTo>
                    <a:pt x="186161" y="514197"/>
                  </a:lnTo>
                  <a:lnTo>
                    <a:pt x="179165" y="522653"/>
                  </a:lnTo>
                  <a:lnTo>
                    <a:pt x="172054" y="530738"/>
                  </a:lnTo>
                  <a:lnTo>
                    <a:pt x="164867" y="538575"/>
                  </a:lnTo>
                  <a:lnTo>
                    <a:pt x="150356" y="553808"/>
                  </a:lnTo>
                  <a:lnTo>
                    <a:pt x="135749" y="568735"/>
                  </a:lnTo>
                  <a:lnTo>
                    <a:pt x="127205" y="576142"/>
                  </a:lnTo>
                  <a:lnTo>
                    <a:pt x="117838" y="583526"/>
                  </a:lnTo>
                  <a:lnTo>
                    <a:pt x="107923" y="590896"/>
                  </a:lnTo>
                  <a:lnTo>
                    <a:pt x="87118" y="605611"/>
                  </a:lnTo>
                  <a:lnTo>
                    <a:pt x="54769" y="627652"/>
                  </a:lnTo>
                  <a:lnTo>
                    <a:pt x="0" y="66069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680867" y="4294508"/>
              <a:ext cx="209221" cy="44047"/>
            </a:xfrm>
            <a:custGeom>
              <a:avLst/>
              <a:gdLst/>
              <a:ahLst/>
              <a:cxnLst/>
              <a:rect l="0" t="0" r="0" b="0"/>
              <a:pathLst>
                <a:path w="209221" h="44047">
                  <a:moveTo>
                    <a:pt x="0" y="0"/>
                  </a:moveTo>
                  <a:lnTo>
                    <a:pt x="77654" y="25885"/>
                  </a:lnTo>
                  <a:lnTo>
                    <a:pt x="89698" y="28268"/>
                  </a:lnTo>
                  <a:lnTo>
                    <a:pt x="102622" y="29857"/>
                  </a:lnTo>
                  <a:lnTo>
                    <a:pt x="116131" y="30917"/>
                  </a:lnTo>
                  <a:lnTo>
                    <a:pt x="128808" y="32846"/>
                  </a:lnTo>
                  <a:lnTo>
                    <a:pt x="140930" y="35356"/>
                  </a:lnTo>
                  <a:lnTo>
                    <a:pt x="209220" y="440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4680867" y="4459682"/>
              <a:ext cx="132140" cy="22024"/>
            </a:xfrm>
            <a:custGeom>
              <a:avLst/>
              <a:gdLst/>
              <a:ahLst/>
              <a:cxnLst/>
              <a:rect l="0" t="0" r="0" b="0"/>
              <a:pathLst>
                <a:path w="132140" h="22024">
                  <a:moveTo>
                    <a:pt x="0" y="0"/>
                  </a:moveTo>
                  <a:lnTo>
                    <a:pt x="17537" y="5845"/>
                  </a:lnTo>
                  <a:lnTo>
                    <a:pt x="27597" y="7567"/>
                  </a:lnTo>
                  <a:lnTo>
                    <a:pt x="39198" y="8715"/>
                  </a:lnTo>
                  <a:lnTo>
                    <a:pt x="51826" y="9481"/>
                  </a:lnTo>
                  <a:lnTo>
                    <a:pt x="65138" y="11214"/>
                  </a:lnTo>
                  <a:lnTo>
                    <a:pt x="132139" y="220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5009032" y="4210172"/>
            <a:ext cx="1135864" cy="601881"/>
            <a:chOff x="5009032" y="4210172"/>
            <a:chExt cx="1135864" cy="601881"/>
          </a:xfrm>
        </p:grpSpPr>
        <p:sp>
          <p:nvSpPr>
            <p:cNvPr id="142" name="Freeform 141"/>
            <p:cNvSpPr/>
            <p:nvPr/>
          </p:nvSpPr>
          <p:spPr>
            <a:xfrm>
              <a:off x="5009032" y="4210172"/>
              <a:ext cx="156345" cy="315580"/>
            </a:xfrm>
            <a:custGeom>
              <a:avLst/>
              <a:gdLst/>
              <a:ahLst/>
              <a:cxnLst/>
              <a:rect l="0" t="0" r="0" b="0"/>
              <a:pathLst>
                <a:path w="156345" h="315580">
                  <a:moveTo>
                    <a:pt x="156344" y="29278"/>
                  </a:moveTo>
                  <a:lnTo>
                    <a:pt x="150498" y="11741"/>
                  </a:lnTo>
                  <a:lnTo>
                    <a:pt x="143882" y="6576"/>
                  </a:lnTo>
                  <a:lnTo>
                    <a:pt x="134578" y="3132"/>
                  </a:lnTo>
                  <a:lnTo>
                    <a:pt x="123481" y="836"/>
                  </a:lnTo>
                  <a:lnTo>
                    <a:pt x="112412" y="528"/>
                  </a:lnTo>
                  <a:lnTo>
                    <a:pt x="101362" y="1547"/>
                  </a:lnTo>
                  <a:lnTo>
                    <a:pt x="90325" y="3450"/>
                  </a:lnTo>
                  <a:lnTo>
                    <a:pt x="80520" y="7165"/>
                  </a:lnTo>
                  <a:lnTo>
                    <a:pt x="71536" y="12089"/>
                  </a:lnTo>
                  <a:lnTo>
                    <a:pt x="63101" y="17819"/>
                  </a:lnTo>
                  <a:lnTo>
                    <a:pt x="55029" y="24086"/>
                  </a:lnTo>
                  <a:lnTo>
                    <a:pt x="47202" y="30711"/>
                  </a:lnTo>
                  <a:lnTo>
                    <a:pt x="39536" y="37574"/>
                  </a:lnTo>
                  <a:lnTo>
                    <a:pt x="31979" y="45820"/>
                  </a:lnTo>
                  <a:lnTo>
                    <a:pt x="24494" y="54989"/>
                  </a:lnTo>
                  <a:lnTo>
                    <a:pt x="17056" y="64771"/>
                  </a:lnTo>
                  <a:lnTo>
                    <a:pt x="10875" y="74964"/>
                  </a:lnTo>
                  <a:lnTo>
                    <a:pt x="5530" y="85429"/>
                  </a:lnTo>
                  <a:lnTo>
                    <a:pt x="744" y="96076"/>
                  </a:lnTo>
                  <a:lnTo>
                    <a:pt x="0" y="105621"/>
                  </a:lnTo>
                  <a:lnTo>
                    <a:pt x="1950" y="114432"/>
                  </a:lnTo>
                  <a:lnTo>
                    <a:pt x="5698" y="122753"/>
                  </a:lnTo>
                  <a:lnTo>
                    <a:pt x="11867" y="125853"/>
                  </a:lnTo>
                  <a:lnTo>
                    <a:pt x="19650" y="125473"/>
                  </a:lnTo>
                  <a:lnTo>
                    <a:pt x="28510" y="122772"/>
                  </a:lnTo>
                  <a:lnTo>
                    <a:pt x="36863" y="118525"/>
                  </a:lnTo>
                  <a:lnTo>
                    <a:pt x="44879" y="113246"/>
                  </a:lnTo>
                  <a:lnTo>
                    <a:pt x="52670" y="107280"/>
                  </a:lnTo>
                  <a:lnTo>
                    <a:pt x="61534" y="100855"/>
                  </a:lnTo>
                  <a:lnTo>
                    <a:pt x="81172" y="87192"/>
                  </a:lnTo>
                  <a:lnTo>
                    <a:pt x="90323" y="78899"/>
                  </a:lnTo>
                  <a:lnTo>
                    <a:pt x="98872" y="69700"/>
                  </a:lnTo>
                  <a:lnTo>
                    <a:pt x="107018" y="59897"/>
                  </a:lnTo>
                  <a:lnTo>
                    <a:pt x="113671" y="49691"/>
                  </a:lnTo>
                  <a:lnTo>
                    <a:pt x="119331" y="39216"/>
                  </a:lnTo>
                  <a:lnTo>
                    <a:pt x="124328" y="28563"/>
                  </a:lnTo>
                  <a:lnTo>
                    <a:pt x="130106" y="19013"/>
                  </a:lnTo>
                  <a:lnTo>
                    <a:pt x="136405" y="10200"/>
                  </a:lnTo>
                  <a:lnTo>
                    <a:pt x="143051" y="1877"/>
                  </a:lnTo>
                  <a:lnTo>
                    <a:pt x="146259" y="0"/>
                  </a:lnTo>
                  <a:lnTo>
                    <a:pt x="147173" y="2418"/>
                  </a:lnTo>
                  <a:lnTo>
                    <a:pt x="146560" y="7701"/>
                  </a:lnTo>
                  <a:lnTo>
                    <a:pt x="146151" y="16117"/>
                  </a:lnTo>
                  <a:lnTo>
                    <a:pt x="145696" y="38519"/>
                  </a:lnTo>
                  <a:lnTo>
                    <a:pt x="144351" y="50121"/>
                  </a:lnTo>
                  <a:lnTo>
                    <a:pt x="142231" y="61526"/>
                  </a:lnTo>
                  <a:lnTo>
                    <a:pt x="139595" y="72800"/>
                  </a:lnTo>
                  <a:lnTo>
                    <a:pt x="130038" y="117895"/>
                  </a:lnTo>
                  <a:lnTo>
                    <a:pt x="127795" y="134849"/>
                  </a:lnTo>
                  <a:lnTo>
                    <a:pt x="126299" y="152270"/>
                  </a:lnTo>
                  <a:lnTo>
                    <a:pt x="125303" y="170001"/>
                  </a:lnTo>
                  <a:lnTo>
                    <a:pt x="123415" y="185493"/>
                  </a:lnTo>
                  <a:lnTo>
                    <a:pt x="120932" y="199491"/>
                  </a:lnTo>
                  <a:lnTo>
                    <a:pt x="118054" y="212493"/>
                  </a:lnTo>
                  <a:lnTo>
                    <a:pt x="116135" y="226056"/>
                  </a:lnTo>
                  <a:lnTo>
                    <a:pt x="114856" y="239991"/>
                  </a:lnTo>
                  <a:lnTo>
                    <a:pt x="112298" y="3155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5198410" y="4393612"/>
              <a:ext cx="143152" cy="44047"/>
            </a:xfrm>
            <a:custGeom>
              <a:avLst/>
              <a:gdLst/>
              <a:ahLst/>
              <a:cxnLst/>
              <a:rect l="0" t="0" r="0" b="0"/>
              <a:pathLst>
                <a:path w="143152" h="44047">
                  <a:moveTo>
                    <a:pt x="0" y="0"/>
                  </a:moveTo>
                  <a:lnTo>
                    <a:pt x="77655" y="25885"/>
                  </a:lnTo>
                  <a:lnTo>
                    <a:pt x="89699" y="28268"/>
                  </a:lnTo>
                  <a:lnTo>
                    <a:pt x="102622" y="29857"/>
                  </a:lnTo>
                  <a:lnTo>
                    <a:pt x="143151" y="440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5463276" y="4239450"/>
              <a:ext cx="164586" cy="220233"/>
            </a:xfrm>
            <a:custGeom>
              <a:avLst/>
              <a:gdLst/>
              <a:ahLst/>
              <a:cxnLst/>
              <a:rect l="0" t="0" r="0" b="0"/>
              <a:pathLst>
                <a:path w="164586" h="220233">
                  <a:moveTo>
                    <a:pt x="21435" y="0"/>
                  </a:moveTo>
                  <a:lnTo>
                    <a:pt x="6109" y="61307"/>
                  </a:lnTo>
                  <a:lnTo>
                    <a:pt x="3877" y="75130"/>
                  </a:lnTo>
                  <a:lnTo>
                    <a:pt x="2388" y="89239"/>
                  </a:lnTo>
                  <a:lnTo>
                    <a:pt x="1397" y="103539"/>
                  </a:lnTo>
                  <a:lnTo>
                    <a:pt x="735" y="117966"/>
                  </a:lnTo>
                  <a:lnTo>
                    <a:pt x="0" y="147048"/>
                  </a:lnTo>
                  <a:lnTo>
                    <a:pt x="2251" y="159207"/>
                  </a:lnTo>
                  <a:lnTo>
                    <a:pt x="6199" y="169761"/>
                  </a:lnTo>
                  <a:lnTo>
                    <a:pt x="11278" y="179243"/>
                  </a:lnTo>
                  <a:lnTo>
                    <a:pt x="18334" y="188012"/>
                  </a:lnTo>
                  <a:lnTo>
                    <a:pt x="26709" y="196305"/>
                  </a:lnTo>
                  <a:lnTo>
                    <a:pt x="35963" y="204281"/>
                  </a:lnTo>
                  <a:lnTo>
                    <a:pt x="47026" y="209597"/>
                  </a:lnTo>
                  <a:lnTo>
                    <a:pt x="59295" y="213142"/>
                  </a:lnTo>
                  <a:lnTo>
                    <a:pt x="72369" y="215505"/>
                  </a:lnTo>
                  <a:lnTo>
                    <a:pt x="85979" y="217081"/>
                  </a:lnTo>
                  <a:lnTo>
                    <a:pt x="99946" y="218131"/>
                  </a:lnTo>
                  <a:lnTo>
                    <a:pt x="164585" y="2202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5550780" y="4316531"/>
              <a:ext cx="66071" cy="286302"/>
            </a:xfrm>
            <a:custGeom>
              <a:avLst/>
              <a:gdLst/>
              <a:ahLst/>
              <a:cxnLst/>
              <a:rect l="0" t="0" r="0" b="0"/>
              <a:pathLst>
                <a:path w="66071" h="286302">
                  <a:moveTo>
                    <a:pt x="66070" y="0"/>
                  </a:moveTo>
                  <a:lnTo>
                    <a:pt x="40185" y="103539"/>
                  </a:lnTo>
                  <a:lnTo>
                    <a:pt x="36578" y="116743"/>
                  </a:lnTo>
                  <a:lnTo>
                    <a:pt x="25656" y="154087"/>
                  </a:lnTo>
                  <a:lnTo>
                    <a:pt x="18337" y="181454"/>
                  </a:lnTo>
                  <a:lnTo>
                    <a:pt x="14672" y="199273"/>
                  </a:lnTo>
                  <a:lnTo>
                    <a:pt x="0" y="2863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5705615" y="4228439"/>
              <a:ext cx="120455" cy="539567"/>
            </a:xfrm>
            <a:custGeom>
              <a:avLst/>
              <a:gdLst/>
              <a:ahLst/>
              <a:cxnLst/>
              <a:rect l="0" t="0" r="0" b="0"/>
              <a:pathLst>
                <a:path w="120455" h="539567">
                  <a:moveTo>
                    <a:pt x="120454" y="0"/>
                  </a:moveTo>
                  <a:lnTo>
                    <a:pt x="108763" y="11691"/>
                  </a:lnTo>
                  <a:lnTo>
                    <a:pt x="104095" y="18806"/>
                  </a:lnTo>
                  <a:lnTo>
                    <a:pt x="99760" y="27219"/>
                  </a:lnTo>
                  <a:lnTo>
                    <a:pt x="95647" y="36499"/>
                  </a:lnTo>
                  <a:lnTo>
                    <a:pt x="90457" y="46355"/>
                  </a:lnTo>
                  <a:lnTo>
                    <a:pt x="84551" y="56597"/>
                  </a:lnTo>
                  <a:lnTo>
                    <a:pt x="78166" y="67096"/>
                  </a:lnTo>
                  <a:lnTo>
                    <a:pt x="72686" y="77765"/>
                  </a:lnTo>
                  <a:lnTo>
                    <a:pt x="67810" y="88548"/>
                  </a:lnTo>
                  <a:lnTo>
                    <a:pt x="63335" y="99408"/>
                  </a:lnTo>
                  <a:lnTo>
                    <a:pt x="59128" y="110318"/>
                  </a:lnTo>
                  <a:lnTo>
                    <a:pt x="51191" y="132229"/>
                  </a:lnTo>
                  <a:lnTo>
                    <a:pt x="48585" y="144434"/>
                  </a:lnTo>
                  <a:lnTo>
                    <a:pt x="46848" y="157464"/>
                  </a:lnTo>
                  <a:lnTo>
                    <a:pt x="45690" y="171045"/>
                  </a:lnTo>
                  <a:lnTo>
                    <a:pt x="42471" y="183770"/>
                  </a:lnTo>
                  <a:lnTo>
                    <a:pt x="37877" y="195924"/>
                  </a:lnTo>
                  <a:lnTo>
                    <a:pt x="32368" y="207697"/>
                  </a:lnTo>
                  <a:lnTo>
                    <a:pt x="27472" y="219216"/>
                  </a:lnTo>
                  <a:lnTo>
                    <a:pt x="22985" y="230566"/>
                  </a:lnTo>
                  <a:lnTo>
                    <a:pt x="14736" y="252965"/>
                  </a:lnTo>
                  <a:lnTo>
                    <a:pt x="6991" y="275155"/>
                  </a:lnTo>
                  <a:lnTo>
                    <a:pt x="4436" y="287435"/>
                  </a:lnTo>
                  <a:lnTo>
                    <a:pt x="2733" y="300515"/>
                  </a:lnTo>
                  <a:lnTo>
                    <a:pt x="1598" y="314130"/>
                  </a:lnTo>
                  <a:lnTo>
                    <a:pt x="841" y="328100"/>
                  </a:lnTo>
                  <a:lnTo>
                    <a:pt x="0" y="356673"/>
                  </a:lnTo>
                  <a:lnTo>
                    <a:pt x="999" y="371144"/>
                  </a:lnTo>
                  <a:lnTo>
                    <a:pt x="2889" y="385686"/>
                  </a:lnTo>
                  <a:lnTo>
                    <a:pt x="5372" y="400274"/>
                  </a:lnTo>
                  <a:lnTo>
                    <a:pt x="8252" y="413670"/>
                  </a:lnTo>
                  <a:lnTo>
                    <a:pt x="11394" y="426271"/>
                  </a:lnTo>
                  <a:lnTo>
                    <a:pt x="14713" y="438343"/>
                  </a:lnTo>
                  <a:lnTo>
                    <a:pt x="19373" y="448837"/>
                  </a:lnTo>
                  <a:lnTo>
                    <a:pt x="24926" y="458281"/>
                  </a:lnTo>
                  <a:lnTo>
                    <a:pt x="31075" y="467023"/>
                  </a:lnTo>
                  <a:lnTo>
                    <a:pt x="37622" y="475299"/>
                  </a:lnTo>
                  <a:lnTo>
                    <a:pt x="44433" y="483262"/>
                  </a:lnTo>
                  <a:lnTo>
                    <a:pt x="51421" y="491019"/>
                  </a:lnTo>
                  <a:lnTo>
                    <a:pt x="65711" y="506163"/>
                  </a:lnTo>
                  <a:lnTo>
                    <a:pt x="98431" y="5395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5881127" y="4459682"/>
              <a:ext cx="88094" cy="231243"/>
            </a:xfrm>
            <a:custGeom>
              <a:avLst/>
              <a:gdLst/>
              <a:ahLst/>
              <a:cxnLst/>
              <a:rect l="0" t="0" r="0" b="0"/>
              <a:pathLst>
                <a:path w="88094" h="231243">
                  <a:moveTo>
                    <a:pt x="0" y="0"/>
                  </a:moveTo>
                  <a:lnTo>
                    <a:pt x="0" y="23382"/>
                  </a:lnTo>
                  <a:lnTo>
                    <a:pt x="2447" y="33941"/>
                  </a:lnTo>
                  <a:lnTo>
                    <a:pt x="6526" y="44650"/>
                  </a:lnTo>
                  <a:lnTo>
                    <a:pt x="11692" y="55460"/>
                  </a:lnTo>
                  <a:lnTo>
                    <a:pt x="16359" y="66337"/>
                  </a:lnTo>
                  <a:lnTo>
                    <a:pt x="20694" y="77260"/>
                  </a:lnTo>
                  <a:lnTo>
                    <a:pt x="24808" y="88212"/>
                  </a:lnTo>
                  <a:lnTo>
                    <a:pt x="29997" y="100407"/>
                  </a:lnTo>
                  <a:lnTo>
                    <a:pt x="42288" y="127008"/>
                  </a:lnTo>
                  <a:lnTo>
                    <a:pt x="47769" y="139730"/>
                  </a:lnTo>
                  <a:lnTo>
                    <a:pt x="52646" y="151881"/>
                  </a:lnTo>
                  <a:lnTo>
                    <a:pt x="61327" y="175171"/>
                  </a:lnTo>
                  <a:lnTo>
                    <a:pt x="65354" y="186521"/>
                  </a:lnTo>
                  <a:lnTo>
                    <a:pt x="88093" y="2312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5771012" y="4514739"/>
              <a:ext cx="242255" cy="143152"/>
            </a:xfrm>
            <a:custGeom>
              <a:avLst/>
              <a:gdLst/>
              <a:ahLst/>
              <a:cxnLst/>
              <a:rect l="0" t="0" r="0" b="0"/>
              <a:pathLst>
                <a:path w="242255" h="143152">
                  <a:moveTo>
                    <a:pt x="242254" y="0"/>
                  </a:moveTo>
                  <a:lnTo>
                    <a:pt x="224717" y="5846"/>
                  </a:lnTo>
                  <a:lnTo>
                    <a:pt x="215881" y="10015"/>
                  </a:lnTo>
                  <a:lnTo>
                    <a:pt x="206319" y="15241"/>
                  </a:lnTo>
                  <a:lnTo>
                    <a:pt x="196274" y="21173"/>
                  </a:lnTo>
                  <a:lnTo>
                    <a:pt x="183460" y="27574"/>
                  </a:lnTo>
                  <a:lnTo>
                    <a:pt x="168800" y="34288"/>
                  </a:lnTo>
                  <a:lnTo>
                    <a:pt x="152909" y="41211"/>
                  </a:lnTo>
                  <a:lnTo>
                    <a:pt x="139868" y="48274"/>
                  </a:lnTo>
                  <a:lnTo>
                    <a:pt x="128727" y="55430"/>
                  </a:lnTo>
                  <a:lnTo>
                    <a:pt x="118853" y="62647"/>
                  </a:lnTo>
                  <a:lnTo>
                    <a:pt x="108600" y="68682"/>
                  </a:lnTo>
                  <a:lnTo>
                    <a:pt x="98094" y="73929"/>
                  </a:lnTo>
                  <a:lnTo>
                    <a:pt x="87419" y="78650"/>
                  </a:lnTo>
                  <a:lnTo>
                    <a:pt x="77855" y="84245"/>
                  </a:lnTo>
                  <a:lnTo>
                    <a:pt x="69033" y="90422"/>
                  </a:lnTo>
                  <a:lnTo>
                    <a:pt x="60704" y="96986"/>
                  </a:lnTo>
                  <a:lnTo>
                    <a:pt x="51481" y="103810"/>
                  </a:lnTo>
                  <a:lnTo>
                    <a:pt x="41661" y="110806"/>
                  </a:lnTo>
                  <a:lnTo>
                    <a:pt x="0" y="1431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5991243" y="4217427"/>
              <a:ext cx="153653" cy="594626"/>
            </a:xfrm>
            <a:custGeom>
              <a:avLst/>
              <a:gdLst/>
              <a:ahLst/>
              <a:cxnLst/>
              <a:rect l="0" t="0" r="0" b="0"/>
              <a:pathLst>
                <a:path w="153653" h="594626">
                  <a:moveTo>
                    <a:pt x="55058" y="0"/>
                  </a:moveTo>
                  <a:lnTo>
                    <a:pt x="66750" y="11691"/>
                  </a:lnTo>
                  <a:lnTo>
                    <a:pt x="71417" y="18806"/>
                  </a:lnTo>
                  <a:lnTo>
                    <a:pt x="75752" y="27220"/>
                  </a:lnTo>
                  <a:lnTo>
                    <a:pt x="79866" y="36499"/>
                  </a:lnTo>
                  <a:lnTo>
                    <a:pt x="83831" y="46356"/>
                  </a:lnTo>
                  <a:lnTo>
                    <a:pt x="91500" y="67096"/>
                  </a:lnTo>
                  <a:lnTo>
                    <a:pt x="110081" y="121263"/>
                  </a:lnTo>
                  <a:lnTo>
                    <a:pt x="113763" y="132229"/>
                  </a:lnTo>
                  <a:lnTo>
                    <a:pt x="117441" y="144434"/>
                  </a:lnTo>
                  <a:lnTo>
                    <a:pt x="124791" y="171046"/>
                  </a:lnTo>
                  <a:lnTo>
                    <a:pt x="128464" y="186218"/>
                  </a:lnTo>
                  <a:lnTo>
                    <a:pt x="135807" y="219389"/>
                  </a:lnTo>
                  <a:lnTo>
                    <a:pt x="138254" y="235575"/>
                  </a:lnTo>
                  <a:lnTo>
                    <a:pt x="139886" y="251260"/>
                  </a:lnTo>
                  <a:lnTo>
                    <a:pt x="140974" y="266611"/>
                  </a:lnTo>
                  <a:lnTo>
                    <a:pt x="142923" y="281739"/>
                  </a:lnTo>
                  <a:lnTo>
                    <a:pt x="145446" y="296718"/>
                  </a:lnTo>
                  <a:lnTo>
                    <a:pt x="148351" y="311598"/>
                  </a:lnTo>
                  <a:lnTo>
                    <a:pt x="150288" y="326412"/>
                  </a:lnTo>
                  <a:lnTo>
                    <a:pt x="151580" y="341183"/>
                  </a:lnTo>
                  <a:lnTo>
                    <a:pt x="152440" y="355923"/>
                  </a:lnTo>
                  <a:lnTo>
                    <a:pt x="153397" y="388615"/>
                  </a:lnTo>
                  <a:lnTo>
                    <a:pt x="153652" y="405898"/>
                  </a:lnTo>
                  <a:lnTo>
                    <a:pt x="152598" y="421090"/>
                  </a:lnTo>
                  <a:lnTo>
                    <a:pt x="150672" y="434889"/>
                  </a:lnTo>
                  <a:lnTo>
                    <a:pt x="148165" y="447758"/>
                  </a:lnTo>
                  <a:lnTo>
                    <a:pt x="144046" y="460009"/>
                  </a:lnTo>
                  <a:lnTo>
                    <a:pt x="138853" y="471846"/>
                  </a:lnTo>
                  <a:lnTo>
                    <a:pt x="132944" y="483408"/>
                  </a:lnTo>
                  <a:lnTo>
                    <a:pt x="126558" y="493563"/>
                  </a:lnTo>
                  <a:lnTo>
                    <a:pt x="119854" y="502780"/>
                  </a:lnTo>
                  <a:lnTo>
                    <a:pt x="112937" y="511372"/>
                  </a:lnTo>
                  <a:lnTo>
                    <a:pt x="105879" y="519547"/>
                  </a:lnTo>
                  <a:lnTo>
                    <a:pt x="98727" y="527444"/>
                  </a:lnTo>
                  <a:lnTo>
                    <a:pt x="84255" y="542743"/>
                  </a:lnTo>
                  <a:lnTo>
                    <a:pt x="69666" y="557700"/>
                  </a:lnTo>
                  <a:lnTo>
                    <a:pt x="61126" y="563891"/>
                  </a:lnTo>
                  <a:lnTo>
                    <a:pt x="51763" y="569241"/>
                  </a:lnTo>
                  <a:lnTo>
                    <a:pt x="0" y="5946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3645780" y="4679913"/>
            <a:ext cx="2695012" cy="563279"/>
            <a:chOff x="3645780" y="4679913"/>
            <a:chExt cx="2695012" cy="563279"/>
          </a:xfrm>
        </p:grpSpPr>
        <p:sp>
          <p:nvSpPr>
            <p:cNvPr id="151" name="Freeform 150"/>
            <p:cNvSpPr/>
            <p:nvPr/>
          </p:nvSpPr>
          <p:spPr>
            <a:xfrm>
              <a:off x="3766908" y="4739142"/>
              <a:ext cx="209220" cy="436292"/>
            </a:xfrm>
            <a:custGeom>
              <a:avLst/>
              <a:gdLst/>
              <a:ahLst/>
              <a:cxnLst/>
              <a:rect l="0" t="0" r="0" b="0"/>
              <a:pathLst>
                <a:path w="209220" h="436292">
                  <a:moveTo>
                    <a:pt x="209219" y="50886"/>
                  </a:moveTo>
                  <a:lnTo>
                    <a:pt x="203374" y="33350"/>
                  </a:lnTo>
                  <a:lnTo>
                    <a:pt x="199204" y="25736"/>
                  </a:lnTo>
                  <a:lnTo>
                    <a:pt x="193978" y="18214"/>
                  </a:lnTo>
                  <a:lnTo>
                    <a:pt x="188047" y="10752"/>
                  </a:lnTo>
                  <a:lnTo>
                    <a:pt x="179199" y="5778"/>
                  </a:lnTo>
                  <a:lnTo>
                    <a:pt x="168406" y="2461"/>
                  </a:lnTo>
                  <a:lnTo>
                    <a:pt x="156317" y="250"/>
                  </a:lnTo>
                  <a:lnTo>
                    <a:pt x="144587" y="0"/>
                  </a:lnTo>
                  <a:lnTo>
                    <a:pt x="133096" y="1057"/>
                  </a:lnTo>
                  <a:lnTo>
                    <a:pt x="121765" y="2984"/>
                  </a:lnTo>
                  <a:lnTo>
                    <a:pt x="111764" y="7940"/>
                  </a:lnTo>
                  <a:lnTo>
                    <a:pt x="102650" y="14915"/>
                  </a:lnTo>
                  <a:lnTo>
                    <a:pt x="94127" y="23235"/>
                  </a:lnTo>
                  <a:lnTo>
                    <a:pt x="87221" y="32452"/>
                  </a:lnTo>
                  <a:lnTo>
                    <a:pt x="81394" y="42267"/>
                  </a:lnTo>
                  <a:lnTo>
                    <a:pt x="76286" y="52481"/>
                  </a:lnTo>
                  <a:lnTo>
                    <a:pt x="71657" y="62961"/>
                  </a:lnTo>
                  <a:lnTo>
                    <a:pt x="67347" y="73618"/>
                  </a:lnTo>
                  <a:lnTo>
                    <a:pt x="59296" y="95248"/>
                  </a:lnTo>
                  <a:lnTo>
                    <a:pt x="51639" y="117096"/>
                  </a:lnTo>
                  <a:lnTo>
                    <a:pt x="47885" y="129284"/>
                  </a:lnTo>
                  <a:lnTo>
                    <a:pt x="36755" y="168597"/>
                  </a:lnTo>
                  <a:lnTo>
                    <a:pt x="29386" y="192518"/>
                  </a:lnTo>
                  <a:lnTo>
                    <a:pt x="25708" y="206483"/>
                  </a:lnTo>
                  <a:lnTo>
                    <a:pt x="7343" y="284780"/>
                  </a:lnTo>
                  <a:lnTo>
                    <a:pt x="4895" y="299802"/>
                  </a:lnTo>
                  <a:lnTo>
                    <a:pt x="3263" y="314711"/>
                  </a:lnTo>
                  <a:lnTo>
                    <a:pt x="2175" y="329544"/>
                  </a:lnTo>
                  <a:lnTo>
                    <a:pt x="1450" y="345550"/>
                  </a:lnTo>
                  <a:lnTo>
                    <a:pt x="967" y="362339"/>
                  </a:lnTo>
                  <a:lnTo>
                    <a:pt x="0" y="4362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3645780" y="4988236"/>
              <a:ext cx="253267" cy="22025"/>
            </a:xfrm>
            <a:custGeom>
              <a:avLst/>
              <a:gdLst/>
              <a:ahLst/>
              <a:cxnLst/>
              <a:rect l="0" t="0" r="0" b="0"/>
              <a:pathLst>
                <a:path w="253267" h="22025">
                  <a:moveTo>
                    <a:pt x="0" y="0"/>
                  </a:moveTo>
                  <a:lnTo>
                    <a:pt x="29229" y="0"/>
                  </a:lnTo>
                  <a:lnTo>
                    <a:pt x="41509" y="1224"/>
                  </a:lnTo>
                  <a:lnTo>
                    <a:pt x="53367" y="3263"/>
                  </a:lnTo>
                  <a:lnTo>
                    <a:pt x="64942" y="5846"/>
                  </a:lnTo>
                  <a:lnTo>
                    <a:pt x="77553" y="7568"/>
                  </a:lnTo>
                  <a:lnTo>
                    <a:pt x="90855" y="8716"/>
                  </a:lnTo>
                  <a:lnTo>
                    <a:pt x="104616" y="9482"/>
                  </a:lnTo>
                  <a:lnTo>
                    <a:pt x="117461" y="11215"/>
                  </a:lnTo>
                  <a:lnTo>
                    <a:pt x="129695" y="13595"/>
                  </a:lnTo>
                  <a:lnTo>
                    <a:pt x="141521" y="16404"/>
                  </a:lnTo>
                  <a:lnTo>
                    <a:pt x="154300" y="18277"/>
                  </a:lnTo>
                  <a:lnTo>
                    <a:pt x="167712" y="19526"/>
                  </a:lnTo>
                  <a:lnTo>
                    <a:pt x="181548" y="20359"/>
                  </a:lnTo>
                  <a:lnTo>
                    <a:pt x="209973" y="21284"/>
                  </a:lnTo>
                  <a:lnTo>
                    <a:pt x="253266" y="220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4021895" y="4679913"/>
              <a:ext cx="119407" cy="517544"/>
            </a:xfrm>
            <a:custGeom>
              <a:avLst/>
              <a:gdLst/>
              <a:ahLst/>
              <a:cxnLst/>
              <a:rect l="0" t="0" r="0" b="0"/>
              <a:pathLst>
                <a:path w="119407" h="517544">
                  <a:moveTo>
                    <a:pt x="108394" y="0"/>
                  </a:moveTo>
                  <a:lnTo>
                    <a:pt x="96703" y="11691"/>
                  </a:lnTo>
                  <a:lnTo>
                    <a:pt x="90812" y="20029"/>
                  </a:lnTo>
                  <a:lnTo>
                    <a:pt x="84438" y="30482"/>
                  </a:lnTo>
                  <a:lnTo>
                    <a:pt x="77741" y="42344"/>
                  </a:lnTo>
                  <a:lnTo>
                    <a:pt x="72053" y="53923"/>
                  </a:lnTo>
                  <a:lnTo>
                    <a:pt x="67038" y="65313"/>
                  </a:lnTo>
                  <a:lnTo>
                    <a:pt x="62471" y="76576"/>
                  </a:lnTo>
                  <a:lnTo>
                    <a:pt x="54133" y="98880"/>
                  </a:lnTo>
                  <a:lnTo>
                    <a:pt x="38812" y="143106"/>
                  </a:lnTo>
                  <a:lnTo>
                    <a:pt x="27689" y="176172"/>
                  </a:lnTo>
                  <a:lnTo>
                    <a:pt x="24003" y="188411"/>
                  </a:lnTo>
                  <a:lnTo>
                    <a:pt x="16645" y="215061"/>
                  </a:lnTo>
                  <a:lnTo>
                    <a:pt x="14193" y="229020"/>
                  </a:lnTo>
                  <a:lnTo>
                    <a:pt x="12559" y="243219"/>
                  </a:lnTo>
                  <a:lnTo>
                    <a:pt x="11470" y="257580"/>
                  </a:lnTo>
                  <a:lnTo>
                    <a:pt x="9520" y="272047"/>
                  </a:lnTo>
                  <a:lnTo>
                    <a:pt x="6996" y="286586"/>
                  </a:lnTo>
                  <a:lnTo>
                    <a:pt x="4090" y="301173"/>
                  </a:lnTo>
                  <a:lnTo>
                    <a:pt x="2153" y="315792"/>
                  </a:lnTo>
                  <a:lnTo>
                    <a:pt x="861" y="330431"/>
                  </a:lnTo>
                  <a:lnTo>
                    <a:pt x="0" y="345085"/>
                  </a:lnTo>
                  <a:lnTo>
                    <a:pt x="650" y="358525"/>
                  </a:lnTo>
                  <a:lnTo>
                    <a:pt x="2307" y="371155"/>
                  </a:lnTo>
                  <a:lnTo>
                    <a:pt x="4634" y="383246"/>
                  </a:lnTo>
                  <a:lnTo>
                    <a:pt x="8633" y="394977"/>
                  </a:lnTo>
                  <a:lnTo>
                    <a:pt x="13747" y="406468"/>
                  </a:lnTo>
                  <a:lnTo>
                    <a:pt x="19602" y="417800"/>
                  </a:lnTo>
                  <a:lnTo>
                    <a:pt x="25953" y="427801"/>
                  </a:lnTo>
                  <a:lnTo>
                    <a:pt x="32634" y="436915"/>
                  </a:lnTo>
                  <a:lnTo>
                    <a:pt x="39535" y="445439"/>
                  </a:lnTo>
                  <a:lnTo>
                    <a:pt x="46582" y="453568"/>
                  </a:lnTo>
                  <a:lnTo>
                    <a:pt x="53727" y="461434"/>
                  </a:lnTo>
                  <a:lnTo>
                    <a:pt x="68192" y="476700"/>
                  </a:lnTo>
                  <a:lnTo>
                    <a:pt x="75475" y="484197"/>
                  </a:lnTo>
                  <a:lnTo>
                    <a:pt x="119406" y="5175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4115735" y="4801040"/>
              <a:ext cx="124671" cy="285649"/>
            </a:xfrm>
            <a:custGeom>
              <a:avLst/>
              <a:gdLst/>
              <a:ahLst/>
              <a:cxnLst/>
              <a:rect l="0" t="0" r="0" b="0"/>
              <a:pathLst>
                <a:path w="124671" h="285649">
                  <a:moveTo>
                    <a:pt x="124670" y="0"/>
                  </a:moveTo>
                  <a:lnTo>
                    <a:pt x="107133" y="5846"/>
                  </a:lnTo>
                  <a:lnTo>
                    <a:pt x="99520" y="10015"/>
                  </a:lnTo>
                  <a:lnTo>
                    <a:pt x="91998" y="15241"/>
                  </a:lnTo>
                  <a:lnTo>
                    <a:pt x="84536" y="21172"/>
                  </a:lnTo>
                  <a:lnTo>
                    <a:pt x="77114" y="28797"/>
                  </a:lnTo>
                  <a:lnTo>
                    <a:pt x="69719" y="37550"/>
                  </a:lnTo>
                  <a:lnTo>
                    <a:pt x="62343" y="47057"/>
                  </a:lnTo>
                  <a:lnTo>
                    <a:pt x="54978" y="59512"/>
                  </a:lnTo>
                  <a:lnTo>
                    <a:pt x="47621" y="73933"/>
                  </a:lnTo>
                  <a:lnTo>
                    <a:pt x="40269" y="89664"/>
                  </a:lnTo>
                  <a:lnTo>
                    <a:pt x="34145" y="106270"/>
                  </a:lnTo>
                  <a:lnTo>
                    <a:pt x="28838" y="123457"/>
                  </a:lnTo>
                  <a:lnTo>
                    <a:pt x="24077" y="141033"/>
                  </a:lnTo>
                  <a:lnTo>
                    <a:pt x="19679" y="158868"/>
                  </a:lnTo>
                  <a:lnTo>
                    <a:pt x="64" y="243886"/>
                  </a:lnTo>
                  <a:lnTo>
                    <a:pt x="0" y="256801"/>
                  </a:lnTo>
                  <a:lnTo>
                    <a:pt x="2404" y="267858"/>
                  </a:lnTo>
                  <a:lnTo>
                    <a:pt x="6454" y="277676"/>
                  </a:lnTo>
                  <a:lnTo>
                    <a:pt x="12825" y="282998"/>
                  </a:lnTo>
                  <a:lnTo>
                    <a:pt x="20742" y="285322"/>
                  </a:lnTo>
                  <a:lnTo>
                    <a:pt x="29691" y="285648"/>
                  </a:lnTo>
                  <a:lnTo>
                    <a:pt x="38104" y="282195"/>
                  </a:lnTo>
                  <a:lnTo>
                    <a:pt x="46160" y="276223"/>
                  </a:lnTo>
                  <a:lnTo>
                    <a:pt x="53977" y="268571"/>
                  </a:lnTo>
                  <a:lnTo>
                    <a:pt x="61636" y="259798"/>
                  </a:lnTo>
                  <a:lnTo>
                    <a:pt x="69189" y="250280"/>
                  </a:lnTo>
                  <a:lnTo>
                    <a:pt x="76671" y="240264"/>
                  </a:lnTo>
                  <a:lnTo>
                    <a:pt x="82883" y="227468"/>
                  </a:lnTo>
                  <a:lnTo>
                    <a:pt x="88247" y="212821"/>
                  </a:lnTo>
                  <a:lnTo>
                    <a:pt x="93047" y="196939"/>
                  </a:lnTo>
                  <a:lnTo>
                    <a:pt x="101643" y="166240"/>
                  </a:lnTo>
                  <a:lnTo>
                    <a:pt x="105648" y="151203"/>
                  </a:lnTo>
                  <a:lnTo>
                    <a:pt x="108318" y="135060"/>
                  </a:lnTo>
                  <a:lnTo>
                    <a:pt x="110098" y="118181"/>
                  </a:lnTo>
                  <a:lnTo>
                    <a:pt x="111285" y="100810"/>
                  </a:lnTo>
                  <a:lnTo>
                    <a:pt x="109629" y="85559"/>
                  </a:lnTo>
                  <a:lnTo>
                    <a:pt x="106078" y="71722"/>
                  </a:lnTo>
                  <a:lnTo>
                    <a:pt x="80623" y="33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4273439" y="505430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4385415" y="4813582"/>
              <a:ext cx="150370" cy="273760"/>
            </a:xfrm>
            <a:custGeom>
              <a:avLst/>
              <a:gdLst/>
              <a:ahLst/>
              <a:cxnLst/>
              <a:rect l="0" t="0" r="0" b="0"/>
              <a:pathLst>
                <a:path w="150370" h="273760">
                  <a:moveTo>
                    <a:pt x="97244" y="9481"/>
                  </a:moveTo>
                  <a:lnTo>
                    <a:pt x="79707" y="3635"/>
                  </a:lnTo>
                  <a:lnTo>
                    <a:pt x="69647" y="1913"/>
                  </a:lnTo>
                  <a:lnTo>
                    <a:pt x="58047" y="765"/>
                  </a:lnTo>
                  <a:lnTo>
                    <a:pt x="45419" y="0"/>
                  </a:lnTo>
                  <a:lnTo>
                    <a:pt x="35777" y="3161"/>
                  </a:lnTo>
                  <a:lnTo>
                    <a:pt x="28125" y="8938"/>
                  </a:lnTo>
                  <a:lnTo>
                    <a:pt x="21801" y="16460"/>
                  </a:lnTo>
                  <a:lnTo>
                    <a:pt x="17584" y="27593"/>
                  </a:lnTo>
                  <a:lnTo>
                    <a:pt x="14773" y="41131"/>
                  </a:lnTo>
                  <a:lnTo>
                    <a:pt x="12899" y="56275"/>
                  </a:lnTo>
                  <a:lnTo>
                    <a:pt x="10427" y="70041"/>
                  </a:lnTo>
                  <a:lnTo>
                    <a:pt x="7555" y="82889"/>
                  </a:lnTo>
                  <a:lnTo>
                    <a:pt x="4417" y="95125"/>
                  </a:lnTo>
                  <a:lnTo>
                    <a:pt x="2324" y="108176"/>
                  </a:lnTo>
                  <a:lnTo>
                    <a:pt x="930" y="121771"/>
                  </a:lnTo>
                  <a:lnTo>
                    <a:pt x="0" y="135728"/>
                  </a:lnTo>
                  <a:lnTo>
                    <a:pt x="4274" y="145033"/>
                  </a:lnTo>
                  <a:lnTo>
                    <a:pt x="12017" y="151237"/>
                  </a:lnTo>
                  <a:lnTo>
                    <a:pt x="22074" y="155372"/>
                  </a:lnTo>
                  <a:lnTo>
                    <a:pt x="33672" y="158129"/>
                  </a:lnTo>
                  <a:lnTo>
                    <a:pt x="46298" y="159967"/>
                  </a:lnTo>
                  <a:lnTo>
                    <a:pt x="59610" y="161193"/>
                  </a:lnTo>
                  <a:lnTo>
                    <a:pt x="73378" y="162009"/>
                  </a:lnTo>
                  <a:lnTo>
                    <a:pt x="101727" y="162917"/>
                  </a:lnTo>
                  <a:lnTo>
                    <a:pt x="114915" y="165606"/>
                  </a:lnTo>
                  <a:lnTo>
                    <a:pt x="127377" y="169845"/>
                  </a:lnTo>
                  <a:lnTo>
                    <a:pt x="139356" y="175119"/>
                  </a:lnTo>
                  <a:lnTo>
                    <a:pt x="146118" y="183529"/>
                  </a:lnTo>
                  <a:lnTo>
                    <a:pt x="149403" y="194030"/>
                  </a:lnTo>
                  <a:lnTo>
                    <a:pt x="150369" y="205924"/>
                  </a:lnTo>
                  <a:lnTo>
                    <a:pt x="147343" y="215077"/>
                  </a:lnTo>
                  <a:lnTo>
                    <a:pt x="141655" y="222402"/>
                  </a:lnTo>
                  <a:lnTo>
                    <a:pt x="134192" y="228509"/>
                  </a:lnTo>
                  <a:lnTo>
                    <a:pt x="125547" y="233804"/>
                  </a:lnTo>
                  <a:lnTo>
                    <a:pt x="116113" y="238558"/>
                  </a:lnTo>
                  <a:lnTo>
                    <a:pt x="106153" y="242951"/>
                  </a:lnTo>
                  <a:lnTo>
                    <a:pt x="95842" y="247102"/>
                  </a:lnTo>
                  <a:lnTo>
                    <a:pt x="85298" y="251094"/>
                  </a:lnTo>
                  <a:lnTo>
                    <a:pt x="31175" y="2737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4515694" y="4734971"/>
              <a:ext cx="126917" cy="407428"/>
            </a:xfrm>
            <a:custGeom>
              <a:avLst/>
              <a:gdLst/>
              <a:ahLst/>
              <a:cxnLst/>
              <a:rect l="0" t="0" r="0" b="0"/>
              <a:pathLst>
                <a:path w="126917" h="407428">
                  <a:moveTo>
                    <a:pt x="22023" y="0"/>
                  </a:moveTo>
                  <a:lnTo>
                    <a:pt x="52676" y="30653"/>
                  </a:lnTo>
                  <a:lnTo>
                    <a:pt x="59587" y="38788"/>
                  </a:lnTo>
                  <a:lnTo>
                    <a:pt x="66642" y="47882"/>
                  </a:lnTo>
                  <a:lnTo>
                    <a:pt x="73792" y="57615"/>
                  </a:lnTo>
                  <a:lnTo>
                    <a:pt x="88262" y="78217"/>
                  </a:lnTo>
                  <a:lnTo>
                    <a:pt x="95547" y="88850"/>
                  </a:lnTo>
                  <a:lnTo>
                    <a:pt x="101626" y="99609"/>
                  </a:lnTo>
                  <a:lnTo>
                    <a:pt x="106903" y="110452"/>
                  </a:lnTo>
                  <a:lnTo>
                    <a:pt x="111644" y="121351"/>
                  </a:lnTo>
                  <a:lnTo>
                    <a:pt x="114805" y="133512"/>
                  </a:lnTo>
                  <a:lnTo>
                    <a:pt x="116913" y="146512"/>
                  </a:lnTo>
                  <a:lnTo>
                    <a:pt x="118318" y="160074"/>
                  </a:lnTo>
                  <a:lnTo>
                    <a:pt x="120478" y="172785"/>
                  </a:lnTo>
                  <a:lnTo>
                    <a:pt x="123141" y="184930"/>
                  </a:lnTo>
                  <a:lnTo>
                    <a:pt x="126140" y="196697"/>
                  </a:lnTo>
                  <a:lnTo>
                    <a:pt x="126916" y="208212"/>
                  </a:lnTo>
                  <a:lnTo>
                    <a:pt x="126210" y="219559"/>
                  </a:lnTo>
                  <a:lnTo>
                    <a:pt x="124516" y="230795"/>
                  </a:lnTo>
                  <a:lnTo>
                    <a:pt x="122163" y="243179"/>
                  </a:lnTo>
                  <a:lnTo>
                    <a:pt x="116286" y="269990"/>
                  </a:lnTo>
                  <a:lnTo>
                    <a:pt x="111782" y="282768"/>
                  </a:lnTo>
                  <a:lnTo>
                    <a:pt x="106332" y="294957"/>
                  </a:lnTo>
                  <a:lnTo>
                    <a:pt x="100252" y="306753"/>
                  </a:lnTo>
                  <a:lnTo>
                    <a:pt x="92528" y="318288"/>
                  </a:lnTo>
                  <a:lnTo>
                    <a:pt x="83709" y="329649"/>
                  </a:lnTo>
                  <a:lnTo>
                    <a:pt x="74158" y="340893"/>
                  </a:lnTo>
                  <a:lnTo>
                    <a:pt x="64121" y="350836"/>
                  </a:lnTo>
                  <a:lnTo>
                    <a:pt x="53759" y="359912"/>
                  </a:lnTo>
                  <a:lnTo>
                    <a:pt x="43180" y="368409"/>
                  </a:lnTo>
                  <a:lnTo>
                    <a:pt x="33681" y="376521"/>
                  </a:lnTo>
                  <a:lnTo>
                    <a:pt x="24901" y="384376"/>
                  </a:lnTo>
                  <a:lnTo>
                    <a:pt x="0" y="4074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4669856" y="4900144"/>
              <a:ext cx="154162" cy="11013"/>
            </a:xfrm>
            <a:custGeom>
              <a:avLst/>
              <a:gdLst/>
              <a:ahLst/>
              <a:cxnLst/>
              <a:rect l="0" t="0" r="0" b="0"/>
              <a:pathLst>
                <a:path w="154162" h="11013">
                  <a:moveTo>
                    <a:pt x="0" y="0"/>
                  </a:moveTo>
                  <a:lnTo>
                    <a:pt x="61306" y="0"/>
                  </a:lnTo>
                  <a:lnTo>
                    <a:pt x="73905" y="1224"/>
                  </a:lnTo>
                  <a:lnTo>
                    <a:pt x="85975" y="3263"/>
                  </a:lnTo>
                  <a:lnTo>
                    <a:pt x="154161" y="110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4658844" y="4977225"/>
              <a:ext cx="209221" cy="33036"/>
            </a:xfrm>
            <a:custGeom>
              <a:avLst/>
              <a:gdLst/>
              <a:ahLst/>
              <a:cxnLst/>
              <a:rect l="0" t="0" r="0" b="0"/>
              <a:pathLst>
                <a:path w="209221" h="33036">
                  <a:moveTo>
                    <a:pt x="0" y="33035"/>
                  </a:moveTo>
                  <a:lnTo>
                    <a:pt x="45980" y="17708"/>
                  </a:lnTo>
                  <a:lnTo>
                    <a:pt x="57570" y="15476"/>
                  </a:lnTo>
                  <a:lnTo>
                    <a:pt x="70192" y="13988"/>
                  </a:lnTo>
                  <a:lnTo>
                    <a:pt x="83500" y="12996"/>
                  </a:lnTo>
                  <a:lnTo>
                    <a:pt x="97266" y="11111"/>
                  </a:lnTo>
                  <a:lnTo>
                    <a:pt x="111337" y="8631"/>
                  </a:lnTo>
                  <a:lnTo>
                    <a:pt x="125612" y="5754"/>
                  </a:lnTo>
                  <a:lnTo>
                    <a:pt x="140023" y="3836"/>
                  </a:lnTo>
                  <a:lnTo>
                    <a:pt x="154524" y="2557"/>
                  </a:lnTo>
                  <a:lnTo>
                    <a:pt x="20922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4976843" y="4747513"/>
              <a:ext cx="177522" cy="306794"/>
            </a:xfrm>
            <a:custGeom>
              <a:avLst/>
              <a:gdLst/>
              <a:ahLst/>
              <a:cxnLst/>
              <a:rect l="0" t="0" r="0" b="0"/>
              <a:pathLst>
                <a:path w="177522" h="306794">
                  <a:moveTo>
                    <a:pt x="177521" y="9481"/>
                  </a:moveTo>
                  <a:lnTo>
                    <a:pt x="159984" y="3635"/>
                  </a:lnTo>
                  <a:lnTo>
                    <a:pt x="149924" y="1913"/>
                  </a:lnTo>
                  <a:lnTo>
                    <a:pt x="138324" y="765"/>
                  </a:lnTo>
                  <a:lnTo>
                    <a:pt x="125696" y="0"/>
                  </a:lnTo>
                  <a:lnTo>
                    <a:pt x="114830" y="1937"/>
                  </a:lnTo>
                  <a:lnTo>
                    <a:pt x="105140" y="5675"/>
                  </a:lnTo>
                  <a:lnTo>
                    <a:pt x="96233" y="10614"/>
                  </a:lnTo>
                  <a:lnTo>
                    <a:pt x="86623" y="16354"/>
                  </a:lnTo>
                  <a:lnTo>
                    <a:pt x="66159" y="29257"/>
                  </a:lnTo>
                  <a:lnTo>
                    <a:pt x="56786" y="36123"/>
                  </a:lnTo>
                  <a:lnTo>
                    <a:pt x="48091" y="43148"/>
                  </a:lnTo>
                  <a:lnTo>
                    <a:pt x="39847" y="50278"/>
                  </a:lnTo>
                  <a:lnTo>
                    <a:pt x="31904" y="58702"/>
                  </a:lnTo>
                  <a:lnTo>
                    <a:pt x="24162" y="67989"/>
                  </a:lnTo>
                  <a:lnTo>
                    <a:pt x="16553" y="77850"/>
                  </a:lnTo>
                  <a:lnTo>
                    <a:pt x="10258" y="88095"/>
                  </a:lnTo>
                  <a:lnTo>
                    <a:pt x="4837" y="98595"/>
                  </a:lnTo>
                  <a:lnTo>
                    <a:pt x="0" y="109266"/>
                  </a:lnTo>
                  <a:lnTo>
                    <a:pt x="445" y="117604"/>
                  </a:lnTo>
                  <a:lnTo>
                    <a:pt x="4413" y="124386"/>
                  </a:lnTo>
                  <a:lnTo>
                    <a:pt x="10728" y="130130"/>
                  </a:lnTo>
                  <a:lnTo>
                    <a:pt x="18609" y="131513"/>
                  </a:lnTo>
                  <a:lnTo>
                    <a:pt x="27534" y="129988"/>
                  </a:lnTo>
                  <a:lnTo>
                    <a:pt x="37154" y="126524"/>
                  </a:lnTo>
                  <a:lnTo>
                    <a:pt x="46014" y="121768"/>
                  </a:lnTo>
                  <a:lnTo>
                    <a:pt x="54368" y="116150"/>
                  </a:lnTo>
                  <a:lnTo>
                    <a:pt x="62385" y="109958"/>
                  </a:lnTo>
                  <a:lnTo>
                    <a:pt x="70176" y="103383"/>
                  </a:lnTo>
                  <a:lnTo>
                    <a:pt x="77817" y="96552"/>
                  </a:lnTo>
                  <a:lnTo>
                    <a:pt x="85358" y="89552"/>
                  </a:lnTo>
                  <a:lnTo>
                    <a:pt x="92832" y="81214"/>
                  </a:lnTo>
                  <a:lnTo>
                    <a:pt x="100262" y="71985"/>
                  </a:lnTo>
                  <a:lnTo>
                    <a:pt x="107663" y="62162"/>
                  </a:lnTo>
                  <a:lnTo>
                    <a:pt x="115043" y="53166"/>
                  </a:lnTo>
                  <a:lnTo>
                    <a:pt x="122411" y="44722"/>
                  </a:lnTo>
                  <a:lnTo>
                    <a:pt x="129769" y="36645"/>
                  </a:lnTo>
                  <a:lnTo>
                    <a:pt x="134675" y="36155"/>
                  </a:lnTo>
                  <a:lnTo>
                    <a:pt x="137946" y="40723"/>
                  </a:lnTo>
                  <a:lnTo>
                    <a:pt x="140126" y="48661"/>
                  </a:lnTo>
                  <a:lnTo>
                    <a:pt x="140356" y="57624"/>
                  </a:lnTo>
                  <a:lnTo>
                    <a:pt x="139286" y="67270"/>
                  </a:lnTo>
                  <a:lnTo>
                    <a:pt x="134834" y="91446"/>
                  </a:lnTo>
                  <a:lnTo>
                    <a:pt x="128777" y="126661"/>
                  </a:lnTo>
                  <a:lnTo>
                    <a:pt x="125449" y="143882"/>
                  </a:lnTo>
                  <a:lnTo>
                    <a:pt x="118489" y="176068"/>
                  </a:lnTo>
                  <a:lnTo>
                    <a:pt x="107691" y="221702"/>
                  </a:lnTo>
                  <a:lnTo>
                    <a:pt x="105274" y="236607"/>
                  </a:lnTo>
                  <a:lnTo>
                    <a:pt x="103663" y="251438"/>
                  </a:lnTo>
                  <a:lnTo>
                    <a:pt x="89429" y="3067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5187399" y="4911156"/>
              <a:ext cx="176186" cy="11012"/>
            </a:xfrm>
            <a:custGeom>
              <a:avLst/>
              <a:gdLst/>
              <a:ahLst/>
              <a:cxnLst/>
              <a:rect l="0" t="0" r="0" b="0"/>
              <a:pathLst>
                <a:path w="176186" h="11012">
                  <a:moveTo>
                    <a:pt x="0" y="0"/>
                  </a:moveTo>
                  <a:lnTo>
                    <a:pt x="61306" y="0"/>
                  </a:lnTo>
                  <a:lnTo>
                    <a:pt x="73905" y="1223"/>
                  </a:lnTo>
                  <a:lnTo>
                    <a:pt x="85976" y="3262"/>
                  </a:lnTo>
                  <a:lnTo>
                    <a:pt x="97693" y="5845"/>
                  </a:lnTo>
                  <a:lnTo>
                    <a:pt x="110398" y="7567"/>
                  </a:lnTo>
                  <a:lnTo>
                    <a:pt x="123763" y="8715"/>
                  </a:lnTo>
                  <a:lnTo>
                    <a:pt x="176185" y="110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5476137" y="4768005"/>
              <a:ext cx="140714" cy="182923"/>
            </a:xfrm>
            <a:custGeom>
              <a:avLst/>
              <a:gdLst/>
              <a:ahLst/>
              <a:cxnLst/>
              <a:rect l="0" t="0" r="0" b="0"/>
              <a:pathLst>
                <a:path w="140714" h="182923">
                  <a:moveTo>
                    <a:pt x="30597" y="0"/>
                  </a:moveTo>
                  <a:lnTo>
                    <a:pt x="18906" y="17538"/>
                  </a:lnTo>
                  <a:lnTo>
                    <a:pt x="14239" y="26374"/>
                  </a:lnTo>
                  <a:lnTo>
                    <a:pt x="9904" y="35935"/>
                  </a:lnTo>
                  <a:lnTo>
                    <a:pt x="5790" y="45980"/>
                  </a:lnTo>
                  <a:lnTo>
                    <a:pt x="3047" y="57570"/>
                  </a:lnTo>
                  <a:lnTo>
                    <a:pt x="1219" y="70191"/>
                  </a:lnTo>
                  <a:lnTo>
                    <a:pt x="0" y="83500"/>
                  </a:lnTo>
                  <a:lnTo>
                    <a:pt x="411" y="96042"/>
                  </a:lnTo>
                  <a:lnTo>
                    <a:pt x="1909" y="108074"/>
                  </a:lnTo>
                  <a:lnTo>
                    <a:pt x="4131" y="119766"/>
                  </a:lnTo>
                  <a:lnTo>
                    <a:pt x="8059" y="130008"/>
                  </a:lnTo>
                  <a:lnTo>
                    <a:pt x="13125" y="139283"/>
                  </a:lnTo>
                  <a:lnTo>
                    <a:pt x="18949" y="147913"/>
                  </a:lnTo>
                  <a:lnTo>
                    <a:pt x="25279" y="156114"/>
                  </a:lnTo>
                  <a:lnTo>
                    <a:pt x="31946" y="164028"/>
                  </a:lnTo>
                  <a:lnTo>
                    <a:pt x="38837" y="171751"/>
                  </a:lnTo>
                  <a:lnTo>
                    <a:pt x="48326" y="176900"/>
                  </a:lnTo>
                  <a:lnTo>
                    <a:pt x="59545" y="180332"/>
                  </a:lnTo>
                  <a:lnTo>
                    <a:pt x="71919" y="182620"/>
                  </a:lnTo>
                  <a:lnTo>
                    <a:pt x="83839" y="182922"/>
                  </a:lnTo>
                  <a:lnTo>
                    <a:pt x="95456" y="181900"/>
                  </a:lnTo>
                  <a:lnTo>
                    <a:pt x="140713" y="1761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5561792" y="4812052"/>
              <a:ext cx="44047" cy="286301"/>
            </a:xfrm>
            <a:custGeom>
              <a:avLst/>
              <a:gdLst/>
              <a:ahLst/>
              <a:cxnLst/>
              <a:rect l="0" t="0" r="0" b="0"/>
              <a:pathLst>
                <a:path w="44047" h="286301">
                  <a:moveTo>
                    <a:pt x="44046" y="0"/>
                  </a:moveTo>
                  <a:lnTo>
                    <a:pt x="32355" y="23382"/>
                  </a:lnTo>
                  <a:lnTo>
                    <a:pt x="28911" y="35164"/>
                  </a:lnTo>
                  <a:lnTo>
                    <a:pt x="26615" y="47913"/>
                  </a:lnTo>
                  <a:lnTo>
                    <a:pt x="25084" y="61306"/>
                  </a:lnTo>
                  <a:lnTo>
                    <a:pt x="24064" y="76352"/>
                  </a:lnTo>
                  <a:lnTo>
                    <a:pt x="23384" y="92500"/>
                  </a:lnTo>
                  <a:lnTo>
                    <a:pt x="22930" y="109384"/>
                  </a:lnTo>
                  <a:lnTo>
                    <a:pt x="21404" y="126757"/>
                  </a:lnTo>
                  <a:lnTo>
                    <a:pt x="19164" y="144456"/>
                  </a:lnTo>
                  <a:lnTo>
                    <a:pt x="16446" y="162373"/>
                  </a:lnTo>
                  <a:lnTo>
                    <a:pt x="13411" y="179212"/>
                  </a:lnTo>
                  <a:lnTo>
                    <a:pt x="10164" y="195332"/>
                  </a:lnTo>
                  <a:lnTo>
                    <a:pt x="6777" y="210973"/>
                  </a:lnTo>
                  <a:lnTo>
                    <a:pt x="4518" y="226294"/>
                  </a:lnTo>
                  <a:lnTo>
                    <a:pt x="3012" y="241402"/>
                  </a:lnTo>
                  <a:lnTo>
                    <a:pt x="0" y="286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5650092" y="4745982"/>
              <a:ext cx="142944" cy="484510"/>
            </a:xfrm>
            <a:custGeom>
              <a:avLst/>
              <a:gdLst/>
              <a:ahLst/>
              <a:cxnLst/>
              <a:rect l="0" t="0" r="0" b="0"/>
              <a:pathLst>
                <a:path w="142944" h="484510">
                  <a:moveTo>
                    <a:pt x="142943" y="0"/>
                  </a:moveTo>
                  <a:lnTo>
                    <a:pt x="125406" y="5846"/>
                  </a:lnTo>
                  <a:lnTo>
                    <a:pt x="117793" y="10015"/>
                  </a:lnTo>
                  <a:lnTo>
                    <a:pt x="110271" y="15242"/>
                  </a:lnTo>
                  <a:lnTo>
                    <a:pt x="102809" y="21173"/>
                  </a:lnTo>
                  <a:lnTo>
                    <a:pt x="95387" y="27574"/>
                  </a:lnTo>
                  <a:lnTo>
                    <a:pt x="87993" y="34289"/>
                  </a:lnTo>
                  <a:lnTo>
                    <a:pt x="73251" y="48274"/>
                  </a:lnTo>
                  <a:lnTo>
                    <a:pt x="58542" y="62647"/>
                  </a:lnTo>
                  <a:lnTo>
                    <a:pt x="51194" y="71129"/>
                  </a:lnTo>
                  <a:lnTo>
                    <a:pt x="43848" y="80454"/>
                  </a:lnTo>
                  <a:lnTo>
                    <a:pt x="36504" y="90341"/>
                  </a:lnTo>
                  <a:lnTo>
                    <a:pt x="30384" y="100603"/>
                  </a:lnTo>
                  <a:lnTo>
                    <a:pt x="25081" y="111115"/>
                  </a:lnTo>
                  <a:lnTo>
                    <a:pt x="20322" y="121794"/>
                  </a:lnTo>
                  <a:lnTo>
                    <a:pt x="15926" y="132583"/>
                  </a:lnTo>
                  <a:lnTo>
                    <a:pt x="11772" y="143447"/>
                  </a:lnTo>
                  <a:lnTo>
                    <a:pt x="7779" y="154360"/>
                  </a:lnTo>
                  <a:lnTo>
                    <a:pt x="5117" y="166529"/>
                  </a:lnTo>
                  <a:lnTo>
                    <a:pt x="3342" y="179535"/>
                  </a:lnTo>
                  <a:lnTo>
                    <a:pt x="2159" y="193101"/>
                  </a:lnTo>
                  <a:lnTo>
                    <a:pt x="1370" y="207038"/>
                  </a:lnTo>
                  <a:lnTo>
                    <a:pt x="494" y="235575"/>
                  </a:lnTo>
                  <a:lnTo>
                    <a:pt x="0" y="279156"/>
                  </a:lnTo>
                  <a:lnTo>
                    <a:pt x="1154" y="292549"/>
                  </a:lnTo>
                  <a:lnTo>
                    <a:pt x="3148" y="305149"/>
                  </a:lnTo>
                  <a:lnTo>
                    <a:pt x="5700" y="317219"/>
                  </a:lnTo>
                  <a:lnTo>
                    <a:pt x="8625" y="328936"/>
                  </a:lnTo>
                  <a:lnTo>
                    <a:pt x="11798" y="340418"/>
                  </a:lnTo>
                  <a:lnTo>
                    <a:pt x="15137" y="351743"/>
                  </a:lnTo>
                  <a:lnTo>
                    <a:pt x="19811" y="362964"/>
                  </a:lnTo>
                  <a:lnTo>
                    <a:pt x="25373" y="374115"/>
                  </a:lnTo>
                  <a:lnTo>
                    <a:pt x="31528" y="385219"/>
                  </a:lnTo>
                  <a:lnTo>
                    <a:pt x="38079" y="395069"/>
                  </a:lnTo>
                  <a:lnTo>
                    <a:pt x="44893" y="404083"/>
                  </a:lnTo>
                  <a:lnTo>
                    <a:pt x="51883" y="412539"/>
                  </a:lnTo>
                  <a:lnTo>
                    <a:pt x="58990" y="420623"/>
                  </a:lnTo>
                  <a:lnTo>
                    <a:pt x="66174" y="428460"/>
                  </a:lnTo>
                  <a:lnTo>
                    <a:pt x="80683" y="443693"/>
                  </a:lnTo>
                  <a:lnTo>
                    <a:pt x="95288" y="458620"/>
                  </a:lnTo>
                  <a:lnTo>
                    <a:pt x="103832" y="464803"/>
                  </a:lnTo>
                  <a:lnTo>
                    <a:pt x="113198" y="470148"/>
                  </a:lnTo>
                  <a:lnTo>
                    <a:pt x="142943" y="4845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5804046" y="523049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5749826" y="4856098"/>
              <a:ext cx="171190" cy="255554"/>
            </a:xfrm>
            <a:custGeom>
              <a:avLst/>
              <a:gdLst/>
              <a:ahLst/>
              <a:cxnLst/>
              <a:rect l="0" t="0" r="0" b="0"/>
              <a:pathLst>
                <a:path w="171190" h="255554">
                  <a:moveTo>
                    <a:pt x="87255" y="0"/>
                  </a:moveTo>
                  <a:lnTo>
                    <a:pt x="69718" y="11691"/>
                  </a:lnTo>
                  <a:lnTo>
                    <a:pt x="62105" y="18805"/>
                  </a:lnTo>
                  <a:lnTo>
                    <a:pt x="54583" y="27219"/>
                  </a:lnTo>
                  <a:lnTo>
                    <a:pt x="47121" y="36499"/>
                  </a:lnTo>
                  <a:lnTo>
                    <a:pt x="39699" y="47579"/>
                  </a:lnTo>
                  <a:lnTo>
                    <a:pt x="32305" y="59860"/>
                  </a:lnTo>
                  <a:lnTo>
                    <a:pt x="24928" y="72941"/>
                  </a:lnTo>
                  <a:lnTo>
                    <a:pt x="18787" y="85333"/>
                  </a:lnTo>
                  <a:lnTo>
                    <a:pt x="13469" y="97264"/>
                  </a:lnTo>
                  <a:lnTo>
                    <a:pt x="8700" y="108889"/>
                  </a:lnTo>
                  <a:lnTo>
                    <a:pt x="5521" y="121533"/>
                  </a:lnTo>
                  <a:lnTo>
                    <a:pt x="3401" y="134856"/>
                  </a:lnTo>
                  <a:lnTo>
                    <a:pt x="1988" y="148632"/>
                  </a:lnTo>
                  <a:lnTo>
                    <a:pt x="1047" y="162711"/>
                  </a:lnTo>
                  <a:lnTo>
                    <a:pt x="419" y="176990"/>
                  </a:lnTo>
                  <a:lnTo>
                    <a:pt x="0" y="191404"/>
                  </a:lnTo>
                  <a:lnTo>
                    <a:pt x="944" y="204683"/>
                  </a:lnTo>
                  <a:lnTo>
                    <a:pt x="2798" y="217207"/>
                  </a:lnTo>
                  <a:lnTo>
                    <a:pt x="5256" y="229226"/>
                  </a:lnTo>
                  <a:lnTo>
                    <a:pt x="10566" y="238463"/>
                  </a:lnTo>
                  <a:lnTo>
                    <a:pt x="17776" y="245844"/>
                  </a:lnTo>
                  <a:lnTo>
                    <a:pt x="26254" y="251989"/>
                  </a:lnTo>
                  <a:lnTo>
                    <a:pt x="35576" y="254861"/>
                  </a:lnTo>
                  <a:lnTo>
                    <a:pt x="45462" y="255553"/>
                  </a:lnTo>
                  <a:lnTo>
                    <a:pt x="55722" y="254790"/>
                  </a:lnTo>
                  <a:lnTo>
                    <a:pt x="66233" y="251835"/>
                  </a:lnTo>
                  <a:lnTo>
                    <a:pt x="76911" y="247418"/>
                  </a:lnTo>
                  <a:lnTo>
                    <a:pt x="87700" y="242026"/>
                  </a:lnTo>
                  <a:lnTo>
                    <a:pt x="97340" y="235985"/>
                  </a:lnTo>
                  <a:lnTo>
                    <a:pt x="106214" y="229510"/>
                  </a:lnTo>
                  <a:lnTo>
                    <a:pt x="114576" y="222747"/>
                  </a:lnTo>
                  <a:lnTo>
                    <a:pt x="122598" y="214567"/>
                  </a:lnTo>
                  <a:lnTo>
                    <a:pt x="130393" y="205443"/>
                  </a:lnTo>
                  <a:lnTo>
                    <a:pt x="138037" y="195690"/>
                  </a:lnTo>
                  <a:lnTo>
                    <a:pt x="145580" y="184295"/>
                  </a:lnTo>
                  <a:lnTo>
                    <a:pt x="153055" y="171804"/>
                  </a:lnTo>
                  <a:lnTo>
                    <a:pt x="160486" y="158582"/>
                  </a:lnTo>
                  <a:lnTo>
                    <a:pt x="165440" y="144873"/>
                  </a:lnTo>
                  <a:lnTo>
                    <a:pt x="168743" y="130841"/>
                  </a:lnTo>
                  <a:lnTo>
                    <a:pt x="170944" y="116591"/>
                  </a:lnTo>
                  <a:lnTo>
                    <a:pt x="171189" y="103421"/>
                  </a:lnTo>
                  <a:lnTo>
                    <a:pt x="170128" y="90970"/>
                  </a:lnTo>
                  <a:lnTo>
                    <a:pt x="168197" y="78999"/>
                  </a:lnTo>
                  <a:lnTo>
                    <a:pt x="164463" y="68572"/>
                  </a:lnTo>
                  <a:lnTo>
                    <a:pt x="159526" y="59173"/>
                  </a:lnTo>
                  <a:lnTo>
                    <a:pt x="109278" y="330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5958208" y="5054306"/>
              <a:ext cx="11013" cy="11012"/>
            </a:xfrm>
            <a:custGeom>
              <a:avLst/>
              <a:gdLst/>
              <a:ahLst/>
              <a:cxnLst/>
              <a:rect l="0" t="0" r="0" b="0"/>
              <a:pathLst>
                <a:path w="11013" h="11012">
                  <a:moveTo>
                    <a:pt x="11012" y="0"/>
                  </a:moveTo>
                  <a:lnTo>
                    <a:pt x="0" y="110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6035289" y="4851077"/>
              <a:ext cx="171128" cy="310263"/>
            </a:xfrm>
            <a:custGeom>
              <a:avLst/>
              <a:gdLst/>
              <a:ahLst/>
              <a:cxnLst/>
              <a:rect l="0" t="0" r="0" b="0"/>
              <a:pathLst>
                <a:path w="171128" h="310263">
                  <a:moveTo>
                    <a:pt x="154162" y="27044"/>
                  </a:moveTo>
                  <a:lnTo>
                    <a:pt x="76508" y="1160"/>
                  </a:lnTo>
                  <a:lnTo>
                    <a:pt x="65688" y="0"/>
                  </a:lnTo>
                  <a:lnTo>
                    <a:pt x="54803" y="450"/>
                  </a:lnTo>
                  <a:lnTo>
                    <a:pt x="43877" y="1974"/>
                  </a:lnTo>
                  <a:lnTo>
                    <a:pt x="35369" y="6660"/>
                  </a:lnTo>
                  <a:lnTo>
                    <a:pt x="28473" y="13455"/>
                  </a:lnTo>
                  <a:lnTo>
                    <a:pt x="22653" y="21655"/>
                  </a:lnTo>
                  <a:lnTo>
                    <a:pt x="18773" y="33239"/>
                  </a:lnTo>
                  <a:lnTo>
                    <a:pt x="16186" y="47080"/>
                  </a:lnTo>
                  <a:lnTo>
                    <a:pt x="14461" y="62424"/>
                  </a:lnTo>
                  <a:lnTo>
                    <a:pt x="12088" y="76324"/>
                  </a:lnTo>
                  <a:lnTo>
                    <a:pt x="9282" y="89262"/>
                  </a:lnTo>
                  <a:lnTo>
                    <a:pt x="6188" y="101557"/>
                  </a:lnTo>
                  <a:lnTo>
                    <a:pt x="4126" y="114648"/>
                  </a:lnTo>
                  <a:lnTo>
                    <a:pt x="2750" y="128270"/>
                  </a:lnTo>
                  <a:lnTo>
                    <a:pt x="1833" y="142244"/>
                  </a:lnTo>
                  <a:lnTo>
                    <a:pt x="4893" y="152785"/>
                  </a:lnTo>
                  <a:lnTo>
                    <a:pt x="10603" y="161035"/>
                  </a:lnTo>
                  <a:lnTo>
                    <a:pt x="18081" y="167758"/>
                  </a:lnTo>
                  <a:lnTo>
                    <a:pt x="29183" y="172241"/>
                  </a:lnTo>
                  <a:lnTo>
                    <a:pt x="42702" y="175229"/>
                  </a:lnTo>
                  <a:lnTo>
                    <a:pt x="57832" y="177221"/>
                  </a:lnTo>
                  <a:lnTo>
                    <a:pt x="71590" y="179773"/>
                  </a:lnTo>
                  <a:lnTo>
                    <a:pt x="84432" y="182697"/>
                  </a:lnTo>
                  <a:lnTo>
                    <a:pt x="96664" y="185871"/>
                  </a:lnTo>
                  <a:lnTo>
                    <a:pt x="108489" y="190433"/>
                  </a:lnTo>
                  <a:lnTo>
                    <a:pt x="120043" y="195922"/>
                  </a:lnTo>
                  <a:lnTo>
                    <a:pt x="131416" y="202028"/>
                  </a:lnTo>
                  <a:lnTo>
                    <a:pt x="141445" y="208546"/>
                  </a:lnTo>
                  <a:lnTo>
                    <a:pt x="150578" y="215338"/>
                  </a:lnTo>
                  <a:lnTo>
                    <a:pt x="159114" y="222313"/>
                  </a:lnTo>
                  <a:lnTo>
                    <a:pt x="164804" y="231858"/>
                  </a:lnTo>
                  <a:lnTo>
                    <a:pt x="168598" y="243114"/>
                  </a:lnTo>
                  <a:lnTo>
                    <a:pt x="171127" y="255513"/>
                  </a:lnTo>
                  <a:lnTo>
                    <a:pt x="170366" y="266226"/>
                  </a:lnTo>
                  <a:lnTo>
                    <a:pt x="167412" y="275814"/>
                  </a:lnTo>
                  <a:lnTo>
                    <a:pt x="162995" y="284654"/>
                  </a:lnTo>
                  <a:lnTo>
                    <a:pt x="155157" y="291771"/>
                  </a:lnTo>
                  <a:lnTo>
                    <a:pt x="145038" y="297738"/>
                  </a:lnTo>
                  <a:lnTo>
                    <a:pt x="133397" y="302940"/>
                  </a:lnTo>
                  <a:lnTo>
                    <a:pt x="120742" y="306408"/>
                  </a:lnTo>
                  <a:lnTo>
                    <a:pt x="107412" y="308721"/>
                  </a:lnTo>
                  <a:lnTo>
                    <a:pt x="93631" y="310262"/>
                  </a:lnTo>
                  <a:lnTo>
                    <a:pt x="80774" y="310066"/>
                  </a:lnTo>
                  <a:lnTo>
                    <a:pt x="68532" y="308712"/>
                  </a:lnTo>
                  <a:lnTo>
                    <a:pt x="56700" y="306586"/>
                  </a:lnTo>
                  <a:lnTo>
                    <a:pt x="45141" y="303945"/>
                  </a:lnTo>
                  <a:lnTo>
                    <a:pt x="33764" y="300960"/>
                  </a:lnTo>
                  <a:lnTo>
                    <a:pt x="0" y="2913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6112370" y="4812052"/>
              <a:ext cx="228422" cy="407428"/>
            </a:xfrm>
            <a:custGeom>
              <a:avLst/>
              <a:gdLst/>
              <a:ahLst/>
              <a:cxnLst/>
              <a:rect l="0" t="0" r="0" b="0"/>
              <a:pathLst>
                <a:path w="228422" h="407428">
                  <a:moveTo>
                    <a:pt x="121127" y="0"/>
                  </a:moveTo>
                  <a:lnTo>
                    <a:pt x="138664" y="11691"/>
                  </a:lnTo>
                  <a:lnTo>
                    <a:pt x="146277" y="18805"/>
                  </a:lnTo>
                  <a:lnTo>
                    <a:pt x="153799" y="27219"/>
                  </a:lnTo>
                  <a:lnTo>
                    <a:pt x="161261" y="36498"/>
                  </a:lnTo>
                  <a:lnTo>
                    <a:pt x="168683" y="46355"/>
                  </a:lnTo>
                  <a:lnTo>
                    <a:pt x="183455" y="67095"/>
                  </a:lnTo>
                  <a:lnTo>
                    <a:pt x="205528" y="99408"/>
                  </a:lnTo>
                  <a:lnTo>
                    <a:pt x="211652" y="110318"/>
                  </a:lnTo>
                  <a:lnTo>
                    <a:pt x="216959" y="121262"/>
                  </a:lnTo>
                  <a:lnTo>
                    <a:pt x="221720" y="132228"/>
                  </a:lnTo>
                  <a:lnTo>
                    <a:pt x="224895" y="145657"/>
                  </a:lnTo>
                  <a:lnTo>
                    <a:pt x="227010" y="160727"/>
                  </a:lnTo>
                  <a:lnTo>
                    <a:pt x="228421" y="176891"/>
                  </a:lnTo>
                  <a:lnTo>
                    <a:pt x="228138" y="192561"/>
                  </a:lnTo>
                  <a:lnTo>
                    <a:pt x="226726" y="207902"/>
                  </a:lnTo>
                  <a:lnTo>
                    <a:pt x="224561" y="223023"/>
                  </a:lnTo>
                  <a:lnTo>
                    <a:pt x="220671" y="237998"/>
                  </a:lnTo>
                  <a:lnTo>
                    <a:pt x="215630" y="252875"/>
                  </a:lnTo>
                  <a:lnTo>
                    <a:pt x="209823" y="267687"/>
                  </a:lnTo>
                  <a:lnTo>
                    <a:pt x="203505" y="280009"/>
                  </a:lnTo>
                  <a:lnTo>
                    <a:pt x="196845" y="290671"/>
                  </a:lnTo>
                  <a:lnTo>
                    <a:pt x="189958" y="300225"/>
                  </a:lnTo>
                  <a:lnTo>
                    <a:pt x="182920" y="309042"/>
                  </a:lnTo>
                  <a:lnTo>
                    <a:pt x="175781" y="317367"/>
                  </a:lnTo>
                  <a:lnTo>
                    <a:pt x="168575" y="325364"/>
                  </a:lnTo>
                  <a:lnTo>
                    <a:pt x="158877" y="333142"/>
                  </a:lnTo>
                  <a:lnTo>
                    <a:pt x="147517" y="340775"/>
                  </a:lnTo>
                  <a:lnTo>
                    <a:pt x="123068" y="355781"/>
                  </a:lnTo>
                  <a:lnTo>
                    <a:pt x="99967" y="370607"/>
                  </a:lnTo>
                  <a:lnTo>
                    <a:pt x="87444" y="376763"/>
                  </a:lnTo>
                  <a:lnTo>
                    <a:pt x="74202" y="382091"/>
                  </a:lnTo>
                  <a:lnTo>
                    <a:pt x="0" y="4074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3590723" y="5190730"/>
            <a:ext cx="2279394" cy="667421"/>
            <a:chOff x="3590723" y="5190730"/>
            <a:chExt cx="2279394" cy="667421"/>
          </a:xfrm>
        </p:grpSpPr>
        <p:sp>
          <p:nvSpPr>
            <p:cNvPr id="171" name="Freeform 170"/>
            <p:cNvSpPr/>
            <p:nvPr/>
          </p:nvSpPr>
          <p:spPr>
            <a:xfrm>
              <a:off x="4625809" y="5241502"/>
              <a:ext cx="275290" cy="33036"/>
            </a:xfrm>
            <a:custGeom>
              <a:avLst/>
              <a:gdLst/>
              <a:ahLst/>
              <a:cxnLst/>
              <a:rect l="0" t="0" r="0" b="0"/>
              <a:pathLst>
                <a:path w="275290" h="33036">
                  <a:moveTo>
                    <a:pt x="0" y="0"/>
                  </a:moveTo>
                  <a:lnTo>
                    <a:pt x="17538" y="11692"/>
                  </a:lnTo>
                  <a:lnTo>
                    <a:pt x="28821" y="15136"/>
                  </a:lnTo>
                  <a:lnTo>
                    <a:pt x="42461" y="17432"/>
                  </a:lnTo>
                  <a:lnTo>
                    <a:pt x="57671" y="18962"/>
                  </a:lnTo>
                  <a:lnTo>
                    <a:pt x="72706" y="19983"/>
                  </a:lnTo>
                  <a:lnTo>
                    <a:pt x="87623" y="20663"/>
                  </a:lnTo>
                  <a:lnTo>
                    <a:pt x="118472" y="21419"/>
                  </a:lnTo>
                  <a:lnTo>
                    <a:pt x="200321" y="21944"/>
                  </a:lnTo>
                  <a:lnTo>
                    <a:pt x="214299" y="23194"/>
                  </a:lnTo>
                  <a:lnTo>
                    <a:pt x="275289" y="33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4614798" y="5417687"/>
              <a:ext cx="297313" cy="1"/>
            </a:xfrm>
            <a:custGeom>
              <a:avLst/>
              <a:gdLst/>
              <a:ahLst/>
              <a:cxnLst/>
              <a:rect l="0" t="0" r="0" b="0"/>
              <a:pathLst>
                <a:path w="297313" h="1">
                  <a:moveTo>
                    <a:pt x="0" y="0"/>
                  </a:moveTo>
                  <a:lnTo>
                    <a:pt x="2973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5001857" y="5190730"/>
              <a:ext cx="152508" cy="271005"/>
            </a:xfrm>
            <a:custGeom>
              <a:avLst/>
              <a:gdLst/>
              <a:ahLst/>
              <a:cxnLst/>
              <a:rect l="0" t="0" r="0" b="0"/>
              <a:pathLst>
                <a:path w="152508" h="271005">
                  <a:moveTo>
                    <a:pt x="152507" y="28749"/>
                  </a:moveTo>
                  <a:lnTo>
                    <a:pt x="146662" y="11212"/>
                  </a:lnTo>
                  <a:lnTo>
                    <a:pt x="140046" y="6046"/>
                  </a:lnTo>
                  <a:lnTo>
                    <a:pt x="130741" y="2603"/>
                  </a:lnTo>
                  <a:lnTo>
                    <a:pt x="119644" y="307"/>
                  </a:lnTo>
                  <a:lnTo>
                    <a:pt x="108575" y="0"/>
                  </a:lnTo>
                  <a:lnTo>
                    <a:pt x="97526" y="1018"/>
                  </a:lnTo>
                  <a:lnTo>
                    <a:pt x="86489" y="2921"/>
                  </a:lnTo>
                  <a:lnTo>
                    <a:pt x="75460" y="6636"/>
                  </a:lnTo>
                  <a:lnTo>
                    <a:pt x="64438" y="11560"/>
                  </a:lnTo>
                  <a:lnTo>
                    <a:pt x="53418" y="17290"/>
                  </a:lnTo>
                  <a:lnTo>
                    <a:pt x="43625" y="23557"/>
                  </a:lnTo>
                  <a:lnTo>
                    <a:pt x="34649" y="30182"/>
                  </a:lnTo>
                  <a:lnTo>
                    <a:pt x="26219" y="37045"/>
                  </a:lnTo>
                  <a:lnTo>
                    <a:pt x="18151" y="45292"/>
                  </a:lnTo>
                  <a:lnTo>
                    <a:pt x="10326" y="54460"/>
                  </a:lnTo>
                  <a:lnTo>
                    <a:pt x="2662" y="64242"/>
                  </a:lnTo>
                  <a:lnTo>
                    <a:pt x="0" y="73211"/>
                  </a:lnTo>
                  <a:lnTo>
                    <a:pt x="672" y="81637"/>
                  </a:lnTo>
                  <a:lnTo>
                    <a:pt x="3567" y="89701"/>
                  </a:lnTo>
                  <a:lnTo>
                    <a:pt x="10391" y="95078"/>
                  </a:lnTo>
                  <a:lnTo>
                    <a:pt x="19834" y="98662"/>
                  </a:lnTo>
                  <a:lnTo>
                    <a:pt x="31024" y="101052"/>
                  </a:lnTo>
                  <a:lnTo>
                    <a:pt x="42154" y="100197"/>
                  </a:lnTo>
                  <a:lnTo>
                    <a:pt x="53245" y="97181"/>
                  </a:lnTo>
                  <a:lnTo>
                    <a:pt x="64310" y="92723"/>
                  </a:lnTo>
                  <a:lnTo>
                    <a:pt x="74133" y="87304"/>
                  </a:lnTo>
                  <a:lnTo>
                    <a:pt x="83129" y="81244"/>
                  </a:lnTo>
                  <a:lnTo>
                    <a:pt x="91573" y="74757"/>
                  </a:lnTo>
                  <a:lnTo>
                    <a:pt x="99649" y="66763"/>
                  </a:lnTo>
                  <a:lnTo>
                    <a:pt x="107481" y="57762"/>
                  </a:lnTo>
                  <a:lnTo>
                    <a:pt x="115148" y="48091"/>
                  </a:lnTo>
                  <a:lnTo>
                    <a:pt x="121484" y="37973"/>
                  </a:lnTo>
                  <a:lnTo>
                    <a:pt x="126931" y="27558"/>
                  </a:lnTo>
                  <a:lnTo>
                    <a:pt x="131786" y="16943"/>
                  </a:lnTo>
                  <a:lnTo>
                    <a:pt x="133799" y="14761"/>
                  </a:lnTo>
                  <a:lnTo>
                    <a:pt x="133918" y="18200"/>
                  </a:lnTo>
                  <a:lnTo>
                    <a:pt x="132773" y="25387"/>
                  </a:lnTo>
                  <a:lnTo>
                    <a:pt x="130787" y="35073"/>
                  </a:lnTo>
                  <a:lnTo>
                    <a:pt x="118807" y="89044"/>
                  </a:lnTo>
                  <a:lnTo>
                    <a:pt x="115358" y="105651"/>
                  </a:lnTo>
                  <a:lnTo>
                    <a:pt x="113059" y="121617"/>
                  </a:lnTo>
                  <a:lnTo>
                    <a:pt x="111527" y="137154"/>
                  </a:lnTo>
                  <a:lnTo>
                    <a:pt x="110505" y="152407"/>
                  </a:lnTo>
                  <a:lnTo>
                    <a:pt x="108600" y="166245"/>
                  </a:lnTo>
                  <a:lnTo>
                    <a:pt x="106107" y="179142"/>
                  </a:lnTo>
                  <a:lnTo>
                    <a:pt x="103221" y="191410"/>
                  </a:lnTo>
                  <a:lnTo>
                    <a:pt x="102520" y="204482"/>
                  </a:lnTo>
                  <a:lnTo>
                    <a:pt x="103277" y="218092"/>
                  </a:lnTo>
                  <a:lnTo>
                    <a:pt x="108461" y="2710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5176387" y="5373641"/>
              <a:ext cx="209221" cy="33036"/>
            </a:xfrm>
            <a:custGeom>
              <a:avLst/>
              <a:gdLst/>
              <a:ahLst/>
              <a:cxnLst/>
              <a:rect l="0" t="0" r="0" b="0"/>
              <a:pathLst>
                <a:path w="209221" h="33036">
                  <a:moveTo>
                    <a:pt x="0" y="0"/>
                  </a:moveTo>
                  <a:lnTo>
                    <a:pt x="23383" y="11691"/>
                  </a:lnTo>
                  <a:lnTo>
                    <a:pt x="35165" y="15135"/>
                  </a:lnTo>
                  <a:lnTo>
                    <a:pt x="47914" y="17431"/>
                  </a:lnTo>
                  <a:lnTo>
                    <a:pt x="61307" y="18962"/>
                  </a:lnTo>
                  <a:lnTo>
                    <a:pt x="75130" y="19982"/>
                  </a:lnTo>
                  <a:lnTo>
                    <a:pt x="89239" y="20663"/>
                  </a:lnTo>
                  <a:lnTo>
                    <a:pt x="103539" y="21116"/>
                  </a:lnTo>
                  <a:lnTo>
                    <a:pt x="116743" y="22642"/>
                  </a:lnTo>
                  <a:lnTo>
                    <a:pt x="129216" y="24883"/>
                  </a:lnTo>
                  <a:lnTo>
                    <a:pt x="141202" y="27601"/>
                  </a:lnTo>
                  <a:lnTo>
                    <a:pt x="154087" y="29412"/>
                  </a:lnTo>
                  <a:lnTo>
                    <a:pt x="167570" y="30620"/>
                  </a:lnTo>
                  <a:lnTo>
                    <a:pt x="209220" y="330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5495723" y="5252514"/>
              <a:ext cx="374394" cy="242255"/>
            </a:xfrm>
            <a:custGeom>
              <a:avLst/>
              <a:gdLst/>
              <a:ahLst/>
              <a:cxnLst/>
              <a:rect l="0" t="0" r="0" b="0"/>
              <a:pathLst>
                <a:path w="374394" h="242255">
                  <a:moveTo>
                    <a:pt x="0" y="0"/>
                  </a:moveTo>
                  <a:lnTo>
                    <a:pt x="23382" y="0"/>
                  </a:lnTo>
                  <a:lnTo>
                    <a:pt x="33941" y="2447"/>
                  </a:lnTo>
                  <a:lnTo>
                    <a:pt x="44650" y="6525"/>
                  </a:lnTo>
                  <a:lnTo>
                    <a:pt x="55460" y="11691"/>
                  </a:lnTo>
                  <a:lnTo>
                    <a:pt x="65114" y="17582"/>
                  </a:lnTo>
                  <a:lnTo>
                    <a:pt x="73997" y="23956"/>
                  </a:lnTo>
                  <a:lnTo>
                    <a:pt x="82366" y="30653"/>
                  </a:lnTo>
                  <a:lnTo>
                    <a:pt x="90392" y="37565"/>
                  </a:lnTo>
                  <a:lnTo>
                    <a:pt x="98190" y="44619"/>
                  </a:lnTo>
                  <a:lnTo>
                    <a:pt x="105836" y="51769"/>
                  </a:lnTo>
                  <a:lnTo>
                    <a:pt x="113380" y="60207"/>
                  </a:lnTo>
                  <a:lnTo>
                    <a:pt x="120856" y="69502"/>
                  </a:lnTo>
                  <a:lnTo>
                    <a:pt x="128287" y="79369"/>
                  </a:lnTo>
                  <a:lnTo>
                    <a:pt x="133242" y="90842"/>
                  </a:lnTo>
                  <a:lnTo>
                    <a:pt x="136545" y="103384"/>
                  </a:lnTo>
                  <a:lnTo>
                    <a:pt x="138747" y="116640"/>
                  </a:lnTo>
                  <a:lnTo>
                    <a:pt x="137768" y="127923"/>
                  </a:lnTo>
                  <a:lnTo>
                    <a:pt x="134668" y="137893"/>
                  </a:lnTo>
                  <a:lnTo>
                    <a:pt x="130154" y="146987"/>
                  </a:lnTo>
                  <a:lnTo>
                    <a:pt x="123475" y="154272"/>
                  </a:lnTo>
                  <a:lnTo>
                    <a:pt x="115351" y="160353"/>
                  </a:lnTo>
                  <a:lnTo>
                    <a:pt x="106265" y="165630"/>
                  </a:lnTo>
                  <a:lnTo>
                    <a:pt x="95313" y="169148"/>
                  </a:lnTo>
                  <a:lnTo>
                    <a:pt x="83118" y="171494"/>
                  </a:lnTo>
                  <a:lnTo>
                    <a:pt x="70094" y="173058"/>
                  </a:lnTo>
                  <a:lnTo>
                    <a:pt x="63858" y="171653"/>
                  </a:lnTo>
                  <a:lnTo>
                    <a:pt x="62148" y="168270"/>
                  </a:lnTo>
                  <a:lnTo>
                    <a:pt x="63455" y="163567"/>
                  </a:lnTo>
                  <a:lnTo>
                    <a:pt x="69221" y="160432"/>
                  </a:lnTo>
                  <a:lnTo>
                    <a:pt x="77958" y="158342"/>
                  </a:lnTo>
                  <a:lnTo>
                    <a:pt x="88677" y="156949"/>
                  </a:lnTo>
                  <a:lnTo>
                    <a:pt x="101941" y="157243"/>
                  </a:lnTo>
                  <a:lnTo>
                    <a:pt x="116901" y="158663"/>
                  </a:lnTo>
                  <a:lnTo>
                    <a:pt x="132991" y="160833"/>
                  </a:lnTo>
                  <a:lnTo>
                    <a:pt x="149836" y="163503"/>
                  </a:lnTo>
                  <a:lnTo>
                    <a:pt x="184866" y="169733"/>
                  </a:lnTo>
                  <a:lnTo>
                    <a:pt x="202772" y="174331"/>
                  </a:lnTo>
                  <a:lnTo>
                    <a:pt x="220827" y="179843"/>
                  </a:lnTo>
                  <a:lnTo>
                    <a:pt x="282068" y="200426"/>
                  </a:lnTo>
                  <a:lnTo>
                    <a:pt x="294490" y="205804"/>
                  </a:lnTo>
                  <a:lnTo>
                    <a:pt x="306442" y="211837"/>
                  </a:lnTo>
                  <a:lnTo>
                    <a:pt x="318081" y="218305"/>
                  </a:lnTo>
                  <a:lnTo>
                    <a:pt x="329510" y="223842"/>
                  </a:lnTo>
                  <a:lnTo>
                    <a:pt x="340801" y="228756"/>
                  </a:lnTo>
                  <a:lnTo>
                    <a:pt x="374393" y="2422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4570752" y="5571849"/>
              <a:ext cx="275290" cy="44047"/>
            </a:xfrm>
            <a:custGeom>
              <a:avLst/>
              <a:gdLst/>
              <a:ahLst/>
              <a:cxnLst/>
              <a:rect l="0" t="0" r="0" b="0"/>
              <a:pathLst>
                <a:path w="275290" h="44047">
                  <a:moveTo>
                    <a:pt x="0" y="0"/>
                  </a:moveTo>
                  <a:lnTo>
                    <a:pt x="29228" y="0"/>
                  </a:lnTo>
                  <a:lnTo>
                    <a:pt x="41508" y="1224"/>
                  </a:lnTo>
                  <a:lnTo>
                    <a:pt x="53366" y="3263"/>
                  </a:lnTo>
                  <a:lnTo>
                    <a:pt x="77552" y="8792"/>
                  </a:lnTo>
                  <a:lnTo>
                    <a:pt x="191029" y="36762"/>
                  </a:lnTo>
                  <a:lnTo>
                    <a:pt x="206880" y="39190"/>
                  </a:lnTo>
                  <a:lnTo>
                    <a:pt x="223565" y="40809"/>
                  </a:lnTo>
                  <a:lnTo>
                    <a:pt x="275289" y="440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4658844" y="5759046"/>
              <a:ext cx="121128" cy="9482"/>
            </a:xfrm>
            <a:custGeom>
              <a:avLst/>
              <a:gdLst/>
              <a:ahLst/>
              <a:cxnLst/>
              <a:rect l="0" t="0" r="0" b="0"/>
              <a:pathLst>
                <a:path w="121128" h="9482">
                  <a:moveTo>
                    <a:pt x="0" y="0"/>
                  </a:moveTo>
                  <a:lnTo>
                    <a:pt x="17537" y="5845"/>
                  </a:lnTo>
                  <a:lnTo>
                    <a:pt x="28820" y="7567"/>
                  </a:lnTo>
                  <a:lnTo>
                    <a:pt x="42460" y="8715"/>
                  </a:lnTo>
                  <a:lnTo>
                    <a:pt x="57671" y="9481"/>
                  </a:lnTo>
                  <a:lnTo>
                    <a:pt x="71482" y="8767"/>
                  </a:lnTo>
                  <a:lnTo>
                    <a:pt x="84360" y="7068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4967168" y="5604884"/>
              <a:ext cx="284129" cy="253267"/>
            </a:xfrm>
            <a:custGeom>
              <a:avLst/>
              <a:gdLst/>
              <a:ahLst/>
              <a:cxnLst/>
              <a:rect l="0" t="0" r="0" b="0"/>
              <a:pathLst>
                <a:path w="284129" h="253267">
                  <a:moveTo>
                    <a:pt x="0" y="0"/>
                  </a:moveTo>
                  <a:lnTo>
                    <a:pt x="45979" y="15326"/>
                  </a:lnTo>
                  <a:lnTo>
                    <a:pt x="57570" y="17559"/>
                  </a:lnTo>
                  <a:lnTo>
                    <a:pt x="70191" y="19047"/>
                  </a:lnTo>
                  <a:lnTo>
                    <a:pt x="83499" y="20039"/>
                  </a:lnTo>
                  <a:lnTo>
                    <a:pt x="98489" y="20700"/>
                  </a:lnTo>
                  <a:lnTo>
                    <a:pt x="131457" y="21435"/>
                  </a:lnTo>
                  <a:lnTo>
                    <a:pt x="233001" y="21971"/>
                  </a:lnTo>
                  <a:lnTo>
                    <a:pt x="247097" y="23212"/>
                  </a:lnTo>
                  <a:lnTo>
                    <a:pt x="260164" y="25263"/>
                  </a:lnTo>
                  <a:lnTo>
                    <a:pt x="272547" y="27853"/>
                  </a:lnTo>
                  <a:lnTo>
                    <a:pt x="279579" y="33251"/>
                  </a:lnTo>
                  <a:lnTo>
                    <a:pt x="283043" y="40520"/>
                  </a:lnTo>
                  <a:lnTo>
                    <a:pt x="284128" y="49036"/>
                  </a:lnTo>
                  <a:lnTo>
                    <a:pt x="281182" y="57161"/>
                  </a:lnTo>
                  <a:lnTo>
                    <a:pt x="275547" y="65024"/>
                  </a:lnTo>
                  <a:lnTo>
                    <a:pt x="240130" y="101073"/>
                  </a:lnTo>
                  <a:lnTo>
                    <a:pt x="208590" y="132722"/>
                  </a:lnTo>
                  <a:lnTo>
                    <a:pt x="196565" y="143539"/>
                  </a:lnTo>
                  <a:lnTo>
                    <a:pt x="183654" y="154421"/>
                  </a:lnTo>
                  <a:lnTo>
                    <a:pt x="156258" y="176301"/>
                  </a:lnTo>
                  <a:lnTo>
                    <a:pt x="127769" y="198259"/>
                  </a:lnTo>
                  <a:lnTo>
                    <a:pt x="115767" y="208030"/>
                  </a:lnTo>
                  <a:lnTo>
                    <a:pt x="105318" y="216991"/>
                  </a:lnTo>
                  <a:lnTo>
                    <a:pt x="95906" y="225412"/>
                  </a:lnTo>
                  <a:lnTo>
                    <a:pt x="85960" y="232250"/>
                  </a:lnTo>
                  <a:lnTo>
                    <a:pt x="75659" y="238032"/>
                  </a:lnTo>
                  <a:lnTo>
                    <a:pt x="44046" y="2532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3717982" y="5436553"/>
              <a:ext cx="170054" cy="311482"/>
            </a:xfrm>
            <a:custGeom>
              <a:avLst/>
              <a:gdLst/>
              <a:ahLst/>
              <a:cxnLst/>
              <a:rect l="0" t="0" r="0" b="0"/>
              <a:pathLst>
                <a:path w="170054" h="311482">
                  <a:moveTo>
                    <a:pt x="170053" y="14169"/>
                  </a:moveTo>
                  <a:lnTo>
                    <a:pt x="158362" y="2478"/>
                  </a:lnTo>
                  <a:lnTo>
                    <a:pt x="150024" y="257"/>
                  </a:lnTo>
                  <a:lnTo>
                    <a:pt x="139571" y="0"/>
                  </a:lnTo>
                  <a:lnTo>
                    <a:pt x="127708" y="1053"/>
                  </a:lnTo>
                  <a:lnTo>
                    <a:pt x="116130" y="4201"/>
                  </a:lnTo>
                  <a:lnTo>
                    <a:pt x="104740" y="8747"/>
                  </a:lnTo>
                  <a:lnTo>
                    <a:pt x="93476" y="14225"/>
                  </a:lnTo>
                  <a:lnTo>
                    <a:pt x="83520" y="21547"/>
                  </a:lnTo>
                  <a:lnTo>
                    <a:pt x="74436" y="30100"/>
                  </a:lnTo>
                  <a:lnTo>
                    <a:pt x="65932" y="39472"/>
                  </a:lnTo>
                  <a:lnTo>
                    <a:pt x="59040" y="50614"/>
                  </a:lnTo>
                  <a:lnTo>
                    <a:pt x="53221" y="62936"/>
                  </a:lnTo>
                  <a:lnTo>
                    <a:pt x="48119" y="76044"/>
                  </a:lnTo>
                  <a:lnTo>
                    <a:pt x="43494" y="89677"/>
                  </a:lnTo>
                  <a:lnTo>
                    <a:pt x="39187" y="103660"/>
                  </a:lnTo>
                  <a:lnTo>
                    <a:pt x="31139" y="132248"/>
                  </a:lnTo>
                  <a:lnTo>
                    <a:pt x="8600" y="218549"/>
                  </a:lnTo>
                  <a:lnTo>
                    <a:pt x="1231" y="243261"/>
                  </a:lnTo>
                  <a:lnTo>
                    <a:pt x="0" y="254990"/>
                  </a:lnTo>
                  <a:lnTo>
                    <a:pt x="403" y="266479"/>
                  </a:lnTo>
                  <a:lnTo>
                    <a:pt x="4879" y="3114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3590723" y="5605086"/>
              <a:ext cx="187197" cy="10810"/>
            </a:xfrm>
            <a:custGeom>
              <a:avLst/>
              <a:gdLst/>
              <a:ahLst/>
              <a:cxnLst/>
              <a:rect l="0" t="0" r="0" b="0"/>
              <a:pathLst>
                <a:path w="187197" h="10810">
                  <a:moveTo>
                    <a:pt x="0" y="10809"/>
                  </a:moveTo>
                  <a:lnTo>
                    <a:pt x="23382" y="4964"/>
                  </a:lnTo>
                  <a:lnTo>
                    <a:pt x="35164" y="3242"/>
                  </a:lnTo>
                  <a:lnTo>
                    <a:pt x="47913" y="2094"/>
                  </a:lnTo>
                  <a:lnTo>
                    <a:pt x="61306" y="1329"/>
                  </a:lnTo>
                  <a:lnTo>
                    <a:pt x="89238" y="479"/>
                  </a:lnTo>
                  <a:lnTo>
                    <a:pt x="132478" y="0"/>
                  </a:lnTo>
                  <a:lnTo>
                    <a:pt x="187196" y="108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3890267" y="5384653"/>
              <a:ext cx="151931" cy="396417"/>
            </a:xfrm>
            <a:custGeom>
              <a:avLst/>
              <a:gdLst/>
              <a:ahLst/>
              <a:cxnLst/>
              <a:rect l="0" t="0" r="0" b="0"/>
              <a:pathLst>
                <a:path w="151931" h="396417">
                  <a:moveTo>
                    <a:pt x="151930" y="0"/>
                  </a:moveTo>
                  <a:lnTo>
                    <a:pt x="134393" y="11692"/>
                  </a:lnTo>
                  <a:lnTo>
                    <a:pt x="126780" y="17582"/>
                  </a:lnTo>
                  <a:lnTo>
                    <a:pt x="119258" y="23957"/>
                  </a:lnTo>
                  <a:lnTo>
                    <a:pt x="111796" y="30653"/>
                  </a:lnTo>
                  <a:lnTo>
                    <a:pt x="96979" y="44619"/>
                  </a:lnTo>
                  <a:lnTo>
                    <a:pt x="89602" y="51769"/>
                  </a:lnTo>
                  <a:lnTo>
                    <a:pt x="82237" y="61430"/>
                  </a:lnTo>
                  <a:lnTo>
                    <a:pt x="74880" y="72764"/>
                  </a:lnTo>
                  <a:lnTo>
                    <a:pt x="67529" y="85215"/>
                  </a:lnTo>
                  <a:lnTo>
                    <a:pt x="60181" y="98409"/>
                  </a:lnTo>
                  <a:lnTo>
                    <a:pt x="45491" y="126120"/>
                  </a:lnTo>
                  <a:lnTo>
                    <a:pt x="39371" y="139138"/>
                  </a:lnTo>
                  <a:lnTo>
                    <a:pt x="34068" y="151487"/>
                  </a:lnTo>
                  <a:lnTo>
                    <a:pt x="29309" y="163390"/>
                  </a:lnTo>
                  <a:lnTo>
                    <a:pt x="24913" y="176219"/>
                  </a:lnTo>
                  <a:lnTo>
                    <a:pt x="20759" y="189666"/>
                  </a:lnTo>
                  <a:lnTo>
                    <a:pt x="12880" y="216435"/>
                  </a:lnTo>
                  <a:lnTo>
                    <a:pt x="5300" y="240567"/>
                  </a:lnTo>
                  <a:lnTo>
                    <a:pt x="2789" y="254588"/>
                  </a:lnTo>
                  <a:lnTo>
                    <a:pt x="1116" y="270053"/>
                  </a:lnTo>
                  <a:lnTo>
                    <a:pt x="0" y="286480"/>
                  </a:lnTo>
                  <a:lnTo>
                    <a:pt x="1703" y="301103"/>
                  </a:lnTo>
                  <a:lnTo>
                    <a:pt x="5285" y="314521"/>
                  </a:lnTo>
                  <a:lnTo>
                    <a:pt x="10120" y="327137"/>
                  </a:lnTo>
                  <a:lnTo>
                    <a:pt x="15791" y="337995"/>
                  </a:lnTo>
                  <a:lnTo>
                    <a:pt x="22019" y="347681"/>
                  </a:lnTo>
                  <a:lnTo>
                    <a:pt x="28617" y="356585"/>
                  </a:lnTo>
                  <a:lnTo>
                    <a:pt x="35463" y="364968"/>
                  </a:lnTo>
                  <a:lnTo>
                    <a:pt x="42474" y="373004"/>
                  </a:lnTo>
                  <a:lnTo>
                    <a:pt x="63837" y="3964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4013101" y="5461734"/>
              <a:ext cx="175538" cy="239782"/>
            </a:xfrm>
            <a:custGeom>
              <a:avLst/>
              <a:gdLst/>
              <a:ahLst/>
              <a:cxnLst/>
              <a:rect l="0" t="0" r="0" b="0"/>
              <a:pathLst>
                <a:path w="175538" h="239782">
                  <a:moveTo>
                    <a:pt x="117188" y="0"/>
                  </a:moveTo>
                  <a:lnTo>
                    <a:pt x="99651" y="5845"/>
                  </a:lnTo>
                  <a:lnTo>
                    <a:pt x="90815" y="10014"/>
                  </a:lnTo>
                  <a:lnTo>
                    <a:pt x="81253" y="15241"/>
                  </a:lnTo>
                  <a:lnTo>
                    <a:pt x="71209" y="21172"/>
                  </a:lnTo>
                  <a:lnTo>
                    <a:pt x="62065" y="28797"/>
                  </a:lnTo>
                  <a:lnTo>
                    <a:pt x="53522" y="37550"/>
                  </a:lnTo>
                  <a:lnTo>
                    <a:pt x="45380" y="47056"/>
                  </a:lnTo>
                  <a:lnTo>
                    <a:pt x="38728" y="59512"/>
                  </a:lnTo>
                  <a:lnTo>
                    <a:pt x="33071" y="73933"/>
                  </a:lnTo>
                  <a:lnTo>
                    <a:pt x="28075" y="89664"/>
                  </a:lnTo>
                  <a:lnTo>
                    <a:pt x="22298" y="105046"/>
                  </a:lnTo>
                  <a:lnTo>
                    <a:pt x="15999" y="120194"/>
                  </a:lnTo>
                  <a:lnTo>
                    <a:pt x="9353" y="135187"/>
                  </a:lnTo>
                  <a:lnTo>
                    <a:pt x="4923" y="151300"/>
                  </a:lnTo>
                  <a:lnTo>
                    <a:pt x="1969" y="168159"/>
                  </a:lnTo>
                  <a:lnTo>
                    <a:pt x="0" y="185517"/>
                  </a:lnTo>
                  <a:lnTo>
                    <a:pt x="1134" y="200759"/>
                  </a:lnTo>
                  <a:lnTo>
                    <a:pt x="4337" y="214590"/>
                  </a:lnTo>
                  <a:lnTo>
                    <a:pt x="8919" y="227482"/>
                  </a:lnTo>
                  <a:lnTo>
                    <a:pt x="16868" y="234853"/>
                  </a:lnTo>
                  <a:lnTo>
                    <a:pt x="27062" y="238544"/>
                  </a:lnTo>
                  <a:lnTo>
                    <a:pt x="38751" y="239781"/>
                  </a:lnTo>
                  <a:lnTo>
                    <a:pt x="50215" y="238158"/>
                  </a:lnTo>
                  <a:lnTo>
                    <a:pt x="61528" y="234629"/>
                  </a:lnTo>
                  <a:lnTo>
                    <a:pt x="72740" y="229830"/>
                  </a:lnTo>
                  <a:lnTo>
                    <a:pt x="82662" y="224184"/>
                  </a:lnTo>
                  <a:lnTo>
                    <a:pt x="91724" y="217972"/>
                  </a:lnTo>
                  <a:lnTo>
                    <a:pt x="100212" y="211384"/>
                  </a:lnTo>
                  <a:lnTo>
                    <a:pt x="109541" y="203321"/>
                  </a:lnTo>
                  <a:lnTo>
                    <a:pt x="119432" y="194276"/>
                  </a:lnTo>
                  <a:lnTo>
                    <a:pt x="129695" y="184575"/>
                  </a:lnTo>
                  <a:lnTo>
                    <a:pt x="138985" y="174437"/>
                  </a:lnTo>
                  <a:lnTo>
                    <a:pt x="147625" y="164008"/>
                  </a:lnTo>
                  <a:lnTo>
                    <a:pt x="155832" y="153385"/>
                  </a:lnTo>
                  <a:lnTo>
                    <a:pt x="162527" y="142632"/>
                  </a:lnTo>
                  <a:lnTo>
                    <a:pt x="168214" y="131793"/>
                  </a:lnTo>
                  <a:lnTo>
                    <a:pt x="173228" y="120897"/>
                  </a:lnTo>
                  <a:lnTo>
                    <a:pt x="175348" y="108738"/>
                  </a:lnTo>
                  <a:lnTo>
                    <a:pt x="175537" y="95739"/>
                  </a:lnTo>
                  <a:lnTo>
                    <a:pt x="174440" y="82178"/>
                  </a:lnTo>
                  <a:lnTo>
                    <a:pt x="171262" y="70691"/>
                  </a:lnTo>
                  <a:lnTo>
                    <a:pt x="166696" y="60586"/>
                  </a:lnTo>
                  <a:lnTo>
                    <a:pt x="128200" y="220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4196358" y="5626907"/>
              <a:ext cx="11013" cy="1"/>
            </a:xfrm>
            <a:custGeom>
              <a:avLst/>
              <a:gdLst/>
              <a:ahLst/>
              <a:cxnLst/>
              <a:rect l="0" t="0" r="0" b="0"/>
              <a:pathLst>
                <a:path w="11013" h="1">
                  <a:moveTo>
                    <a:pt x="110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4212038" y="5615895"/>
              <a:ext cx="6345" cy="55059"/>
            </a:xfrm>
            <a:custGeom>
              <a:avLst/>
              <a:gdLst/>
              <a:ahLst/>
              <a:cxnLst/>
              <a:rect l="0" t="0" r="0" b="0"/>
              <a:pathLst>
                <a:path w="6345" h="55059">
                  <a:moveTo>
                    <a:pt x="6344" y="0"/>
                  </a:moveTo>
                  <a:lnTo>
                    <a:pt x="6344" y="23383"/>
                  </a:lnTo>
                  <a:lnTo>
                    <a:pt x="5120" y="26600"/>
                  </a:lnTo>
                  <a:lnTo>
                    <a:pt x="3081" y="25075"/>
                  </a:lnTo>
                  <a:lnTo>
                    <a:pt x="498" y="20387"/>
                  </a:lnTo>
                  <a:lnTo>
                    <a:pt x="0" y="20933"/>
                  </a:lnTo>
                  <a:lnTo>
                    <a:pt x="891" y="24967"/>
                  </a:lnTo>
                  <a:lnTo>
                    <a:pt x="6344" y="550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4251416" y="5441241"/>
              <a:ext cx="176186" cy="317806"/>
            </a:xfrm>
            <a:custGeom>
              <a:avLst/>
              <a:gdLst/>
              <a:ahLst/>
              <a:cxnLst/>
              <a:rect l="0" t="0" r="0" b="0"/>
              <a:pathLst>
                <a:path w="176186" h="317806">
                  <a:moveTo>
                    <a:pt x="176185" y="9481"/>
                  </a:moveTo>
                  <a:lnTo>
                    <a:pt x="158648" y="3635"/>
                  </a:lnTo>
                  <a:lnTo>
                    <a:pt x="148588" y="1913"/>
                  </a:lnTo>
                  <a:lnTo>
                    <a:pt x="136988" y="765"/>
                  </a:lnTo>
                  <a:lnTo>
                    <a:pt x="124360" y="0"/>
                  </a:lnTo>
                  <a:lnTo>
                    <a:pt x="112271" y="1937"/>
                  </a:lnTo>
                  <a:lnTo>
                    <a:pt x="100541" y="5675"/>
                  </a:lnTo>
                  <a:lnTo>
                    <a:pt x="89051" y="10614"/>
                  </a:lnTo>
                  <a:lnTo>
                    <a:pt x="80167" y="17578"/>
                  </a:lnTo>
                  <a:lnTo>
                    <a:pt x="73021" y="25890"/>
                  </a:lnTo>
                  <a:lnTo>
                    <a:pt x="67033" y="35103"/>
                  </a:lnTo>
                  <a:lnTo>
                    <a:pt x="61818" y="44915"/>
                  </a:lnTo>
                  <a:lnTo>
                    <a:pt x="57118" y="55127"/>
                  </a:lnTo>
                  <a:lnTo>
                    <a:pt x="52761" y="65605"/>
                  </a:lnTo>
                  <a:lnTo>
                    <a:pt x="48632" y="77485"/>
                  </a:lnTo>
                  <a:lnTo>
                    <a:pt x="44657" y="90299"/>
                  </a:lnTo>
                  <a:lnTo>
                    <a:pt x="40783" y="103735"/>
                  </a:lnTo>
                  <a:lnTo>
                    <a:pt x="38200" y="117587"/>
                  </a:lnTo>
                  <a:lnTo>
                    <a:pt x="36478" y="131716"/>
                  </a:lnTo>
                  <a:lnTo>
                    <a:pt x="35331" y="146028"/>
                  </a:lnTo>
                  <a:lnTo>
                    <a:pt x="37012" y="158018"/>
                  </a:lnTo>
                  <a:lnTo>
                    <a:pt x="40581" y="168457"/>
                  </a:lnTo>
                  <a:lnTo>
                    <a:pt x="45407" y="177864"/>
                  </a:lnTo>
                  <a:lnTo>
                    <a:pt x="52294" y="181688"/>
                  </a:lnTo>
                  <a:lnTo>
                    <a:pt x="60557" y="181790"/>
                  </a:lnTo>
                  <a:lnTo>
                    <a:pt x="69735" y="179412"/>
                  </a:lnTo>
                  <a:lnTo>
                    <a:pt x="79525" y="176603"/>
                  </a:lnTo>
                  <a:lnTo>
                    <a:pt x="100191" y="170219"/>
                  </a:lnTo>
                  <a:lnTo>
                    <a:pt x="112064" y="168027"/>
                  </a:lnTo>
                  <a:lnTo>
                    <a:pt x="124873" y="166566"/>
                  </a:lnTo>
                  <a:lnTo>
                    <a:pt x="138306" y="165591"/>
                  </a:lnTo>
                  <a:lnTo>
                    <a:pt x="149709" y="168613"/>
                  </a:lnTo>
                  <a:lnTo>
                    <a:pt x="159758" y="174297"/>
                  </a:lnTo>
                  <a:lnTo>
                    <a:pt x="168904" y="181758"/>
                  </a:lnTo>
                  <a:lnTo>
                    <a:pt x="173779" y="191625"/>
                  </a:lnTo>
                  <a:lnTo>
                    <a:pt x="175804" y="203097"/>
                  </a:lnTo>
                  <a:lnTo>
                    <a:pt x="175931" y="215640"/>
                  </a:lnTo>
                  <a:lnTo>
                    <a:pt x="173569" y="227671"/>
                  </a:lnTo>
                  <a:lnTo>
                    <a:pt x="169547" y="239363"/>
                  </a:lnTo>
                  <a:lnTo>
                    <a:pt x="164419" y="250829"/>
                  </a:lnTo>
                  <a:lnTo>
                    <a:pt x="157330" y="260919"/>
                  </a:lnTo>
                  <a:lnTo>
                    <a:pt x="148933" y="270092"/>
                  </a:lnTo>
                  <a:lnTo>
                    <a:pt x="139664" y="278655"/>
                  </a:lnTo>
                  <a:lnTo>
                    <a:pt x="128591" y="285588"/>
                  </a:lnTo>
                  <a:lnTo>
                    <a:pt x="116315" y="291433"/>
                  </a:lnTo>
                  <a:lnTo>
                    <a:pt x="103237" y="296553"/>
                  </a:lnTo>
                  <a:lnTo>
                    <a:pt x="78918" y="305505"/>
                  </a:lnTo>
                  <a:lnTo>
                    <a:pt x="67294" y="309605"/>
                  </a:lnTo>
                  <a:lnTo>
                    <a:pt x="54651" y="312338"/>
                  </a:lnTo>
                  <a:lnTo>
                    <a:pt x="41328" y="314161"/>
                  </a:lnTo>
                  <a:lnTo>
                    <a:pt x="0" y="3178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73100"/>
            <a:ext cx="5232400" cy="256480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Evaluate each function for x = -5, x = 4/3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a. f(x) = 2x - 7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b. g(x) = 6x - x</a:t>
            </a:r>
            <a:r>
              <a:rPr lang="en-US" sz="1000" baseline="70000" smtClean="0">
                <a:solidFill>
                  <a:srgbClr val="000000"/>
                </a:solidFill>
                <a:latin typeface="Arial - 22"/>
              </a:rPr>
              <a:t>2</a:t>
            </a:r>
          </a:p>
          <a:p>
            <a:endParaRPr lang="en-US" sz="1000" baseline="70000" smtClean="0">
              <a:solidFill>
                <a:srgbClr val="000000"/>
              </a:solidFill>
              <a:latin typeface="Arial - 22"/>
            </a:endParaRPr>
          </a:p>
          <a:p>
            <a:endParaRPr lang="en-US" sz="1000" baseline="70000" smtClean="0">
              <a:solidFill>
                <a:srgbClr val="000000"/>
              </a:solidFill>
              <a:latin typeface="Arial - 22"/>
            </a:endParaRPr>
          </a:p>
          <a:p>
            <a:endParaRPr lang="en-US" sz="1000" baseline="70000" smtClean="0">
              <a:solidFill>
                <a:srgbClr val="000000"/>
              </a:solidFill>
              <a:latin typeface="Arial - 22"/>
            </a:endParaRPr>
          </a:p>
          <a:p>
            <a:endParaRPr lang="en-US" sz="1000" baseline="700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000" baseline="70000" smtClean="0">
                <a:solidFill>
                  <a:srgbClr val="000000"/>
                </a:solidFill>
                <a:latin typeface="Arial - 22"/>
              </a:rPr>
              <a:t>c. h(</a:t>
            </a:r>
            <a:r>
              <a:rPr lang="en-US" sz="1600" smtClean="0">
                <a:solidFill>
                  <a:srgbClr val="000000"/>
                </a:solidFill>
                <a:latin typeface="Arial - 22"/>
              </a:rPr>
              <a:t>x) = 2/x</a:t>
            </a:r>
            <a:r>
              <a:rPr lang="en-US" sz="1000" baseline="70000" smtClean="0">
                <a:solidFill>
                  <a:srgbClr val="000000"/>
                </a:solidFill>
                <a:latin typeface="Arial - 22"/>
              </a:rPr>
              <a:t>2</a:t>
            </a:r>
            <a:endParaRPr lang="en-US" sz="1000" baseline="70000">
              <a:solidFill>
                <a:srgbClr val="000000"/>
              </a:solidFill>
              <a:latin typeface="Arial - 22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844800" y="3970020"/>
            <a:ext cx="685801" cy="551181"/>
            <a:chOff x="2844800" y="3970020"/>
            <a:chExt cx="685801" cy="551181"/>
          </a:xfrm>
        </p:grpSpPr>
        <p:sp>
          <p:nvSpPr>
            <p:cNvPr id="3" name="Freeform 2"/>
            <p:cNvSpPr/>
            <p:nvPr/>
          </p:nvSpPr>
          <p:spPr>
            <a:xfrm>
              <a:off x="3103879" y="3970020"/>
              <a:ext cx="172722" cy="373381"/>
            </a:xfrm>
            <a:custGeom>
              <a:avLst/>
              <a:gdLst/>
              <a:ahLst/>
              <a:cxnLst/>
              <a:rect l="0" t="0" r="0" b="0"/>
              <a:pathLst>
                <a:path w="172722" h="373381">
                  <a:moveTo>
                    <a:pt x="20321" y="43180"/>
                  </a:moveTo>
                  <a:lnTo>
                    <a:pt x="26671" y="29209"/>
                  </a:lnTo>
                  <a:lnTo>
                    <a:pt x="30481" y="24130"/>
                  </a:lnTo>
                  <a:lnTo>
                    <a:pt x="34291" y="19050"/>
                  </a:lnTo>
                  <a:lnTo>
                    <a:pt x="38100" y="13970"/>
                  </a:lnTo>
                  <a:lnTo>
                    <a:pt x="43181" y="10159"/>
                  </a:lnTo>
                  <a:lnTo>
                    <a:pt x="49531" y="5080"/>
                  </a:lnTo>
                  <a:lnTo>
                    <a:pt x="57150" y="1270"/>
                  </a:lnTo>
                  <a:lnTo>
                    <a:pt x="64771" y="0"/>
                  </a:lnTo>
                  <a:lnTo>
                    <a:pt x="72391" y="0"/>
                  </a:lnTo>
                  <a:lnTo>
                    <a:pt x="80010" y="1270"/>
                  </a:lnTo>
                  <a:lnTo>
                    <a:pt x="88900" y="3809"/>
                  </a:lnTo>
                  <a:lnTo>
                    <a:pt x="96521" y="7620"/>
                  </a:lnTo>
                  <a:lnTo>
                    <a:pt x="105410" y="11430"/>
                  </a:lnTo>
                  <a:lnTo>
                    <a:pt x="111760" y="17780"/>
                  </a:lnTo>
                  <a:lnTo>
                    <a:pt x="118110" y="25400"/>
                  </a:lnTo>
                  <a:lnTo>
                    <a:pt x="123191" y="35559"/>
                  </a:lnTo>
                  <a:lnTo>
                    <a:pt x="128271" y="44450"/>
                  </a:lnTo>
                  <a:lnTo>
                    <a:pt x="133350" y="50800"/>
                  </a:lnTo>
                  <a:lnTo>
                    <a:pt x="138431" y="57150"/>
                  </a:lnTo>
                  <a:lnTo>
                    <a:pt x="142241" y="64770"/>
                  </a:lnTo>
                  <a:lnTo>
                    <a:pt x="147321" y="74930"/>
                  </a:lnTo>
                  <a:lnTo>
                    <a:pt x="151130" y="85089"/>
                  </a:lnTo>
                  <a:lnTo>
                    <a:pt x="156211" y="93980"/>
                  </a:lnTo>
                  <a:lnTo>
                    <a:pt x="160021" y="100330"/>
                  </a:lnTo>
                  <a:lnTo>
                    <a:pt x="163830" y="106680"/>
                  </a:lnTo>
                  <a:lnTo>
                    <a:pt x="167641" y="115570"/>
                  </a:lnTo>
                  <a:lnTo>
                    <a:pt x="168911" y="125730"/>
                  </a:lnTo>
                  <a:lnTo>
                    <a:pt x="170180" y="135889"/>
                  </a:lnTo>
                  <a:lnTo>
                    <a:pt x="171450" y="146050"/>
                  </a:lnTo>
                  <a:lnTo>
                    <a:pt x="171450" y="154939"/>
                  </a:lnTo>
                  <a:lnTo>
                    <a:pt x="171450" y="165100"/>
                  </a:lnTo>
                  <a:lnTo>
                    <a:pt x="172721" y="185420"/>
                  </a:lnTo>
                  <a:lnTo>
                    <a:pt x="172721" y="198120"/>
                  </a:lnTo>
                  <a:lnTo>
                    <a:pt x="171450" y="208280"/>
                  </a:lnTo>
                  <a:lnTo>
                    <a:pt x="168911" y="218439"/>
                  </a:lnTo>
                  <a:lnTo>
                    <a:pt x="166371" y="227330"/>
                  </a:lnTo>
                  <a:lnTo>
                    <a:pt x="161291" y="234950"/>
                  </a:lnTo>
                  <a:lnTo>
                    <a:pt x="154941" y="241300"/>
                  </a:lnTo>
                  <a:lnTo>
                    <a:pt x="148591" y="247650"/>
                  </a:lnTo>
                  <a:lnTo>
                    <a:pt x="142241" y="254000"/>
                  </a:lnTo>
                  <a:lnTo>
                    <a:pt x="137160" y="261620"/>
                  </a:lnTo>
                  <a:lnTo>
                    <a:pt x="132081" y="269239"/>
                  </a:lnTo>
                  <a:lnTo>
                    <a:pt x="125731" y="276859"/>
                  </a:lnTo>
                  <a:lnTo>
                    <a:pt x="119381" y="285750"/>
                  </a:lnTo>
                  <a:lnTo>
                    <a:pt x="111760" y="293370"/>
                  </a:lnTo>
                  <a:lnTo>
                    <a:pt x="104141" y="298450"/>
                  </a:lnTo>
                  <a:lnTo>
                    <a:pt x="95250" y="302259"/>
                  </a:lnTo>
                  <a:lnTo>
                    <a:pt x="87631" y="304800"/>
                  </a:lnTo>
                  <a:lnTo>
                    <a:pt x="80010" y="308609"/>
                  </a:lnTo>
                  <a:lnTo>
                    <a:pt x="74931" y="311150"/>
                  </a:lnTo>
                  <a:lnTo>
                    <a:pt x="69850" y="314959"/>
                  </a:lnTo>
                  <a:lnTo>
                    <a:pt x="60960" y="317500"/>
                  </a:lnTo>
                  <a:lnTo>
                    <a:pt x="52071" y="318770"/>
                  </a:lnTo>
                  <a:lnTo>
                    <a:pt x="41910" y="320039"/>
                  </a:lnTo>
                  <a:lnTo>
                    <a:pt x="31750" y="321309"/>
                  </a:lnTo>
                  <a:lnTo>
                    <a:pt x="21591" y="321309"/>
                  </a:lnTo>
                  <a:lnTo>
                    <a:pt x="12700" y="321309"/>
                  </a:lnTo>
                  <a:lnTo>
                    <a:pt x="7621" y="318770"/>
                  </a:lnTo>
                  <a:lnTo>
                    <a:pt x="2541" y="314959"/>
                  </a:lnTo>
                  <a:lnTo>
                    <a:pt x="0" y="308609"/>
                  </a:lnTo>
                  <a:lnTo>
                    <a:pt x="0" y="302259"/>
                  </a:lnTo>
                  <a:lnTo>
                    <a:pt x="1271" y="294639"/>
                  </a:lnTo>
                  <a:lnTo>
                    <a:pt x="3810" y="287020"/>
                  </a:lnTo>
                  <a:lnTo>
                    <a:pt x="6350" y="280670"/>
                  </a:lnTo>
                  <a:lnTo>
                    <a:pt x="8891" y="274320"/>
                  </a:lnTo>
                  <a:lnTo>
                    <a:pt x="12700" y="269239"/>
                  </a:lnTo>
                  <a:lnTo>
                    <a:pt x="20321" y="264159"/>
                  </a:lnTo>
                  <a:lnTo>
                    <a:pt x="27941" y="260350"/>
                  </a:lnTo>
                  <a:lnTo>
                    <a:pt x="38100" y="255270"/>
                  </a:lnTo>
                  <a:lnTo>
                    <a:pt x="46991" y="252730"/>
                  </a:lnTo>
                  <a:lnTo>
                    <a:pt x="53341" y="250189"/>
                  </a:lnTo>
                  <a:lnTo>
                    <a:pt x="59691" y="248920"/>
                  </a:lnTo>
                  <a:lnTo>
                    <a:pt x="66041" y="247650"/>
                  </a:lnTo>
                  <a:lnTo>
                    <a:pt x="73660" y="247650"/>
                  </a:lnTo>
                  <a:lnTo>
                    <a:pt x="81281" y="247650"/>
                  </a:lnTo>
                  <a:lnTo>
                    <a:pt x="88900" y="248920"/>
                  </a:lnTo>
                  <a:lnTo>
                    <a:pt x="97791" y="250189"/>
                  </a:lnTo>
                  <a:lnTo>
                    <a:pt x="105410" y="252730"/>
                  </a:lnTo>
                  <a:lnTo>
                    <a:pt x="110491" y="259080"/>
                  </a:lnTo>
                  <a:lnTo>
                    <a:pt x="114300" y="267970"/>
                  </a:lnTo>
                  <a:lnTo>
                    <a:pt x="116841" y="278130"/>
                  </a:lnTo>
                  <a:lnTo>
                    <a:pt x="118110" y="287020"/>
                  </a:lnTo>
                  <a:lnTo>
                    <a:pt x="119381" y="295909"/>
                  </a:lnTo>
                  <a:lnTo>
                    <a:pt x="120650" y="304800"/>
                  </a:lnTo>
                  <a:lnTo>
                    <a:pt x="121921" y="314959"/>
                  </a:lnTo>
                  <a:lnTo>
                    <a:pt x="124460" y="326389"/>
                  </a:lnTo>
                  <a:lnTo>
                    <a:pt x="134621" y="3733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844800" y="4508500"/>
              <a:ext cx="685801" cy="12701"/>
            </a:xfrm>
            <a:custGeom>
              <a:avLst/>
              <a:gdLst/>
              <a:ahLst/>
              <a:cxnLst/>
              <a:rect l="0" t="0" r="0" b="0"/>
              <a:pathLst>
                <a:path w="685801" h="12701">
                  <a:moveTo>
                    <a:pt x="0" y="0"/>
                  </a:moveTo>
                  <a:lnTo>
                    <a:pt x="650240" y="0"/>
                  </a:lnTo>
                  <a:lnTo>
                    <a:pt x="6858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Freeform 5"/>
          <p:cNvSpPr/>
          <p:nvPr/>
        </p:nvSpPr>
        <p:spPr>
          <a:xfrm>
            <a:off x="2997200" y="4826000"/>
            <a:ext cx="177801" cy="215901"/>
          </a:xfrm>
          <a:custGeom>
            <a:avLst/>
            <a:gdLst/>
            <a:ahLst/>
            <a:cxnLst/>
            <a:rect l="0" t="0" r="0" b="0"/>
            <a:pathLst>
              <a:path w="177801" h="215901">
                <a:moveTo>
                  <a:pt x="0" y="0"/>
                </a:moveTo>
                <a:lnTo>
                  <a:pt x="20320" y="13970"/>
                </a:lnTo>
                <a:lnTo>
                  <a:pt x="27939" y="20320"/>
                </a:lnTo>
                <a:lnTo>
                  <a:pt x="34289" y="27940"/>
                </a:lnTo>
                <a:lnTo>
                  <a:pt x="39370" y="35559"/>
                </a:lnTo>
                <a:lnTo>
                  <a:pt x="44450" y="43179"/>
                </a:lnTo>
                <a:lnTo>
                  <a:pt x="49529" y="52070"/>
                </a:lnTo>
                <a:lnTo>
                  <a:pt x="54610" y="59690"/>
                </a:lnTo>
                <a:lnTo>
                  <a:pt x="59689" y="66040"/>
                </a:lnTo>
                <a:lnTo>
                  <a:pt x="67310" y="72390"/>
                </a:lnTo>
                <a:lnTo>
                  <a:pt x="73660" y="77470"/>
                </a:lnTo>
                <a:lnTo>
                  <a:pt x="80010" y="85090"/>
                </a:lnTo>
                <a:lnTo>
                  <a:pt x="86360" y="91440"/>
                </a:lnTo>
                <a:lnTo>
                  <a:pt x="91439" y="99059"/>
                </a:lnTo>
                <a:lnTo>
                  <a:pt x="96520" y="106679"/>
                </a:lnTo>
                <a:lnTo>
                  <a:pt x="100329" y="115570"/>
                </a:lnTo>
                <a:lnTo>
                  <a:pt x="105410" y="123190"/>
                </a:lnTo>
                <a:lnTo>
                  <a:pt x="110489" y="130809"/>
                </a:lnTo>
                <a:lnTo>
                  <a:pt x="118110" y="135890"/>
                </a:lnTo>
                <a:lnTo>
                  <a:pt x="125729" y="140970"/>
                </a:lnTo>
                <a:lnTo>
                  <a:pt x="133350" y="149859"/>
                </a:lnTo>
                <a:lnTo>
                  <a:pt x="140970" y="158750"/>
                </a:lnTo>
                <a:lnTo>
                  <a:pt x="148589" y="168909"/>
                </a:lnTo>
                <a:lnTo>
                  <a:pt x="156210" y="176529"/>
                </a:lnTo>
                <a:lnTo>
                  <a:pt x="161289" y="181609"/>
                </a:lnTo>
                <a:lnTo>
                  <a:pt x="167639" y="184150"/>
                </a:lnTo>
                <a:lnTo>
                  <a:pt x="170179" y="189229"/>
                </a:lnTo>
                <a:lnTo>
                  <a:pt x="172720" y="195579"/>
                </a:lnTo>
                <a:lnTo>
                  <a:pt x="177800" y="215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959100" y="4622800"/>
            <a:ext cx="444501" cy="444501"/>
            <a:chOff x="2959100" y="4622800"/>
            <a:chExt cx="444501" cy="444501"/>
          </a:xfrm>
        </p:grpSpPr>
        <p:sp>
          <p:nvSpPr>
            <p:cNvPr id="7" name="Freeform 6"/>
            <p:cNvSpPr/>
            <p:nvPr/>
          </p:nvSpPr>
          <p:spPr>
            <a:xfrm>
              <a:off x="2959100" y="4826000"/>
              <a:ext cx="190501" cy="241301"/>
            </a:xfrm>
            <a:custGeom>
              <a:avLst/>
              <a:gdLst/>
              <a:ahLst/>
              <a:cxnLst/>
              <a:rect l="0" t="0" r="0" b="0"/>
              <a:pathLst>
                <a:path w="190501" h="241301">
                  <a:moveTo>
                    <a:pt x="190500" y="0"/>
                  </a:moveTo>
                  <a:lnTo>
                    <a:pt x="176529" y="13970"/>
                  </a:lnTo>
                  <a:lnTo>
                    <a:pt x="171450" y="21590"/>
                  </a:lnTo>
                  <a:lnTo>
                    <a:pt x="166370" y="31750"/>
                  </a:lnTo>
                  <a:lnTo>
                    <a:pt x="157479" y="52070"/>
                  </a:lnTo>
                  <a:lnTo>
                    <a:pt x="143510" y="80009"/>
                  </a:lnTo>
                  <a:lnTo>
                    <a:pt x="135889" y="96520"/>
                  </a:lnTo>
                  <a:lnTo>
                    <a:pt x="128270" y="104140"/>
                  </a:lnTo>
                  <a:lnTo>
                    <a:pt x="119379" y="110490"/>
                  </a:lnTo>
                  <a:lnTo>
                    <a:pt x="109220" y="115570"/>
                  </a:lnTo>
                  <a:lnTo>
                    <a:pt x="102870" y="121920"/>
                  </a:lnTo>
                  <a:lnTo>
                    <a:pt x="97789" y="129540"/>
                  </a:lnTo>
                  <a:lnTo>
                    <a:pt x="95250" y="137159"/>
                  </a:lnTo>
                  <a:lnTo>
                    <a:pt x="91439" y="144779"/>
                  </a:lnTo>
                  <a:lnTo>
                    <a:pt x="83820" y="161290"/>
                  </a:lnTo>
                  <a:lnTo>
                    <a:pt x="78739" y="167640"/>
                  </a:lnTo>
                  <a:lnTo>
                    <a:pt x="72389" y="173990"/>
                  </a:lnTo>
                  <a:lnTo>
                    <a:pt x="64770" y="179070"/>
                  </a:lnTo>
                  <a:lnTo>
                    <a:pt x="58420" y="184150"/>
                  </a:lnTo>
                  <a:lnTo>
                    <a:pt x="53339" y="189229"/>
                  </a:lnTo>
                  <a:lnTo>
                    <a:pt x="48260" y="194309"/>
                  </a:lnTo>
                  <a:lnTo>
                    <a:pt x="39370" y="203200"/>
                  </a:lnTo>
                  <a:lnTo>
                    <a:pt x="34289" y="207009"/>
                  </a:lnTo>
                  <a:lnTo>
                    <a:pt x="27939" y="212090"/>
                  </a:lnTo>
                  <a:lnTo>
                    <a:pt x="21589" y="215900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266440" y="4622800"/>
              <a:ext cx="137161" cy="135891"/>
            </a:xfrm>
            <a:custGeom>
              <a:avLst/>
              <a:gdLst/>
              <a:ahLst/>
              <a:cxnLst/>
              <a:rect l="0" t="0" r="0" b="0"/>
              <a:pathLst>
                <a:path w="137161" h="135891">
                  <a:moveTo>
                    <a:pt x="22860" y="0"/>
                  </a:moveTo>
                  <a:lnTo>
                    <a:pt x="36830" y="0"/>
                  </a:lnTo>
                  <a:lnTo>
                    <a:pt x="43180" y="1270"/>
                  </a:lnTo>
                  <a:lnTo>
                    <a:pt x="50800" y="3809"/>
                  </a:lnTo>
                  <a:lnTo>
                    <a:pt x="58419" y="6350"/>
                  </a:lnTo>
                  <a:lnTo>
                    <a:pt x="63500" y="11429"/>
                  </a:lnTo>
                  <a:lnTo>
                    <a:pt x="67310" y="17779"/>
                  </a:lnTo>
                  <a:lnTo>
                    <a:pt x="68580" y="24129"/>
                  </a:lnTo>
                  <a:lnTo>
                    <a:pt x="71119" y="33020"/>
                  </a:lnTo>
                  <a:lnTo>
                    <a:pt x="71119" y="43179"/>
                  </a:lnTo>
                  <a:lnTo>
                    <a:pt x="72389" y="54609"/>
                  </a:lnTo>
                  <a:lnTo>
                    <a:pt x="73660" y="73659"/>
                  </a:lnTo>
                  <a:lnTo>
                    <a:pt x="73660" y="83820"/>
                  </a:lnTo>
                  <a:lnTo>
                    <a:pt x="72389" y="92709"/>
                  </a:lnTo>
                  <a:lnTo>
                    <a:pt x="69850" y="100329"/>
                  </a:lnTo>
                  <a:lnTo>
                    <a:pt x="67310" y="109220"/>
                  </a:lnTo>
                  <a:lnTo>
                    <a:pt x="62230" y="116840"/>
                  </a:lnTo>
                  <a:lnTo>
                    <a:pt x="55880" y="123190"/>
                  </a:lnTo>
                  <a:lnTo>
                    <a:pt x="49530" y="128270"/>
                  </a:lnTo>
                  <a:lnTo>
                    <a:pt x="41910" y="132079"/>
                  </a:lnTo>
                  <a:lnTo>
                    <a:pt x="34289" y="134620"/>
                  </a:lnTo>
                  <a:lnTo>
                    <a:pt x="26669" y="135890"/>
                  </a:lnTo>
                  <a:lnTo>
                    <a:pt x="19050" y="135890"/>
                  </a:lnTo>
                  <a:lnTo>
                    <a:pt x="13969" y="134620"/>
                  </a:lnTo>
                  <a:lnTo>
                    <a:pt x="7619" y="132079"/>
                  </a:lnTo>
                  <a:lnTo>
                    <a:pt x="5080" y="125729"/>
                  </a:lnTo>
                  <a:lnTo>
                    <a:pt x="2539" y="118109"/>
                  </a:lnTo>
                  <a:lnTo>
                    <a:pt x="0" y="107950"/>
                  </a:lnTo>
                  <a:lnTo>
                    <a:pt x="2539" y="101600"/>
                  </a:lnTo>
                  <a:lnTo>
                    <a:pt x="6350" y="97790"/>
                  </a:lnTo>
                  <a:lnTo>
                    <a:pt x="11430" y="95250"/>
                  </a:lnTo>
                  <a:lnTo>
                    <a:pt x="17780" y="92709"/>
                  </a:lnTo>
                  <a:lnTo>
                    <a:pt x="25400" y="91440"/>
                  </a:lnTo>
                  <a:lnTo>
                    <a:pt x="33019" y="90170"/>
                  </a:lnTo>
                  <a:lnTo>
                    <a:pt x="41910" y="90170"/>
                  </a:lnTo>
                  <a:lnTo>
                    <a:pt x="63500" y="88900"/>
                  </a:lnTo>
                  <a:lnTo>
                    <a:pt x="110489" y="88900"/>
                  </a:lnTo>
                  <a:lnTo>
                    <a:pt x="137160" y="101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676900" y="457200"/>
            <a:ext cx="330201" cy="698501"/>
            <a:chOff x="5676900" y="457200"/>
            <a:chExt cx="330201" cy="698501"/>
          </a:xfrm>
        </p:grpSpPr>
        <p:sp>
          <p:nvSpPr>
            <p:cNvPr id="10" name="Freeform 9"/>
            <p:cNvSpPr/>
            <p:nvPr/>
          </p:nvSpPr>
          <p:spPr>
            <a:xfrm>
              <a:off x="5765800" y="457200"/>
              <a:ext cx="101601" cy="152401"/>
            </a:xfrm>
            <a:custGeom>
              <a:avLst/>
              <a:gdLst/>
              <a:ahLst/>
              <a:cxnLst/>
              <a:rect l="0" t="0" r="0" b="0"/>
              <a:pathLst>
                <a:path w="101601" h="152401">
                  <a:moveTo>
                    <a:pt x="0" y="0"/>
                  </a:moveTo>
                  <a:lnTo>
                    <a:pt x="0" y="127000"/>
                  </a:lnTo>
                  <a:lnTo>
                    <a:pt x="2540" y="135890"/>
                  </a:lnTo>
                  <a:lnTo>
                    <a:pt x="7620" y="140969"/>
                  </a:lnTo>
                  <a:lnTo>
                    <a:pt x="13970" y="144780"/>
                  </a:lnTo>
                  <a:lnTo>
                    <a:pt x="20320" y="147319"/>
                  </a:lnTo>
                  <a:lnTo>
                    <a:pt x="27940" y="148590"/>
                  </a:lnTo>
                  <a:lnTo>
                    <a:pt x="35559" y="149859"/>
                  </a:lnTo>
                  <a:lnTo>
                    <a:pt x="44450" y="151130"/>
                  </a:lnTo>
                  <a:lnTo>
                    <a:pt x="54609" y="151130"/>
                  </a:lnTo>
                  <a:lnTo>
                    <a:pt x="10160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842000" y="469900"/>
              <a:ext cx="12701" cy="266701"/>
            </a:xfrm>
            <a:custGeom>
              <a:avLst/>
              <a:gdLst/>
              <a:ahLst/>
              <a:cxnLst/>
              <a:rect l="0" t="0" r="0" b="0"/>
              <a:pathLst>
                <a:path w="12701" h="266701">
                  <a:moveTo>
                    <a:pt x="0" y="0"/>
                  </a:moveTo>
                  <a:lnTo>
                    <a:pt x="6350" y="13969"/>
                  </a:lnTo>
                  <a:lnTo>
                    <a:pt x="8890" y="21590"/>
                  </a:lnTo>
                  <a:lnTo>
                    <a:pt x="10159" y="31750"/>
                  </a:lnTo>
                  <a:lnTo>
                    <a:pt x="11429" y="41909"/>
                  </a:lnTo>
                  <a:lnTo>
                    <a:pt x="11429" y="53340"/>
                  </a:lnTo>
                  <a:lnTo>
                    <a:pt x="12700" y="77469"/>
                  </a:lnTo>
                  <a:lnTo>
                    <a:pt x="12700" y="26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676900" y="850900"/>
              <a:ext cx="330201" cy="1"/>
            </a:xfrm>
            <a:custGeom>
              <a:avLst/>
              <a:gdLst/>
              <a:ahLst/>
              <a:cxnLst/>
              <a:rect l="0" t="0" r="0" b="0"/>
              <a:pathLst>
                <a:path w="330201" h="1">
                  <a:moveTo>
                    <a:pt x="0" y="0"/>
                  </a:moveTo>
                  <a:lnTo>
                    <a:pt x="3302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765800" y="953769"/>
              <a:ext cx="163830" cy="201932"/>
            </a:xfrm>
            <a:custGeom>
              <a:avLst/>
              <a:gdLst/>
              <a:ahLst/>
              <a:cxnLst/>
              <a:rect l="0" t="0" r="0" b="0"/>
              <a:pathLst>
                <a:path w="163830" h="201932">
                  <a:moveTo>
                    <a:pt x="12700" y="49531"/>
                  </a:moveTo>
                  <a:lnTo>
                    <a:pt x="19050" y="35561"/>
                  </a:lnTo>
                  <a:lnTo>
                    <a:pt x="24129" y="31750"/>
                  </a:lnTo>
                  <a:lnTo>
                    <a:pt x="30479" y="29211"/>
                  </a:lnTo>
                  <a:lnTo>
                    <a:pt x="36829" y="27941"/>
                  </a:lnTo>
                  <a:lnTo>
                    <a:pt x="43179" y="24131"/>
                  </a:lnTo>
                  <a:lnTo>
                    <a:pt x="48259" y="17781"/>
                  </a:lnTo>
                  <a:lnTo>
                    <a:pt x="53340" y="11431"/>
                  </a:lnTo>
                  <a:lnTo>
                    <a:pt x="60959" y="7620"/>
                  </a:lnTo>
                  <a:lnTo>
                    <a:pt x="69850" y="5081"/>
                  </a:lnTo>
                  <a:lnTo>
                    <a:pt x="81279" y="2541"/>
                  </a:lnTo>
                  <a:lnTo>
                    <a:pt x="90170" y="1270"/>
                  </a:lnTo>
                  <a:lnTo>
                    <a:pt x="100329" y="0"/>
                  </a:lnTo>
                  <a:lnTo>
                    <a:pt x="109220" y="0"/>
                  </a:lnTo>
                  <a:lnTo>
                    <a:pt x="118109" y="1270"/>
                  </a:lnTo>
                  <a:lnTo>
                    <a:pt x="127000" y="2541"/>
                  </a:lnTo>
                  <a:lnTo>
                    <a:pt x="134620" y="6350"/>
                  </a:lnTo>
                  <a:lnTo>
                    <a:pt x="140970" y="10161"/>
                  </a:lnTo>
                  <a:lnTo>
                    <a:pt x="144779" y="16511"/>
                  </a:lnTo>
                  <a:lnTo>
                    <a:pt x="147320" y="22861"/>
                  </a:lnTo>
                  <a:lnTo>
                    <a:pt x="147320" y="30481"/>
                  </a:lnTo>
                  <a:lnTo>
                    <a:pt x="146050" y="38100"/>
                  </a:lnTo>
                  <a:lnTo>
                    <a:pt x="143509" y="45720"/>
                  </a:lnTo>
                  <a:lnTo>
                    <a:pt x="140970" y="53341"/>
                  </a:lnTo>
                  <a:lnTo>
                    <a:pt x="138429" y="58420"/>
                  </a:lnTo>
                  <a:lnTo>
                    <a:pt x="134620" y="64770"/>
                  </a:lnTo>
                  <a:lnTo>
                    <a:pt x="129540" y="69850"/>
                  </a:lnTo>
                  <a:lnTo>
                    <a:pt x="123190" y="73661"/>
                  </a:lnTo>
                  <a:lnTo>
                    <a:pt x="115570" y="78741"/>
                  </a:lnTo>
                  <a:lnTo>
                    <a:pt x="107950" y="82550"/>
                  </a:lnTo>
                  <a:lnTo>
                    <a:pt x="100329" y="87631"/>
                  </a:lnTo>
                  <a:lnTo>
                    <a:pt x="92709" y="91441"/>
                  </a:lnTo>
                  <a:lnTo>
                    <a:pt x="91440" y="93981"/>
                  </a:lnTo>
                  <a:lnTo>
                    <a:pt x="95250" y="96520"/>
                  </a:lnTo>
                  <a:lnTo>
                    <a:pt x="101600" y="97791"/>
                  </a:lnTo>
                  <a:lnTo>
                    <a:pt x="109220" y="99061"/>
                  </a:lnTo>
                  <a:lnTo>
                    <a:pt x="119379" y="99061"/>
                  </a:lnTo>
                  <a:lnTo>
                    <a:pt x="130809" y="99061"/>
                  </a:lnTo>
                  <a:lnTo>
                    <a:pt x="139700" y="101600"/>
                  </a:lnTo>
                  <a:lnTo>
                    <a:pt x="146050" y="104141"/>
                  </a:lnTo>
                  <a:lnTo>
                    <a:pt x="152400" y="106681"/>
                  </a:lnTo>
                  <a:lnTo>
                    <a:pt x="156209" y="111761"/>
                  </a:lnTo>
                  <a:lnTo>
                    <a:pt x="160020" y="118111"/>
                  </a:lnTo>
                  <a:lnTo>
                    <a:pt x="161290" y="124461"/>
                  </a:lnTo>
                  <a:lnTo>
                    <a:pt x="162559" y="133350"/>
                  </a:lnTo>
                  <a:lnTo>
                    <a:pt x="163829" y="143511"/>
                  </a:lnTo>
                  <a:lnTo>
                    <a:pt x="163829" y="154941"/>
                  </a:lnTo>
                  <a:lnTo>
                    <a:pt x="162559" y="163831"/>
                  </a:lnTo>
                  <a:lnTo>
                    <a:pt x="161290" y="170181"/>
                  </a:lnTo>
                  <a:lnTo>
                    <a:pt x="157479" y="176531"/>
                  </a:lnTo>
                  <a:lnTo>
                    <a:pt x="152400" y="182881"/>
                  </a:lnTo>
                  <a:lnTo>
                    <a:pt x="143509" y="187961"/>
                  </a:lnTo>
                  <a:lnTo>
                    <a:pt x="133350" y="191770"/>
                  </a:lnTo>
                  <a:lnTo>
                    <a:pt x="125729" y="195581"/>
                  </a:lnTo>
                  <a:lnTo>
                    <a:pt x="119379" y="198120"/>
                  </a:lnTo>
                  <a:lnTo>
                    <a:pt x="113029" y="199391"/>
                  </a:lnTo>
                  <a:lnTo>
                    <a:pt x="105409" y="199391"/>
                  </a:lnTo>
                  <a:lnTo>
                    <a:pt x="95250" y="200661"/>
                  </a:lnTo>
                  <a:lnTo>
                    <a:pt x="74929" y="201931"/>
                  </a:lnTo>
                  <a:lnTo>
                    <a:pt x="38100" y="201931"/>
                  </a:lnTo>
                  <a:lnTo>
                    <a:pt x="30479" y="201931"/>
                  </a:lnTo>
                  <a:lnTo>
                    <a:pt x="22859" y="199391"/>
                  </a:lnTo>
                  <a:lnTo>
                    <a:pt x="16509" y="194311"/>
                  </a:lnTo>
                  <a:lnTo>
                    <a:pt x="0" y="1638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20572" y="3094248"/>
            <a:ext cx="394342" cy="486742"/>
            <a:chOff x="520572" y="3094248"/>
            <a:chExt cx="394342" cy="486742"/>
          </a:xfrm>
        </p:grpSpPr>
        <p:sp>
          <p:nvSpPr>
            <p:cNvPr id="15" name="Freeform 14"/>
            <p:cNvSpPr/>
            <p:nvPr/>
          </p:nvSpPr>
          <p:spPr>
            <a:xfrm>
              <a:off x="520572" y="3164602"/>
              <a:ext cx="247438" cy="416388"/>
            </a:xfrm>
            <a:custGeom>
              <a:avLst/>
              <a:gdLst/>
              <a:ahLst/>
              <a:cxnLst/>
              <a:rect l="0" t="0" r="0" b="0"/>
              <a:pathLst>
                <a:path w="247438" h="416388">
                  <a:moveTo>
                    <a:pt x="152087" y="28750"/>
                  </a:moveTo>
                  <a:lnTo>
                    <a:pt x="140396" y="11213"/>
                  </a:lnTo>
                  <a:lnTo>
                    <a:pt x="130834" y="6047"/>
                  </a:lnTo>
                  <a:lnTo>
                    <a:pt x="118342" y="2603"/>
                  </a:lnTo>
                  <a:lnTo>
                    <a:pt x="103897" y="307"/>
                  </a:lnTo>
                  <a:lnTo>
                    <a:pt x="89373" y="0"/>
                  </a:lnTo>
                  <a:lnTo>
                    <a:pt x="74796" y="1019"/>
                  </a:lnTo>
                  <a:lnTo>
                    <a:pt x="60184" y="2922"/>
                  </a:lnTo>
                  <a:lnTo>
                    <a:pt x="47996" y="7861"/>
                  </a:lnTo>
                  <a:lnTo>
                    <a:pt x="37423" y="14824"/>
                  </a:lnTo>
                  <a:lnTo>
                    <a:pt x="27927" y="23136"/>
                  </a:lnTo>
                  <a:lnTo>
                    <a:pt x="19150" y="33572"/>
                  </a:lnTo>
                  <a:lnTo>
                    <a:pt x="10852" y="45423"/>
                  </a:lnTo>
                  <a:lnTo>
                    <a:pt x="2872" y="58218"/>
                  </a:lnTo>
                  <a:lnTo>
                    <a:pt x="0" y="69195"/>
                  </a:lnTo>
                  <a:lnTo>
                    <a:pt x="532" y="78960"/>
                  </a:lnTo>
                  <a:lnTo>
                    <a:pt x="3333" y="87917"/>
                  </a:lnTo>
                  <a:lnTo>
                    <a:pt x="8872" y="95112"/>
                  </a:lnTo>
                  <a:lnTo>
                    <a:pt x="16234" y="101132"/>
                  </a:lnTo>
                  <a:lnTo>
                    <a:pt x="24813" y="106369"/>
                  </a:lnTo>
                  <a:lnTo>
                    <a:pt x="34203" y="108636"/>
                  </a:lnTo>
                  <a:lnTo>
                    <a:pt x="44134" y="108925"/>
                  </a:lnTo>
                  <a:lnTo>
                    <a:pt x="54425" y="107893"/>
                  </a:lnTo>
                  <a:lnTo>
                    <a:pt x="64956" y="104759"/>
                  </a:lnTo>
                  <a:lnTo>
                    <a:pt x="75647" y="100223"/>
                  </a:lnTo>
                  <a:lnTo>
                    <a:pt x="86445" y="94751"/>
                  </a:lnTo>
                  <a:lnTo>
                    <a:pt x="96090" y="88656"/>
                  </a:lnTo>
                  <a:lnTo>
                    <a:pt x="104968" y="82146"/>
                  </a:lnTo>
                  <a:lnTo>
                    <a:pt x="113333" y="75359"/>
                  </a:lnTo>
                  <a:lnTo>
                    <a:pt x="121357" y="67164"/>
                  </a:lnTo>
                  <a:lnTo>
                    <a:pt x="129153" y="58030"/>
                  </a:lnTo>
                  <a:lnTo>
                    <a:pt x="136798" y="48270"/>
                  </a:lnTo>
                  <a:lnTo>
                    <a:pt x="143118" y="47881"/>
                  </a:lnTo>
                  <a:lnTo>
                    <a:pt x="148555" y="53739"/>
                  </a:lnTo>
                  <a:lnTo>
                    <a:pt x="153403" y="63762"/>
                  </a:lnTo>
                  <a:lnTo>
                    <a:pt x="156635" y="76562"/>
                  </a:lnTo>
                  <a:lnTo>
                    <a:pt x="158789" y="91212"/>
                  </a:lnTo>
                  <a:lnTo>
                    <a:pt x="160226" y="107097"/>
                  </a:lnTo>
                  <a:lnTo>
                    <a:pt x="163630" y="123804"/>
                  </a:lnTo>
                  <a:lnTo>
                    <a:pt x="168347" y="141060"/>
                  </a:lnTo>
                  <a:lnTo>
                    <a:pt x="173939" y="158681"/>
                  </a:lnTo>
                  <a:lnTo>
                    <a:pt x="180113" y="172876"/>
                  </a:lnTo>
                  <a:lnTo>
                    <a:pt x="186677" y="184785"/>
                  </a:lnTo>
                  <a:lnTo>
                    <a:pt x="193500" y="195173"/>
                  </a:lnTo>
                  <a:lnTo>
                    <a:pt x="199271" y="205768"/>
                  </a:lnTo>
                  <a:lnTo>
                    <a:pt x="204343" y="216502"/>
                  </a:lnTo>
                  <a:lnTo>
                    <a:pt x="208947" y="227328"/>
                  </a:lnTo>
                  <a:lnTo>
                    <a:pt x="213241" y="238217"/>
                  </a:lnTo>
                  <a:lnTo>
                    <a:pt x="232185" y="288590"/>
                  </a:lnTo>
                  <a:lnTo>
                    <a:pt x="238520" y="304752"/>
                  </a:lnTo>
                  <a:lnTo>
                    <a:pt x="242744" y="320420"/>
                  </a:lnTo>
                  <a:lnTo>
                    <a:pt x="245560" y="335759"/>
                  </a:lnTo>
                  <a:lnTo>
                    <a:pt x="247437" y="350879"/>
                  </a:lnTo>
                  <a:lnTo>
                    <a:pt x="246241" y="364630"/>
                  </a:lnTo>
                  <a:lnTo>
                    <a:pt x="242997" y="377468"/>
                  </a:lnTo>
                  <a:lnTo>
                    <a:pt x="238387" y="389697"/>
                  </a:lnTo>
                  <a:lnTo>
                    <a:pt x="231644" y="399073"/>
                  </a:lnTo>
                  <a:lnTo>
                    <a:pt x="223477" y="406547"/>
                  </a:lnTo>
                  <a:lnTo>
                    <a:pt x="214363" y="412754"/>
                  </a:lnTo>
                  <a:lnTo>
                    <a:pt x="204616" y="415668"/>
                  </a:lnTo>
                  <a:lnTo>
                    <a:pt x="194447" y="416387"/>
                  </a:lnTo>
                  <a:lnTo>
                    <a:pt x="183998" y="415643"/>
                  </a:lnTo>
                  <a:lnTo>
                    <a:pt x="173361" y="413923"/>
                  </a:lnTo>
                  <a:lnTo>
                    <a:pt x="162599" y="411553"/>
                  </a:lnTo>
                  <a:lnTo>
                    <a:pt x="151754" y="408750"/>
                  </a:lnTo>
                  <a:lnTo>
                    <a:pt x="140853" y="404434"/>
                  </a:lnTo>
                  <a:lnTo>
                    <a:pt x="129916" y="399110"/>
                  </a:lnTo>
                  <a:lnTo>
                    <a:pt x="86018" y="3811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840524" y="3094248"/>
              <a:ext cx="74390" cy="330348"/>
            </a:xfrm>
            <a:custGeom>
              <a:avLst/>
              <a:gdLst/>
              <a:ahLst/>
              <a:cxnLst/>
              <a:rect l="0" t="0" r="0" b="0"/>
              <a:pathLst>
                <a:path w="74390" h="330348">
                  <a:moveTo>
                    <a:pt x="74389" y="0"/>
                  </a:moveTo>
                  <a:lnTo>
                    <a:pt x="56853" y="17537"/>
                  </a:lnTo>
                  <a:lnTo>
                    <a:pt x="50463" y="26374"/>
                  </a:lnTo>
                  <a:lnTo>
                    <a:pt x="44980" y="35935"/>
                  </a:lnTo>
                  <a:lnTo>
                    <a:pt x="40101" y="45980"/>
                  </a:lnTo>
                  <a:lnTo>
                    <a:pt x="34401" y="58794"/>
                  </a:lnTo>
                  <a:lnTo>
                    <a:pt x="21543" y="89345"/>
                  </a:lnTo>
                  <a:lnTo>
                    <a:pt x="15912" y="103610"/>
                  </a:lnTo>
                  <a:lnTo>
                    <a:pt x="6392" y="129247"/>
                  </a:lnTo>
                  <a:lnTo>
                    <a:pt x="3364" y="143670"/>
                  </a:lnTo>
                  <a:lnTo>
                    <a:pt x="1346" y="159403"/>
                  </a:lnTo>
                  <a:lnTo>
                    <a:pt x="0" y="176008"/>
                  </a:lnTo>
                  <a:lnTo>
                    <a:pt x="326" y="193196"/>
                  </a:lnTo>
                  <a:lnTo>
                    <a:pt x="1767" y="210773"/>
                  </a:lnTo>
                  <a:lnTo>
                    <a:pt x="3952" y="228608"/>
                  </a:lnTo>
                  <a:lnTo>
                    <a:pt x="7855" y="245391"/>
                  </a:lnTo>
                  <a:lnTo>
                    <a:pt x="12904" y="261475"/>
                  </a:lnTo>
                  <a:lnTo>
                    <a:pt x="18717" y="277091"/>
                  </a:lnTo>
                  <a:lnTo>
                    <a:pt x="26263" y="289949"/>
                  </a:lnTo>
                  <a:lnTo>
                    <a:pt x="34964" y="300968"/>
                  </a:lnTo>
                  <a:lnTo>
                    <a:pt x="74389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91994" y="3127283"/>
            <a:ext cx="946996" cy="308324"/>
            <a:chOff x="991994" y="3127283"/>
            <a:chExt cx="946996" cy="308324"/>
          </a:xfrm>
        </p:grpSpPr>
        <p:sp>
          <p:nvSpPr>
            <p:cNvPr id="18" name="Freeform 17"/>
            <p:cNvSpPr/>
            <p:nvPr/>
          </p:nvSpPr>
          <p:spPr>
            <a:xfrm>
              <a:off x="991994" y="3259421"/>
              <a:ext cx="121128" cy="22025"/>
            </a:xfrm>
            <a:custGeom>
              <a:avLst/>
              <a:gdLst/>
              <a:ahLst/>
              <a:cxnLst/>
              <a:rect l="0" t="0" r="0" b="0"/>
              <a:pathLst>
                <a:path w="121128" h="22025">
                  <a:moveTo>
                    <a:pt x="0" y="22024"/>
                  </a:moveTo>
                  <a:lnTo>
                    <a:pt x="23383" y="16178"/>
                  </a:lnTo>
                  <a:lnTo>
                    <a:pt x="35165" y="14456"/>
                  </a:lnTo>
                  <a:lnTo>
                    <a:pt x="47913" y="13308"/>
                  </a:lnTo>
                  <a:lnTo>
                    <a:pt x="61307" y="12543"/>
                  </a:lnTo>
                  <a:lnTo>
                    <a:pt x="73906" y="10809"/>
                  </a:lnTo>
                  <a:lnTo>
                    <a:pt x="85976" y="8430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217391" y="3248410"/>
              <a:ext cx="181315" cy="124535"/>
            </a:xfrm>
            <a:custGeom>
              <a:avLst/>
              <a:gdLst/>
              <a:ahLst/>
              <a:cxnLst/>
              <a:rect l="0" t="0" r="0" b="0"/>
              <a:pathLst>
                <a:path w="181315" h="124535">
                  <a:moveTo>
                    <a:pt x="5846" y="0"/>
                  </a:moveTo>
                  <a:lnTo>
                    <a:pt x="0" y="17537"/>
                  </a:lnTo>
                  <a:lnTo>
                    <a:pt x="3173" y="23927"/>
                  </a:lnTo>
                  <a:lnTo>
                    <a:pt x="10181" y="29410"/>
                  </a:lnTo>
                  <a:lnTo>
                    <a:pt x="19748" y="34288"/>
                  </a:lnTo>
                  <a:lnTo>
                    <a:pt x="32243" y="37541"/>
                  </a:lnTo>
                  <a:lnTo>
                    <a:pt x="46691" y="39710"/>
                  </a:lnTo>
                  <a:lnTo>
                    <a:pt x="62440" y="41155"/>
                  </a:lnTo>
                  <a:lnTo>
                    <a:pt x="77834" y="43342"/>
                  </a:lnTo>
                  <a:lnTo>
                    <a:pt x="92990" y="46024"/>
                  </a:lnTo>
                  <a:lnTo>
                    <a:pt x="107988" y="49035"/>
                  </a:lnTo>
                  <a:lnTo>
                    <a:pt x="137704" y="55644"/>
                  </a:lnTo>
                  <a:lnTo>
                    <a:pt x="152480" y="59119"/>
                  </a:lnTo>
                  <a:lnTo>
                    <a:pt x="163553" y="65106"/>
                  </a:lnTo>
                  <a:lnTo>
                    <a:pt x="172160" y="72768"/>
                  </a:lnTo>
                  <a:lnTo>
                    <a:pt x="179121" y="81547"/>
                  </a:lnTo>
                  <a:lnTo>
                    <a:pt x="181314" y="89846"/>
                  </a:lnTo>
                  <a:lnTo>
                    <a:pt x="180330" y="97826"/>
                  </a:lnTo>
                  <a:lnTo>
                    <a:pt x="177226" y="105593"/>
                  </a:lnTo>
                  <a:lnTo>
                    <a:pt x="170263" y="111995"/>
                  </a:lnTo>
                  <a:lnTo>
                    <a:pt x="160727" y="117486"/>
                  </a:lnTo>
                  <a:lnTo>
                    <a:pt x="149476" y="122370"/>
                  </a:lnTo>
                  <a:lnTo>
                    <a:pt x="138305" y="124403"/>
                  </a:lnTo>
                  <a:lnTo>
                    <a:pt x="127186" y="124534"/>
                  </a:lnTo>
                  <a:lnTo>
                    <a:pt x="93939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234249" y="3182341"/>
              <a:ext cx="154162" cy="44047"/>
            </a:xfrm>
            <a:custGeom>
              <a:avLst/>
              <a:gdLst/>
              <a:ahLst/>
              <a:cxnLst/>
              <a:rect l="0" t="0" r="0" b="0"/>
              <a:pathLst>
                <a:path w="154162" h="44047">
                  <a:moveTo>
                    <a:pt x="0" y="44046"/>
                  </a:moveTo>
                  <a:lnTo>
                    <a:pt x="61306" y="28719"/>
                  </a:lnTo>
                  <a:lnTo>
                    <a:pt x="73905" y="25264"/>
                  </a:lnTo>
                  <a:lnTo>
                    <a:pt x="97692" y="18161"/>
                  </a:lnTo>
                  <a:lnTo>
                    <a:pt x="15416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443468" y="3127283"/>
              <a:ext cx="188119" cy="308324"/>
            </a:xfrm>
            <a:custGeom>
              <a:avLst/>
              <a:gdLst/>
              <a:ahLst/>
              <a:cxnLst/>
              <a:rect l="0" t="0" r="0" b="0"/>
              <a:pathLst>
                <a:path w="188119" h="308324">
                  <a:moveTo>
                    <a:pt x="0" y="0"/>
                  </a:moveTo>
                  <a:lnTo>
                    <a:pt x="23383" y="17537"/>
                  </a:lnTo>
                  <a:lnTo>
                    <a:pt x="35165" y="25150"/>
                  </a:lnTo>
                  <a:lnTo>
                    <a:pt x="47914" y="32672"/>
                  </a:lnTo>
                  <a:lnTo>
                    <a:pt x="61307" y="40134"/>
                  </a:lnTo>
                  <a:lnTo>
                    <a:pt x="73906" y="47555"/>
                  </a:lnTo>
                  <a:lnTo>
                    <a:pt x="97693" y="62327"/>
                  </a:lnTo>
                  <a:lnTo>
                    <a:pt x="131721" y="84401"/>
                  </a:lnTo>
                  <a:lnTo>
                    <a:pt x="141648" y="91749"/>
                  </a:lnTo>
                  <a:lnTo>
                    <a:pt x="150714" y="99095"/>
                  </a:lnTo>
                  <a:lnTo>
                    <a:pt x="159204" y="106439"/>
                  </a:lnTo>
                  <a:lnTo>
                    <a:pt x="167312" y="116229"/>
                  </a:lnTo>
                  <a:lnTo>
                    <a:pt x="175163" y="127650"/>
                  </a:lnTo>
                  <a:lnTo>
                    <a:pt x="182845" y="140157"/>
                  </a:lnTo>
                  <a:lnTo>
                    <a:pt x="186743" y="154613"/>
                  </a:lnTo>
                  <a:lnTo>
                    <a:pt x="188118" y="170368"/>
                  </a:lnTo>
                  <a:lnTo>
                    <a:pt x="187811" y="186989"/>
                  </a:lnTo>
                  <a:lnTo>
                    <a:pt x="185159" y="202964"/>
                  </a:lnTo>
                  <a:lnTo>
                    <a:pt x="180944" y="218508"/>
                  </a:lnTo>
                  <a:lnTo>
                    <a:pt x="175688" y="233764"/>
                  </a:lnTo>
                  <a:lnTo>
                    <a:pt x="168512" y="245159"/>
                  </a:lnTo>
                  <a:lnTo>
                    <a:pt x="160058" y="253978"/>
                  </a:lnTo>
                  <a:lnTo>
                    <a:pt x="150752" y="261082"/>
                  </a:lnTo>
                  <a:lnTo>
                    <a:pt x="142101" y="269488"/>
                  </a:lnTo>
                  <a:lnTo>
                    <a:pt x="133886" y="278762"/>
                  </a:lnTo>
                  <a:lnTo>
                    <a:pt x="99104" y="308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773815" y="3237398"/>
              <a:ext cx="165175" cy="22024"/>
            </a:xfrm>
            <a:custGeom>
              <a:avLst/>
              <a:gdLst/>
              <a:ahLst/>
              <a:cxnLst/>
              <a:rect l="0" t="0" r="0" b="0"/>
              <a:pathLst>
                <a:path w="165175" h="22024">
                  <a:moveTo>
                    <a:pt x="0" y="0"/>
                  </a:moveTo>
                  <a:lnTo>
                    <a:pt x="29228" y="0"/>
                  </a:lnTo>
                  <a:lnTo>
                    <a:pt x="42732" y="1224"/>
                  </a:lnTo>
                  <a:lnTo>
                    <a:pt x="56629" y="3263"/>
                  </a:lnTo>
                  <a:lnTo>
                    <a:pt x="70787" y="5846"/>
                  </a:lnTo>
                  <a:lnTo>
                    <a:pt x="85120" y="7568"/>
                  </a:lnTo>
                  <a:lnTo>
                    <a:pt x="99570" y="8716"/>
                  </a:lnTo>
                  <a:lnTo>
                    <a:pt x="165174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795838" y="3303468"/>
              <a:ext cx="99105" cy="22024"/>
            </a:xfrm>
            <a:custGeom>
              <a:avLst/>
              <a:gdLst/>
              <a:ahLst/>
              <a:cxnLst/>
              <a:rect l="0" t="0" r="0" b="0"/>
              <a:pathLst>
                <a:path w="99105" h="22024">
                  <a:moveTo>
                    <a:pt x="0" y="0"/>
                  </a:moveTo>
                  <a:lnTo>
                    <a:pt x="17537" y="5845"/>
                  </a:lnTo>
                  <a:lnTo>
                    <a:pt x="27597" y="7567"/>
                  </a:lnTo>
                  <a:lnTo>
                    <a:pt x="39198" y="8715"/>
                  </a:lnTo>
                  <a:lnTo>
                    <a:pt x="99104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487515" y="2430398"/>
            <a:ext cx="385428" cy="135296"/>
            <a:chOff x="1487515" y="2430398"/>
            <a:chExt cx="385428" cy="135296"/>
          </a:xfrm>
        </p:grpSpPr>
        <p:sp>
          <p:nvSpPr>
            <p:cNvPr id="25" name="Freeform 24"/>
            <p:cNvSpPr/>
            <p:nvPr/>
          </p:nvSpPr>
          <p:spPr>
            <a:xfrm>
              <a:off x="1487515" y="2466589"/>
              <a:ext cx="55058" cy="11013"/>
            </a:xfrm>
            <a:custGeom>
              <a:avLst/>
              <a:gdLst/>
              <a:ahLst/>
              <a:cxnLst/>
              <a:rect l="0" t="0" r="0" b="0"/>
              <a:pathLst>
                <a:path w="55058" h="11013">
                  <a:moveTo>
                    <a:pt x="0" y="0"/>
                  </a:moveTo>
                  <a:lnTo>
                    <a:pt x="13050" y="3263"/>
                  </a:lnTo>
                  <a:lnTo>
                    <a:pt x="55057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630665" y="2430398"/>
              <a:ext cx="82035" cy="135296"/>
            </a:xfrm>
            <a:custGeom>
              <a:avLst/>
              <a:gdLst/>
              <a:ahLst/>
              <a:cxnLst/>
              <a:rect l="0" t="0" r="0" b="0"/>
              <a:pathLst>
                <a:path w="82035" h="135296">
                  <a:moveTo>
                    <a:pt x="33035" y="14168"/>
                  </a:moveTo>
                  <a:lnTo>
                    <a:pt x="44726" y="2477"/>
                  </a:lnTo>
                  <a:lnTo>
                    <a:pt x="53064" y="256"/>
                  </a:lnTo>
                  <a:lnTo>
                    <a:pt x="63516" y="0"/>
                  </a:lnTo>
                  <a:lnTo>
                    <a:pt x="75379" y="1052"/>
                  </a:lnTo>
                  <a:lnTo>
                    <a:pt x="80840" y="5424"/>
                  </a:lnTo>
                  <a:lnTo>
                    <a:pt x="82034" y="12009"/>
                  </a:lnTo>
                  <a:lnTo>
                    <a:pt x="80383" y="20070"/>
                  </a:lnTo>
                  <a:lnTo>
                    <a:pt x="75612" y="26667"/>
                  </a:lnTo>
                  <a:lnTo>
                    <a:pt x="68760" y="32289"/>
                  </a:lnTo>
                  <a:lnTo>
                    <a:pt x="60522" y="37260"/>
                  </a:lnTo>
                  <a:lnTo>
                    <a:pt x="51360" y="41798"/>
                  </a:lnTo>
                  <a:lnTo>
                    <a:pt x="41581" y="46046"/>
                  </a:lnTo>
                  <a:lnTo>
                    <a:pt x="31391" y="50102"/>
                  </a:lnTo>
                  <a:lnTo>
                    <a:pt x="29492" y="52806"/>
                  </a:lnTo>
                  <a:lnTo>
                    <a:pt x="33120" y="54609"/>
                  </a:lnTo>
                  <a:lnTo>
                    <a:pt x="40432" y="55811"/>
                  </a:lnTo>
                  <a:lnTo>
                    <a:pt x="47755" y="59059"/>
                  </a:lnTo>
                  <a:lnTo>
                    <a:pt x="55083" y="63672"/>
                  </a:lnTo>
                  <a:lnTo>
                    <a:pt x="62416" y="69194"/>
                  </a:lnTo>
                  <a:lnTo>
                    <a:pt x="66081" y="77769"/>
                  </a:lnTo>
                  <a:lnTo>
                    <a:pt x="67300" y="88380"/>
                  </a:lnTo>
                  <a:lnTo>
                    <a:pt x="66890" y="100348"/>
                  </a:lnTo>
                  <a:lnTo>
                    <a:pt x="62946" y="109550"/>
                  </a:lnTo>
                  <a:lnTo>
                    <a:pt x="56646" y="116908"/>
                  </a:lnTo>
                  <a:lnTo>
                    <a:pt x="0" y="1352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760744" y="2477601"/>
              <a:ext cx="112199" cy="72731"/>
            </a:xfrm>
            <a:custGeom>
              <a:avLst/>
              <a:gdLst/>
              <a:ahLst/>
              <a:cxnLst/>
              <a:rect l="0" t="0" r="0" b="0"/>
              <a:pathLst>
                <a:path w="112199" h="72731">
                  <a:moveTo>
                    <a:pt x="35094" y="0"/>
                  </a:moveTo>
                  <a:lnTo>
                    <a:pt x="17557" y="11691"/>
                  </a:lnTo>
                  <a:lnTo>
                    <a:pt x="11168" y="18805"/>
                  </a:lnTo>
                  <a:lnTo>
                    <a:pt x="5685" y="27219"/>
                  </a:lnTo>
                  <a:lnTo>
                    <a:pt x="806" y="36499"/>
                  </a:lnTo>
                  <a:lnTo>
                    <a:pt x="0" y="45132"/>
                  </a:lnTo>
                  <a:lnTo>
                    <a:pt x="1910" y="53334"/>
                  </a:lnTo>
                  <a:lnTo>
                    <a:pt x="5630" y="61250"/>
                  </a:lnTo>
                  <a:lnTo>
                    <a:pt x="14228" y="66527"/>
                  </a:lnTo>
                  <a:lnTo>
                    <a:pt x="26077" y="70045"/>
                  </a:lnTo>
                  <a:lnTo>
                    <a:pt x="40095" y="72390"/>
                  </a:lnTo>
                  <a:lnTo>
                    <a:pt x="53110" y="72730"/>
                  </a:lnTo>
                  <a:lnTo>
                    <a:pt x="65457" y="71733"/>
                  </a:lnTo>
                  <a:lnTo>
                    <a:pt x="77359" y="69845"/>
                  </a:lnTo>
                  <a:lnTo>
                    <a:pt x="87741" y="66139"/>
                  </a:lnTo>
                  <a:lnTo>
                    <a:pt x="97109" y="61222"/>
                  </a:lnTo>
                  <a:lnTo>
                    <a:pt x="105802" y="55497"/>
                  </a:lnTo>
                  <a:lnTo>
                    <a:pt x="110373" y="48009"/>
                  </a:lnTo>
                  <a:lnTo>
                    <a:pt x="112198" y="39347"/>
                  </a:lnTo>
                  <a:lnTo>
                    <a:pt x="112190" y="29902"/>
                  </a:lnTo>
                  <a:lnTo>
                    <a:pt x="108515" y="22381"/>
                  </a:lnTo>
                  <a:lnTo>
                    <a:pt x="102394" y="16144"/>
                  </a:lnTo>
                  <a:lnTo>
                    <a:pt x="94643" y="10763"/>
                  </a:lnTo>
                  <a:lnTo>
                    <a:pt x="85805" y="8399"/>
                  </a:lnTo>
                  <a:lnTo>
                    <a:pt x="76242" y="8046"/>
                  </a:lnTo>
                  <a:lnTo>
                    <a:pt x="46106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Freeform 28"/>
          <p:cNvSpPr/>
          <p:nvPr/>
        </p:nvSpPr>
        <p:spPr>
          <a:xfrm>
            <a:off x="2027081" y="2477601"/>
            <a:ext cx="55059" cy="11012"/>
          </a:xfrm>
          <a:custGeom>
            <a:avLst/>
            <a:gdLst/>
            <a:ahLst/>
            <a:cxnLst/>
            <a:rect l="0" t="0" r="0" b="0"/>
            <a:pathLst>
              <a:path w="55059" h="11012">
                <a:moveTo>
                  <a:pt x="0" y="11011"/>
                </a:moveTo>
                <a:lnTo>
                  <a:pt x="9788" y="7749"/>
                </a:lnTo>
                <a:lnTo>
                  <a:pt x="5505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2049104" y="2268381"/>
            <a:ext cx="506533" cy="264278"/>
            <a:chOff x="2049104" y="2268381"/>
            <a:chExt cx="506533" cy="264278"/>
          </a:xfrm>
        </p:grpSpPr>
        <p:sp>
          <p:nvSpPr>
            <p:cNvPr id="30" name="Freeform 29"/>
            <p:cNvSpPr/>
            <p:nvPr/>
          </p:nvSpPr>
          <p:spPr>
            <a:xfrm>
              <a:off x="2228305" y="2363503"/>
              <a:ext cx="107101" cy="124860"/>
            </a:xfrm>
            <a:custGeom>
              <a:avLst/>
              <a:gdLst/>
              <a:ahLst/>
              <a:cxnLst/>
              <a:rect l="0" t="0" r="0" b="0"/>
              <a:pathLst>
                <a:path w="107101" h="124860">
                  <a:moveTo>
                    <a:pt x="19007" y="59040"/>
                  </a:moveTo>
                  <a:lnTo>
                    <a:pt x="7316" y="47349"/>
                  </a:lnTo>
                  <a:lnTo>
                    <a:pt x="5096" y="39011"/>
                  </a:lnTo>
                  <a:lnTo>
                    <a:pt x="4839" y="28558"/>
                  </a:lnTo>
                  <a:lnTo>
                    <a:pt x="5891" y="16695"/>
                  </a:lnTo>
                  <a:lnTo>
                    <a:pt x="11487" y="8787"/>
                  </a:lnTo>
                  <a:lnTo>
                    <a:pt x="20111" y="3515"/>
                  </a:lnTo>
                  <a:lnTo>
                    <a:pt x="30755" y="0"/>
                  </a:lnTo>
                  <a:lnTo>
                    <a:pt x="39074" y="1327"/>
                  </a:lnTo>
                  <a:lnTo>
                    <a:pt x="45844" y="5883"/>
                  </a:lnTo>
                  <a:lnTo>
                    <a:pt x="51580" y="12590"/>
                  </a:lnTo>
                  <a:lnTo>
                    <a:pt x="52958" y="19509"/>
                  </a:lnTo>
                  <a:lnTo>
                    <a:pt x="51429" y="26568"/>
                  </a:lnTo>
                  <a:lnTo>
                    <a:pt x="47963" y="33722"/>
                  </a:lnTo>
                  <a:lnTo>
                    <a:pt x="44428" y="42161"/>
                  </a:lnTo>
                  <a:lnTo>
                    <a:pt x="40849" y="51458"/>
                  </a:lnTo>
                  <a:lnTo>
                    <a:pt x="37239" y="61326"/>
                  </a:lnTo>
                  <a:lnTo>
                    <a:pt x="32385" y="70352"/>
                  </a:lnTo>
                  <a:lnTo>
                    <a:pt x="26702" y="78816"/>
                  </a:lnTo>
                  <a:lnTo>
                    <a:pt x="20467" y="86906"/>
                  </a:lnTo>
                  <a:lnTo>
                    <a:pt x="13863" y="95970"/>
                  </a:lnTo>
                  <a:lnTo>
                    <a:pt x="0" y="115829"/>
                  </a:lnTo>
                  <a:lnTo>
                    <a:pt x="218" y="121369"/>
                  </a:lnTo>
                  <a:lnTo>
                    <a:pt x="5257" y="123840"/>
                  </a:lnTo>
                  <a:lnTo>
                    <a:pt x="13511" y="124263"/>
                  </a:lnTo>
                  <a:lnTo>
                    <a:pt x="35733" y="124733"/>
                  </a:lnTo>
                  <a:lnTo>
                    <a:pt x="48510" y="124859"/>
                  </a:lnTo>
                  <a:lnTo>
                    <a:pt x="60699" y="123719"/>
                  </a:lnTo>
                  <a:lnTo>
                    <a:pt x="72496" y="121735"/>
                  </a:lnTo>
                  <a:lnTo>
                    <a:pt x="107100" y="1140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390463" y="2367485"/>
              <a:ext cx="81615" cy="121128"/>
            </a:xfrm>
            <a:custGeom>
              <a:avLst/>
              <a:gdLst/>
              <a:ahLst/>
              <a:cxnLst/>
              <a:rect l="0" t="0" r="0" b="0"/>
              <a:pathLst>
                <a:path w="81615" h="121128">
                  <a:moveTo>
                    <a:pt x="33034" y="0"/>
                  </a:moveTo>
                  <a:lnTo>
                    <a:pt x="21343" y="11691"/>
                  </a:lnTo>
                  <a:lnTo>
                    <a:pt x="20346" y="17582"/>
                  </a:lnTo>
                  <a:lnTo>
                    <a:pt x="22128" y="23957"/>
                  </a:lnTo>
                  <a:lnTo>
                    <a:pt x="25764" y="30653"/>
                  </a:lnTo>
                  <a:lnTo>
                    <a:pt x="31858" y="36341"/>
                  </a:lnTo>
                  <a:lnTo>
                    <a:pt x="39591" y="41357"/>
                  </a:lnTo>
                  <a:lnTo>
                    <a:pt x="48417" y="45924"/>
                  </a:lnTo>
                  <a:lnTo>
                    <a:pt x="57971" y="51415"/>
                  </a:lnTo>
                  <a:lnTo>
                    <a:pt x="68012" y="57524"/>
                  </a:lnTo>
                  <a:lnTo>
                    <a:pt x="78376" y="64043"/>
                  </a:lnTo>
                  <a:lnTo>
                    <a:pt x="81614" y="69612"/>
                  </a:lnTo>
                  <a:lnTo>
                    <a:pt x="80103" y="74549"/>
                  </a:lnTo>
                  <a:lnTo>
                    <a:pt x="75425" y="79063"/>
                  </a:lnTo>
                  <a:lnTo>
                    <a:pt x="68636" y="83297"/>
                  </a:lnTo>
                  <a:lnTo>
                    <a:pt x="60439" y="87342"/>
                  </a:lnTo>
                  <a:lnTo>
                    <a:pt x="51304" y="91263"/>
                  </a:lnTo>
                  <a:lnTo>
                    <a:pt x="42767" y="96324"/>
                  </a:lnTo>
                  <a:lnTo>
                    <a:pt x="34629" y="102144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423497" y="2334450"/>
              <a:ext cx="132140" cy="22024"/>
            </a:xfrm>
            <a:custGeom>
              <a:avLst/>
              <a:gdLst/>
              <a:ahLst/>
              <a:cxnLst/>
              <a:rect l="0" t="0" r="0" b="0"/>
              <a:pathLst>
                <a:path w="132140" h="22024">
                  <a:moveTo>
                    <a:pt x="0" y="0"/>
                  </a:moveTo>
                  <a:lnTo>
                    <a:pt x="23383" y="0"/>
                  </a:lnTo>
                  <a:lnTo>
                    <a:pt x="33941" y="1224"/>
                  </a:lnTo>
                  <a:lnTo>
                    <a:pt x="44651" y="3263"/>
                  </a:lnTo>
                  <a:lnTo>
                    <a:pt x="80523" y="11979"/>
                  </a:lnTo>
                  <a:lnTo>
                    <a:pt x="132139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049104" y="2411531"/>
              <a:ext cx="22024" cy="121128"/>
            </a:xfrm>
            <a:custGeom>
              <a:avLst/>
              <a:gdLst/>
              <a:ahLst/>
              <a:cxnLst/>
              <a:rect l="0" t="0" r="0" b="0"/>
              <a:pathLst>
                <a:path w="22024" h="121128">
                  <a:moveTo>
                    <a:pt x="0" y="0"/>
                  </a:moveTo>
                  <a:lnTo>
                    <a:pt x="0" y="23383"/>
                  </a:lnTo>
                  <a:lnTo>
                    <a:pt x="1224" y="33941"/>
                  </a:lnTo>
                  <a:lnTo>
                    <a:pt x="3263" y="44651"/>
                  </a:lnTo>
                  <a:lnTo>
                    <a:pt x="5846" y="55461"/>
                  </a:lnTo>
                  <a:lnTo>
                    <a:pt x="7568" y="67562"/>
                  </a:lnTo>
                  <a:lnTo>
                    <a:pt x="8716" y="80523"/>
                  </a:lnTo>
                  <a:lnTo>
                    <a:pt x="22023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137197" y="2268381"/>
              <a:ext cx="77082" cy="22024"/>
            </a:xfrm>
            <a:custGeom>
              <a:avLst/>
              <a:gdLst/>
              <a:ahLst/>
              <a:cxnLst/>
              <a:rect l="0" t="0" r="0" b="0"/>
              <a:pathLst>
                <a:path w="77082" h="22024">
                  <a:moveTo>
                    <a:pt x="0" y="0"/>
                  </a:moveTo>
                  <a:lnTo>
                    <a:pt x="23382" y="5846"/>
                  </a:lnTo>
                  <a:lnTo>
                    <a:pt x="33941" y="8791"/>
                  </a:lnTo>
                  <a:lnTo>
                    <a:pt x="77081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104162" y="3043858"/>
            <a:ext cx="847891" cy="289472"/>
            <a:chOff x="2104162" y="3043858"/>
            <a:chExt cx="847891" cy="289472"/>
          </a:xfrm>
        </p:grpSpPr>
        <p:sp>
          <p:nvSpPr>
            <p:cNvPr id="36" name="Freeform 35"/>
            <p:cNvSpPr/>
            <p:nvPr/>
          </p:nvSpPr>
          <p:spPr>
            <a:xfrm>
              <a:off x="2104162" y="3061213"/>
              <a:ext cx="216782" cy="44048"/>
            </a:xfrm>
            <a:custGeom>
              <a:avLst/>
              <a:gdLst/>
              <a:ahLst/>
              <a:cxnLst/>
              <a:rect l="0" t="0" r="0" b="0"/>
              <a:pathLst>
                <a:path w="216782" h="44048">
                  <a:moveTo>
                    <a:pt x="0" y="44047"/>
                  </a:moveTo>
                  <a:lnTo>
                    <a:pt x="45980" y="28720"/>
                  </a:lnTo>
                  <a:lnTo>
                    <a:pt x="58794" y="26488"/>
                  </a:lnTo>
                  <a:lnTo>
                    <a:pt x="73454" y="25000"/>
                  </a:lnTo>
                  <a:lnTo>
                    <a:pt x="89345" y="24008"/>
                  </a:lnTo>
                  <a:lnTo>
                    <a:pt x="104833" y="22123"/>
                  </a:lnTo>
                  <a:lnTo>
                    <a:pt x="120053" y="19643"/>
                  </a:lnTo>
                  <a:lnTo>
                    <a:pt x="135093" y="16766"/>
                  </a:lnTo>
                  <a:lnTo>
                    <a:pt x="164855" y="10307"/>
                  </a:lnTo>
                  <a:lnTo>
                    <a:pt x="200456" y="2036"/>
                  </a:lnTo>
                  <a:lnTo>
                    <a:pt x="204601" y="1358"/>
                  </a:lnTo>
                  <a:lnTo>
                    <a:pt x="208587" y="905"/>
                  </a:lnTo>
                  <a:lnTo>
                    <a:pt x="216781" y="269"/>
                  </a:lnTo>
                  <a:lnTo>
                    <a:pt x="2092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456532" y="3061213"/>
              <a:ext cx="162131" cy="272117"/>
            </a:xfrm>
            <a:custGeom>
              <a:avLst/>
              <a:gdLst/>
              <a:ahLst/>
              <a:cxnLst/>
              <a:rect l="0" t="0" r="0" b="0"/>
              <a:pathLst>
                <a:path w="162131" h="272117">
                  <a:moveTo>
                    <a:pt x="33035" y="0"/>
                  </a:moveTo>
                  <a:lnTo>
                    <a:pt x="27189" y="17538"/>
                  </a:lnTo>
                  <a:lnTo>
                    <a:pt x="25467" y="27597"/>
                  </a:lnTo>
                  <a:lnTo>
                    <a:pt x="24319" y="39198"/>
                  </a:lnTo>
                  <a:lnTo>
                    <a:pt x="23554" y="51826"/>
                  </a:lnTo>
                  <a:lnTo>
                    <a:pt x="21820" y="63915"/>
                  </a:lnTo>
                  <a:lnTo>
                    <a:pt x="19441" y="75645"/>
                  </a:lnTo>
                  <a:lnTo>
                    <a:pt x="16631" y="87135"/>
                  </a:lnTo>
                  <a:lnTo>
                    <a:pt x="19652" y="94796"/>
                  </a:lnTo>
                  <a:lnTo>
                    <a:pt x="26560" y="99902"/>
                  </a:lnTo>
                  <a:lnTo>
                    <a:pt x="36059" y="103307"/>
                  </a:lnTo>
                  <a:lnTo>
                    <a:pt x="47286" y="105577"/>
                  </a:lnTo>
                  <a:lnTo>
                    <a:pt x="59665" y="107090"/>
                  </a:lnTo>
                  <a:lnTo>
                    <a:pt x="72811" y="108099"/>
                  </a:lnTo>
                  <a:lnTo>
                    <a:pt x="85246" y="109995"/>
                  </a:lnTo>
                  <a:lnTo>
                    <a:pt x="97206" y="112482"/>
                  </a:lnTo>
                  <a:lnTo>
                    <a:pt x="108850" y="115364"/>
                  </a:lnTo>
                  <a:lnTo>
                    <a:pt x="119060" y="120956"/>
                  </a:lnTo>
                  <a:lnTo>
                    <a:pt x="128314" y="128354"/>
                  </a:lnTo>
                  <a:lnTo>
                    <a:pt x="136930" y="136957"/>
                  </a:lnTo>
                  <a:lnTo>
                    <a:pt x="143897" y="147586"/>
                  </a:lnTo>
                  <a:lnTo>
                    <a:pt x="149766" y="159566"/>
                  </a:lnTo>
                  <a:lnTo>
                    <a:pt x="154902" y="172447"/>
                  </a:lnTo>
                  <a:lnTo>
                    <a:pt x="158326" y="185928"/>
                  </a:lnTo>
                  <a:lnTo>
                    <a:pt x="160608" y="199810"/>
                  </a:lnTo>
                  <a:lnTo>
                    <a:pt x="162130" y="213958"/>
                  </a:lnTo>
                  <a:lnTo>
                    <a:pt x="160697" y="225837"/>
                  </a:lnTo>
                  <a:lnTo>
                    <a:pt x="157295" y="236204"/>
                  </a:lnTo>
                  <a:lnTo>
                    <a:pt x="152580" y="245562"/>
                  </a:lnTo>
                  <a:lnTo>
                    <a:pt x="145766" y="253024"/>
                  </a:lnTo>
                  <a:lnTo>
                    <a:pt x="137553" y="259222"/>
                  </a:lnTo>
                  <a:lnTo>
                    <a:pt x="128407" y="264578"/>
                  </a:lnTo>
                  <a:lnTo>
                    <a:pt x="117416" y="268148"/>
                  </a:lnTo>
                  <a:lnTo>
                    <a:pt x="105194" y="270529"/>
                  </a:lnTo>
                  <a:lnTo>
                    <a:pt x="92153" y="272116"/>
                  </a:lnTo>
                  <a:lnTo>
                    <a:pt x="79788" y="271950"/>
                  </a:lnTo>
                  <a:lnTo>
                    <a:pt x="67874" y="270616"/>
                  </a:lnTo>
                  <a:lnTo>
                    <a:pt x="56261" y="268503"/>
                  </a:lnTo>
                  <a:lnTo>
                    <a:pt x="44848" y="264648"/>
                  </a:lnTo>
                  <a:lnTo>
                    <a:pt x="33569" y="259630"/>
                  </a:lnTo>
                  <a:lnTo>
                    <a:pt x="0" y="242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478555" y="3051732"/>
              <a:ext cx="176186" cy="9482"/>
            </a:xfrm>
            <a:custGeom>
              <a:avLst/>
              <a:gdLst/>
              <a:ahLst/>
              <a:cxnLst/>
              <a:rect l="0" t="0" r="0" b="0"/>
              <a:pathLst>
                <a:path w="176186" h="9482">
                  <a:moveTo>
                    <a:pt x="0" y="9481"/>
                  </a:moveTo>
                  <a:lnTo>
                    <a:pt x="17537" y="3636"/>
                  </a:lnTo>
                  <a:lnTo>
                    <a:pt x="28821" y="1914"/>
                  </a:lnTo>
                  <a:lnTo>
                    <a:pt x="42460" y="766"/>
                  </a:lnTo>
                  <a:lnTo>
                    <a:pt x="57671" y="0"/>
                  </a:lnTo>
                  <a:lnTo>
                    <a:pt x="72706" y="714"/>
                  </a:lnTo>
                  <a:lnTo>
                    <a:pt x="87623" y="2413"/>
                  </a:lnTo>
                  <a:lnTo>
                    <a:pt x="102461" y="4769"/>
                  </a:lnTo>
                  <a:lnTo>
                    <a:pt x="117248" y="6340"/>
                  </a:lnTo>
                  <a:lnTo>
                    <a:pt x="131999" y="7387"/>
                  </a:lnTo>
                  <a:lnTo>
                    <a:pt x="176185" y="9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742832" y="3061213"/>
              <a:ext cx="127200" cy="213094"/>
            </a:xfrm>
            <a:custGeom>
              <a:avLst/>
              <a:gdLst/>
              <a:ahLst/>
              <a:cxnLst/>
              <a:rect l="0" t="0" r="0" b="0"/>
              <a:pathLst>
                <a:path w="127200" h="213094">
                  <a:moveTo>
                    <a:pt x="33035" y="0"/>
                  </a:moveTo>
                  <a:lnTo>
                    <a:pt x="17709" y="45980"/>
                  </a:lnTo>
                  <a:lnTo>
                    <a:pt x="15476" y="57571"/>
                  </a:lnTo>
                  <a:lnTo>
                    <a:pt x="13988" y="70192"/>
                  </a:lnTo>
                  <a:lnTo>
                    <a:pt x="12996" y="83500"/>
                  </a:lnTo>
                  <a:lnTo>
                    <a:pt x="16005" y="91149"/>
                  </a:lnTo>
                  <a:lnTo>
                    <a:pt x="21682" y="95024"/>
                  </a:lnTo>
                  <a:lnTo>
                    <a:pt x="29137" y="96384"/>
                  </a:lnTo>
                  <a:lnTo>
                    <a:pt x="37777" y="98515"/>
                  </a:lnTo>
                  <a:lnTo>
                    <a:pt x="47208" y="101158"/>
                  </a:lnTo>
                  <a:lnTo>
                    <a:pt x="57166" y="104144"/>
                  </a:lnTo>
                  <a:lnTo>
                    <a:pt x="67475" y="108582"/>
                  </a:lnTo>
                  <a:lnTo>
                    <a:pt x="78018" y="113987"/>
                  </a:lnTo>
                  <a:lnTo>
                    <a:pt x="88718" y="120038"/>
                  </a:lnTo>
                  <a:lnTo>
                    <a:pt x="98297" y="126519"/>
                  </a:lnTo>
                  <a:lnTo>
                    <a:pt x="107131" y="133286"/>
                  </a:lnTo>
                  <a:lnTo>
                    <a:pt x="115467" y="140245"/>
                  </a:lnTo>
                  <a:lnTo>
                    <a:pt x="121024" y="149778"/>
                  </a:lnTo>
                  <a:lnTo>
                    <a:pt x="124729" y="161027"/>
                  </a:lnTo>
                  <a:lnTo>
                    <a:pt x="127199" y="173421"/>
                  </a:lnTo>
                  <a:lnTo>
                    <a:pt x="125175" y="182907"/>
                  </a:lnTo>
                  <a:lnTo>
                    <a:pt x="120156" y="190455"/>
                  </a:lnTo>
                  <a:lnTo>
                    <a:pt x="113139" y="196710"/>
                  </a:lnTo>
                  <a:lnTo>
                    <a:pt x="104790" y="202104"/>
                  </a:lnTo>
                  <a:lnTo>
                    <a:pt x="95554" y="206923"/>
                  </a:lnTo>
                  <a:lnTo>
                    <a:pt x="85726" y="211359"/>
                  </a:lnTo>
                  <a:lnTo>
                    <a:pt x="75503" y="213093"/>
                  </a:lnTo>
                  <a:lnTo>
                    <a:pt x="65018" y="213025"/>
                  </a:lnTo>
                  <a:lnTo>
                    <a:pt x="54357" y="211757"/>
                  </a:lnTo>
                  <a:lnTo>
                    <a:pt x="43579" y="209688"/>
                  </a:lnTo>
                  <a:lnTo>
                    <a:pt x="32723" y="207085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764856" y="3043858"/>
              <a:ext cx="187197" cy="17356"/>
            </a:xfrm>
            <a:custGeom>
              <a:avLst/>
              <a:gdLst/>
              <a:ahLst/>
              <a:cxnLst/>
              <a:rect l="0" t="0" r="0" b="0"/>
              <a:pathLst>
                <a:path w="187197" h="17356">
                  <a:moveTo>
                    <a:pt x="0" y="6344"/>
                  </a:moveTo>
                  <a:lnTo>
                    <a:pt x="17537" y="498"/>
                  </a:lnTo>
                  <a:lnTo>
                    <a:pt x="27597" y="0"/>
                  </a:lnTo>
                  <a:lnTo>
                    <a:pt x="39197" y="891"/>
                  </a:lnTo>
                  <a:lnTo>
                    <a:pt x="51825" y="2709"/>
                  </a:lnTo>
                  <a:lnTo>
                    <a:pt x="65137" y="5144"/>
                  </a:lnTo>
                  <a:lnTo>
                    <a:pt x="78907" y="7991"/>
                  </a:lnTo>
                  <a:lnTo>
                    <a:pt x="92980" y="11113"/>
                  </a:lnTo>
                  <a:lnTo>
                    <a:pt x="107256" y="13193"/>
                  </a:lnTo>
                  <a:lnTo>
                    <a:pt x="121668" y="14581"/>
                  </a:lnTo>
                  <a:lnTo>
                    <a:pt x="187196" y="173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56126" y="3677861"/>
            <a:ext cx="996601" cy="530575"/>
            <a:chOff x="556126" y="3677861"/>
            <a:chExt cx="996601" cy="530575"/>
          </a:xfrm>
        </p:grpSpPr>
        <p:sp>
          <p:nvSpPr>
            <p:cNvPr id="42" name="Freeform 41"/>
            <p:cNvSpPr/>
            <p:nvPr/>
          </p:nvSpPr>
          <p:spPr>
            <a:xfrm>
              <a:off x="556126" y="3765517"/>
              <a:ext cx="209526" cy="442919"/>
            </a:xfrm>
            <a:custGeom>
              <a:avLst/>
              <a:gdLst/>
              <a:ahLst/>
              <a:cxnLst/>
              <a:rect l="0" t="0" r="0" b="0"/>
              <a:pathLst>
                <a:path w="209526" h="442919">
                  <a:moveTo>
                    <a:pt x="149568" y="55494"/>
                  </a:moveTo>
                  <a:lnTo>
                    <a:pt x="149568" y="32112"/>
                  </a:lnTo>
                  <a:lnTo>
                    <a:pt x="147121" y="22777"/>
                  </a:lnTo>
                  <a:lnTo>
                    <a:pt x="143042" y="14106"/>
                  </a:lnTo>
                  <a:lnTo>
                    <a:pt x="137876" y="5879"/>
                  </a:lnTo>
                  <a:lnTo>
                    <a:pt x="128315" y="1618"/>
                  </a:lnTo>
                  <a:lnTo>
                    <a:pt x="115823" y="0"/>
                  </a:lnTo>
                  <a:lnTo>
                    <a:pt x="101378" y="146"/>
                  </a:lnTo>
                  <a:lnTo>
                    <a:pt x="88077" y="3913"/>
                  </a:lnTo>
                  <a:lnTo>
                    <a:pt x="75539" y="10095"/>
                  </a:lnTo>
                  <a:lnTo>
                    <a:pt x="63510" y="17887"/>
                  </a:lnTo>
                  <a:lnTo>
                    <a:pt x="53044" y="25529"/>
                  </a:lnTo>
                  <a:lnTo>
                    <a:pt x="43619" y="33070"/>
                  </a:lnTo>
                  <a:lnTo>
                    <a:pt x="34889" y="40545"/>
                  </a:lnTo>
                  <a:lnTo>
                    <a:pt x="26622" y="50422"/>
                  </a:lnTo>
                  <a:lnTo>
                    <a:pt x="18664" y="61901"/>
                  </a:lnTo>
                  <a:lnTo>
                    <a:pt x="10911" y="74447"/>
                  </a:lnTo>
                  <a:lnTo>
                    <a:pt x="5743" y="88929"/>
                  </a:lnTo>
                  <a:lnTo>
                    <a:pt x="2297" y="104701"/>
                  </a:lnTo>
                  <a:lnTo>
                    <a:pt x="0" y="121334"/>
                  </a:lnTo>
                  <a:lnTo>
                    <a:pt x="2139" y="134869"/>
                  </a:lnTo>
                  <a:lnTo>
                    <a:pt x="7236" y="146339"/>
                  </a:lnTo>
                  <a:lnTo>
                    <a:pt x="14304" y="156433"/>
                  </a:lnTo>
                  <a:lnTo>
                    <a:pt x="23910" y="161939"/>
                  </a:lnTo>
                  <a:lnTo>
                    <a:pt x="35208" y="164386"/>
                  </a:lnTo>
                  <a:lnTo>
                    <a:pt x="47635" y="164794"/>
                  </a:lnTo>
                  <a:lnTo>
                    <a:pt x="59589" y="163842"/>
                  </a:lnTo>
                  <a:lnTo>
                    <a:pt x="71229" y="161984"/>
                  </a:lnTo>
                  <a:lnTo>
                    <a:pt x="82660" y="159522"/>
                  </a:lnTo>
                  <a:lnTo>
                    <a:pt x="92728" y="155434"/>
                  </a:lnTo>
                  <a:lnTo>
                    <a:pt x="101886" y="150261"/>
                  </a:lnTo>
                  <a:lnTo>
                    <a:pt x="110439" y="144366"/>
                  </a:lnTo>
                  <a:lnTo>
                    <a:pt x="118588" y="136765"/>
                  </a:lnTo>
                  <a:lnTo>
                    <a:pt x="126468" y="128027"/>
                  </a:lnTo>
                  <a:lnTo>
                    <a:pt x="134168" y="118532"/>
                  </a:lnTo>
                  <a:lnTo>
                    <a:pt x="140524" y="108531"/>
                  </a:lnTo>
                  <a:lnTo>
                    <a:pt x="145986" y="98193"/>
                  </a:lnTo>
                  <a:lnTo>
                    <a:pt x="150850" y="87631"/>
                  </a:lnTo>
                  <a:lnTo>
                    <a:pt x="154093" y="75695"/>
                  </a:lnTo>
                  <a:lnTo>
                    <a:pt x="156255" y="62844"/>
                  </a:lnTo>
                  <a:lnTo>
                    <a:pt x="157697" y="49382"/>
                  </a:lnTo>
                  <a:lnTo>
                    <a:pt x="157434" y="44079"/>
                  </a:lnTo>
                  <a:lnTo>
                    <a:pt x="156035" y="44214"/>
                  </a:lnTo>
                  <a:lnTo>
                    <a:pt x="153880" y="47974"/>
                  </a:lnTo>
                  <a:lnTo>
                    <a:pt x="153666" y="55374"/>
                  </a:lnTo>
                  <a:lnTo>
                    <a:pt x="154747" y="65203"/>
                  </a:lnTo>
                  <a:lnTo>
                    <a:pt x="159211" y="90397"/>
                  </a:lnTo>
                  <a:lnTo>
                    <a:pt x="172046" y="159680"/>
                  </a:lnTo>
                  <a:lnTo>
                    <a:pt x="175565" y="180009"/>
                  </a:lnTo>
                  <a:lnTo>
                    <a:pt x="179134" y="198456"/>
                  </a:lnTo>
                  <a:lnTo>
                    <a:pt x="186363" y="232003"/>
                  </a:lnTo>
                  <a:lnTo>
                    <a:pt x="190003" y="246577"/>
                  </a:lnTo>
                  <a:lnTo>
                    <a:pt x="193654" y="259964"/>
                  </a:lnTo>
                  <a:lnTo>
                    <a:pt x="197311" y="272559"/>
                  </a:lnTo>
                  <a:lnTo>
                    <a:pt x="200973" y="287073"/>
                  </a:lnTo>
                  <a:lnTo>
                    <a:pt x="208304" y="319513"/>
                  </a:lnTo>
                  <a:lnTo>
                    <a:pt x="209525" y="336728"/>
                  </a:lnTo>
                  <a:lnTo>
                    <a:pt x="209115" y="354323"/>
                  </a:lnTo>
                  <a:lnTo>
                    <a:pt x="207619" y="372170"/>
                  </a:lnTo>
                  <a:lnTo>
                    <a:pt x="204174" y="387739"/>
                  </a:lnTo>
                  <a:lnTo>
                    <a:pt x="199430" y="401788"/>
                  </a:lnTo>
                  <a:lnTo>
                    <a:pt x="193821" y="414825"/>
                  </a:lnTo>
                  <a:lnTo>
                    <a:pt x="185188" y="424740"/>
                  </a:lnTo>
                  <a:lnTo>
                    <a:pt x="174538" y="432573"/>
                  </a:lnTo>
                  <a:lnTo>
                    <a:pt x="162544" y="439019"/>
                  </a:lnTo>
                  <a:lnTo>
                    <a:pt x="149654" y="442093"/>
                  </a:lnTo>
                  <a:lnTo>
                    <a:pt x="136167" y="442918"/>
                  </a:lnTo>
                  <a:lnTo>
                    <a:pt x="122281" y="442245"/>
                  </a:lnTo>
                  <a:lnTo>
                    <a:pt x="109354" y="440573"/>
                  </a:lnTo>
                  <a:lnTo>
                    <a:pt x="97065" y="438234"/>
                  </a:lnTo>
                  <a:lnTo>
                    <a:pt x="85201" y="435452"/>
                  </a:lnTo>
                  <a:lnTo>
                    <a:pt x="72399" y="429927"/>
                  </a:lnTo>
                  <a:lnTo>
                    <a:pt x="58969" y="422573"/>
                  </a:lnTo>
                  <a:lnTo>
                    <a:pt x="17429" y="3968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97976" y="3699884"/>
              <a:ext cx="127054" cy="396417"/>
            </a:xfrm>
            <a:custGeom>
              <a:avLst/>
              <a:gdLst/>
              <a:ahLst/>
              <a:cxnLst/>
              <a:rect l="0" t="0" r="0" b="0"/>
              <a:pathLst>
                <a:path w="127054" h="396417">
                  <a:moveTo>
                    <a:pt x="38960" y="0"/>
                  </a:moveTo>
                  <a:lnTo>
                    <a:pt x="33115" y="17537"/>
                  </a:lnTo>
                  <a:lnTo>
                    <a:pt x="30169" y="27597"/>
                  </a:lnTo>
                  <a:lnTo>
                    <a:pt x="20178" y="63914"/>
                  </a:lnTo>
                  <a:lnTo>
                    <a:pt x="13076" y="87135"/>
                  </a:lnTo>
                  <a:lnTo>
                    <a:pt x="10693" y="102136"/>
                  </a:lnTo>
                  <a:lnTo>
                    <a:pt x="9104" y="119478"/>
                  </a:lnTo>
                  <a:lnTo>
                    <a:pt x="8044" y="138380"/>
                  </a:lnTo>
                  <a:lnTo>
                    <a:pt x="6115" y="154652"/>
                  </a:lnTo>
                  <a:lnTo>
                    <a:pt x="3605" y="169171"/>
                  </a:lnTo>
                  <a:lnTo>
                    <a:pt x="708" y="182520"/>
                  </a:lnTo>
                  <a:lnTo>
                    <a:pt x="0" y="195091"/>
                  </a:lnTo>
                  <a:lnTo>
                    <a:pt x="752" y="207141"/>
                  </a:lnTo>
                  <a:lnTo>
                    <a:pt x="2477" y="218846"/>
                  </a:lnTo>
                  <a:lnTo>
                    <a:pt x="3626" y="232766"/>
                  </a:lnTo>
                  <a:lnTo>
                    <a:pt x="4393" y="248164"/>
                  </a:lnTo>
                  <a:lnTo>
                    <a:pt x="4904" y="264547"/>
                  </a:lnTo>
                  <a:lnTo>
                    <a:pt x="6468" y="279139"/>
                  </a:lnTo>
                  <a:lnTo>
                    <a:pt x="8734" y="292538"/>
                  </a:lnTo>
                  <a:lnTo>
                    <a:pt x="11469" y="305141"/>
                  </a:lnTo>
                  <a:lnTo>
                    <a:pt x="15739" y="317213"/>
                  </a:lnTo>
                  <a:lnTo>
                    <a:pt x="21032" y="328932"/>
                  </a:lnTo>
                  <a:lnTo>
                    <a:pt x="27008" y="340415"/>
                  </a:lnTo>
                  <a:lnTo>
                    <a:pt x="34663" y="350517"/>
                  </a:lnTo>
                  <a:lnTo>
                    <a:pt x="43436" y="359699"/>
                  </a:lnTo>
                  <a:lnTo>
                    <a:pt x="52956" y="368268"/>
                  </a:lnTo>
                  <a:lnTo>
                    <a:pt x="64196" y="375204"/>
                  </a:lnTo>
                  <a:lnTo>
                    <a:pt x="76584" y="381051"/>
                  </a:lnTo>
                  <a:lnTo>
                    <a:pt x="127053" y="396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096264" y="3721907"/>
              <a:ext cx="171020" cy="77082"/>
            </a:xfrm>
            <a:custGeom>
              <a:avLst/>
              <a:gdLst/>
              <a:ahLst/>
              <a:cxnLst/>
              <a:rect l="0" t="0" r="0" b="0"/>
              <a:pathLst>
                <a:path w="171020" h="77082">
                  <a:moveTo>
                    <a:pt x="5846" y="0"/>
                  </a:moveTo>
                  <a:lnTo>
                    <a:pt x="0" y="17537"/>
                  </a:lnTo>
                  <a:lnTo>
                    <a:pt x="725" y="26373"/>
                  </a:lnTo>
                  <a:lnTo>
                    <a:pt x="3656" y="35935"/>
                  </a:lnTo>
                  <a:lnTo>
                    <a:pt x="8056" y="45980"/>
                  </a:lnTo>
                  <a:lnTo>
                    <a:pt x="14661" y="53900"/>
                  </a:lnTo>
                  <a:lnTo>
                    <a:pt x="22734" y="60403"/>
                  </a:lnTo>
                  <a:lnTo>
                    <a:pt x="31787" y="65962"/>
                  </a:lnTo>
                  <a:lnTo>
                    <a:pt x="42716" y="69669"/>
                  </a:lnTo>
                  <a:lnTo>
                    <a:pt x="54896" y="72140"/>
                  </a:lnTo>
                  <a:lnTo>
                    <a:pt x="67910" y="73787"/>
                  </a:lnTo>
                  <a:lnTo>
                    <a:pt x="81480" y="74885"/>
                  </a:lnTo>
                  <a:lnTo>
                    <a:pt x="95421" y="75617"/>
                  </a:lnTo>
                  <a:lnTo>
                    <a:pt x="171019" y="7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168179" y="3688872"/>
              <a:ext cx="1" cy="154163"/>
            </a:xfrm>
            <a:custGeom>
              <a:avLst/>
              <a:gdLst/>
              <a:ahLst/>
              <a:cxnLst/>
              <a:rect l="0" t="0" r="0" b="0"/>
              <a:pathLst>
                <a:path w="1" h="154163">
                  <a:moveTo>
                    <a:pt x="0" y="0"/>
                  </a:move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025029" y="3909104"/>
              <a:ext cx="319336" cy="44047"/>
            </a:xfrm>
            <a:custGeom>
              <a:avLst/>
              <a:gdLst/>
              <a:ahLst/>
              <a:cxnLst/>
              <a:rect l="0" t="0" r="0" b="0"/>
              <a:pathLst>
                <a:path w="319336" h="44047">
                  <a:moveTo>
                    <a:pt x="0" y="0"/>
                  </a:moveTo>
                  <a:lnTo>
                    <a:pt x="23383" y="0"/>
                  </a:lnTo>
                  <a:lnTo>
                    <a:pt x="33941" y="1223"/>
                  </a:lnTo>
                  <a:lnTo>
                    <a:pt x="44650" y="3263"/>
                  </a:lnTo>
                  <a:lnTo>
                    <a:pt x="55461" y="5845"/>
                  </a:lnTo>
                  <a:lnTo>
                    <a:pt x="68785" y="7567"/>
                  </a:lnTo>
                  <a:lnTo>
                    <a:pt x="83785" y="8715"/>
                  </a:lnTo>
                  <a:lnTo>
                    <a:pt x="99903" y="9481"/>
                  </a:lnTo>
                  <a:lnTo>
                    <a:pt x="114319" y="11214"/>
                  </a:lnTo>
                  <a:lnTo>
                    <a:pt x="127600" y="13594"/>
                  </a:lnTo>
                  <a:lnTo>
                    <a:pt x="140124" y="16403"/>
                  </a:lnTo>
                  <a:lnTo>
                    <a:pt x="173617" y="22788"/>
                  </a:lnTo>
                  <a:lnTo>
                    <a:pt x="192825" y="26203"/>
                  </a:lnTo>
                  <a:lnTo>
                    <a:pt x="211749" y="28480"/>
                  </a:lnTo>
                  <a:lnTo>
                    <a:pt x="230482" y="29998"/>
                  </a:lnTo>
                  <a:lnTo>
                    <a:pt x="249088" y="31010"/>
                  </a:lnTo>
                  <a:lnTo>
                    <a:pt x="265163" y="32908"/>
                  </a:lnTo>
                  <a:lnTo>
                    <a:pt x="279550" y="35397"/>
                  </a:lnTo>
                  <a:lnTo>
                    <a:pt x="319335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135145" y="3965692"/>
              <a:ext cx="133044" cy="148341"/>
            </a:xfrm>
            <a:custGeom>
              <a:avLst/>
              <a:gdLst/>
              <a:ahLst/>
              <a:cxnLst/>
              <a:rect l="0" t="0" r="0" b="0"/>
              <a:pathLst>
                <a:path w="133044" h="148341">
                  <a:moveTo>
                    <a:pt x="11011" y="9481"/>
                  </a:moveTo>
                  <a:lnTo>
                    <a:pt x="28548" y="3635"/>
                  </a:lnTo>
                  <a:lnTo>
                    <a:pt x="38608" y="1913"/>
                  </a:lnTo>
                  <a:lnTo>
                    <a:pt x="50209" y="765"/>
                  </a:lnTo>
                  <a:lnTo>
                    <a:pt x="62837" y="0"/>
                  </a:lnTo>
                  <a:lnTo>
                    <a:pt x="73702" y="1937"/>
                  </a:lnTo>
                  <a:lnTo>
                    <a:pt x="83393" y="5675"/>
                  </a:lnTo>
                  <a:lnTo>
                    <a:pt x="92300" y="10614"/>
                  </a:lnTo>
                  <a:lnTo>
                    <a:pt x="97015" y="18801"/>
                  </a:lnTo>
                  <a:lnTo>
                    <a:pt x="98935" y="29153"/>
                  </a:lnTo>
                  <a:lnTo>
                    <a:pt x="98991" y="40948"/>
                  </a:lnTo>
                  <a:lnTo>
                    <a:pt x="94135" y="48812"/>
                  </a:lnTo>
                  <a:lnTo>
                    <a:pt x="86003" y="54054"/>
                  </a:lnTo>
                  <a:lnTo>
                    <a:pt x="43633" y="68313"/>
                  </a:lnTo>
                  <a:lnTo>
                    <a:pt x="41324" y="70725"/>
                  </a:lnTo>
                  <a:lnTo>
                    <a:pt x="44678" y="72334"/>
                  </a:lnTo>
                  <a:lnTo>
                    <a:pt x="51808" y="73406"/>
                  </a:lnTo>
                  <a:lnTo>
                    <a:pt x="60232" y="75344"/>
                  </a:lnTo>
                  <a:lnTo>
                    <a:pt x="69519" y="77860"/>
                  </a:lnTo>
                  <a:lnTo>
                    <a:pt x="89625" y="83918"/>
                  </a:lnTo>
                  <a:lnTo>
                    <a:pt x="110797" y="90689"/>
                  </a:lnTo>
                  <a:lnTo>
                    <a:pt x="119134" y="96654"/>
                  </a:lnTo>
                  <a:lnTo>
                    <a:pt x="125916" y="104302"/>
                  </a:lnTo>
                  <a:lnTo>
                    <a:pt x="131661" y="113071"/>
                  </a:lnTo>
                  <a:lnTo>
                    <a:pt x="133043" y="121363"/>
                  </a:lnTo>
                  <a:lnTo>
                    <a:pt x="131518" y="129339"/>
                  </a:lnTo>
                  <a:lnTo>
                    <a:pt x="128054" y="137103"/>
                  </a:lnTo>
                  <a:lnTo>
                    <a:pt x="120851" y="142279"/>
                  </a:lnTo>
                  <a:lnTo>
                    <a:pt x="111155" y="145730"/>
                  </a:lnTo>
                  <a:lnTo>
                    <a:pt x="99797" y="148030"/>
                  </a:lnTo>
                  <a:lnTo>
                    <a:pt x="88554" y="148340"/>
                  </a:lnTo>
                  <a:lnTo>
                    <a:pt x="77389" y="147324"/>
                  </a:lnTo>
                  <a:lnTo>
                    <a:pt x="66274" y="145422"/>
                  </a:lnTo>
                  <a:lnTo>
                    <a:pt x="55194" y="142931"/>
                  </a:lnTo>
                  <a:lnTo>
                    <a:pt x="44137" y="140047"/>
                  </a:lnTo>
                  <a:lnTo>
                    <a:pt x="0" y="1195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410434" y="3677861"/>
              <a:ext cx="142293" cy="473498"/>
            </a:xfrm>
            <a:custGeom>
              <a:avLst/>
              <a:gdLst/>
              <a:ahLst/>
              <a:cxnLst/>
              <a:rect l="0" t="0" r="0" b="0"/>
              <a:pathLst>
                <a:path w="142293" h="473498">
                  <a:moveTo>
                    <a:pt x="0" y="0"/>
                  </a:moveTo>
                  <a:lnTo>
                    <a:pt x="11691" y="11691"/>
                  </a:lnTo>
                  <a:lnTo>
                    <a:pt x="17582" y="18806"/>
                  </a:lnTo>
                  <a:lnTo>
                    <a:pt x="23956" y="27219"/>
                  </a:lnTo>
                  <a:lnTo>
                    <a:pt x="30653" y="36499"/>
                  </a:lnTo>
                  <a:lnTo>
                    <a:pt x="51144" y="63123"/>
                  </a:lnTo>
                  <a:lnTo>
                    <a:pt x="63460" y="78787"/>
                  </a:lnTo>
                  <a:lnTo>
                    <a:pt x="74118" y="94124"/>
                  </a:lnTo>
                  <a:lnTo>
                    <a:pt x="83670" y="109242"/>
                  </a:lnTo>
                  <a:lnTo>
                    <a:pt x="92485" y="124215"/>
                  </a:lnTo>
                  <a:lnTo>
                    <a:pt x="100809" y="140315"/>
                  </a:lnTo>
                  <a:lnTo>
                    <a:pt x="108805" y="157166"/>
                  </a:lnTo>
                  <a:lnTo>
                    <a:pt x="116583" y="174517"/>
                  </a:lnTo>
                  <a:lnTo>
                    <a:pt x="122991" y="190978"/>
                  </a:lnTo>
                  <a:lnTo>
                    <a:pt x="128487" y="206847"/>
                  </a:lnTo>
                  <a:lnTo>
                    <a:pt x="133375" y="222320"/>
                  </a:lnTo>
                  <a:lnTo>
                    <a:pt x="136633" y="237529"/>
                  </a:lnTo>
                  <a:lnTo>
                    <a:pt x="138805" y="252563"/>
                  </a:lnTo>
                  <a:lnTo>
                    <a:pt x="140254" y="267479"/>
                  </a:lnTo>
                  <a:lnTo>
                    <a:pt x="141219" y="282318"/>
                  </a:lnTo>
                  <a:lnTo>
                    <a:pt x="141863" y="297104"/>
                  </a:lnTo>
                  <a:lnTo>
                    <a:pt x="142292" y="311855"/>
                  </a:lnTo>
                  <a:lnTo>
                    <a:pt x="140131" y="326584"/>
                  </a:lnTo>
                  <a:lnTo>
                    <a:pt x="136243" y="341296"/>
                  </a:lnTo>
                  <a:lnTo>
                    <a:pt x="131204" y="355999"/>
                  </a:lnTo>
                  <a:lnTo>
                    <a:pt x="125398" y="369471"/>
                  </a:lnTo>
                  <a:lnTo>
                    <a:pt x="119080" y="382124"/>
                  </a:lnTo>
                  <a:lnTo>
                    <a:pt x="112422" y="394229"/>
                  </a:lnTo>
                  <a:lnTo>
                    <a:pt x="106759" y="405969"/>
                  </a:lnTo>
                  <a:lnTo>
                    <a:pt x="101760" y="417467"/>
                  </a:lnTo>
                  <a:lnTo>
                    <a:pt x="97204" y="428803"/>
                  </a:lnTo>
                  <a:lnTo>
                    <a:pt x="91720" y="438807"/>
                  </a:lnTo>
                  <a:lnTo>
                    <a:pt x="85616" y="447923"/>
                  </a:lnTo>
                  <a:lnTo>
                    <a:pt x="66069" y="473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751792" y="3810000"/>
            <a:ext cx="209221" cy="132139"/>
            <a:chOff x="1751792" y="3810000"/>
            <a:chExt cx="209221" cy="132139"/>
          </a:xfrm>
        </p:grpSpPr>
        <p:sp>
          <p:nvSpPr>
            <p:cNvPr id="50" name="Freeform 49"/>
            <p:cNvSpPr/>
            <p:nvPr/>
          </p:nvSpPr>
          <p:spPr>
            <a:xfrm>
              <a:off x="1806850" y="3843034"/>
              <a:ext cx="66070" cy="11013"/>
            </a:xfrm>
            <a:custGeom>
              <a:avLst/>
              <a:gdLst/>
              <a:ahLst/>
              <a:cxnLst/>
              <a:rect l="0" t="0" r="0" b="0"/>
              <a:pathLst>
                <a:path w="66070" h="11013">
                  <a:moveTo>
                    <a:pt x="0" y="11012"/>
                  </a:moveTo>
                  <a:lnTo>
                    <a:pt x="9788" y="7749"/>
                  </a:lnTo>
                  <a:lnTo>
                    <a:pt x="660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916965" y="3942138"/>
              <a:ext cx="11013" cy="1"/>
            </a:xfrm>
            <a:custGeom>
              <a:avLst/>
              <a:gdLst/>
              <a:ahLst/>
              <a:cxnLst/>
              <a:rect l="0" t="0" r="0" b="0"/>
              <a:pathLst>
                <a:path w="11013" h="1">
                  <a:moveTo>
                    <a:pt x="0" y="0"/>
                  </a:moveTo>
                  <a:lnTo>
                    <a:pt x="110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795838" y="3931127"/>
              <a:ext cx="154163" cy="1"/>
            </a:xfrm>
            <a:custGeom>
              <a:avLst/>
              <a:gdLst/>
              <a:ahLst/>
              <a:cxnLst/>
              <a:rect l="0" t="0" r="0" b="0"/>
              <a:pathLst>
                <a:path w="154163" h="1">
                  <a:moveTo>
                    <a:pt x="15416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751792" y="3810000"/>
              <a:ext cx="209221" cy="22024"/>
            </a:xfrm>
            <a:custGeom>
              <a:avLst/>
              <a:gdLst/>
              <a:ahLst/>
              <a:cxnLst/>
              <a:rect l="0" t="0" r="0" b="0"/>
              <a:pathLst>
                <a:path w="209221" h="22024">
                  <a:moveTo>
                    <a:pt x="209220" y="22023"/>
                  </a:moveTo>
                  <a:lnTo>
                    <a:pt x="191683" y="16177"/>
                  </a:lnTo>
                  <a:lnTo>
                    <a:pt x="181623" y="14455"/>
                  </a:lnTo>
                  <a:lnTo>
                    <a:pt x="170022" y="13307"/>
                  </a:lnTo>
                  <a:lnTo>
                    <a:pt x="157394" y="12542"/>
                  </a:lnTo>
                  <a:lnTo>
                    <a:pt x="145305" y="10808"/>
                  </a:lnTo>
                  <a:lnTo>
                    <a:pt x="133575" y="8429"/>
                  </a:lnTo>
                  <a:lnTo>
                    <a:pt x="122085" y="5619"/>
                  </a:lnTo>
                  <a:lnTo>
                    <a:pt x="110754" y="4969"/>
                  </a:lnTo>
                  <a:lnTo>
                    <a:pt x="99530" y="5760"/>
                  </a:lnTo>
                  <a:lnTo>
                    <a:pt x="88376" y="7511"/>
                  </a:lnTo>
                  <a:lnTo>
                    <a:pt x="76047" y="8678"/>
                  </a:lnTo>
                  <a:lnTo>
                    <a:pt x="62933" y="945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269987" y="3534710"/>
            <a:ext cx="593974" cy="347610"/>
            <a:chOff x="2269987" y="3534710"/>
            <a:chExt cx="593974" cy="347610"/>
          </a:xfrm>
        </p:grpSpPr>
        <p:sp>
          <p:nvSpPr>
            <p:cNvPr id="55" name="Freeform 54"/>
            <p:cNvSpPr/>
            <p:nvPr/>
          </p:nvSpPr>
          <p:spPr>
            <a:xfrm>
              <a:off x="2269987" y="3589768"/>
              <a:ext cx="139208" cy="292552"/>
            </a:xfrm>
            <a:custGeom>
              <a:avLst/>
              <a:gdLst/>
              <a:ahLst/>
              <a:cxnLst/>
              <a:rect l="0" t="0" r="0" b="0"/>
              <a:pathLst>
                <a:path w="139208" h="292552">
                  <a:moveTo>
                    <a:pt x="54406" y="0"/>
                  </a:moveTo>
                  <a:lnTo>
                    <a:pt x="42715" y="11692"/>
                  </a:lnTo>
                  <a:lnTo>
                    <a:pt x="38048" y="20030"/>
                  </a:lnTo>
                  <a:lnTo>
                    <a:pt x="33712" y="30482"/>
                  </a:lnTo>
                  <a:lnTo>
                    <a:pt x="29599" y="42345"/>
                  </a:lnTo>
                  <a:lnTo>
                    <a:pt x="25633" y="55147"/>
                  </a:lnTo>
                  <a:lnTo>
                    <a:pt x="14206" y="95324"/>
                  </a:lnTo>
                  <a:lnTo>
                    <a:pt x="6767" y="119447"/>
                  </a:lnTo>
                  <a:lnTo>
                    <a:pt x="4294" y="132243"/>
                  </a:lnTo>
                  <a:lnTo>
                    <a:pt x="2646" y="145667"/>
                  </a:lnTo>
                  <a:lnTo>
                    <a:pt x="1547" y="159510"/>
                  </a:lnTo>
                  <a:lnTo>
                    <a:pt x="814" y="174857"/>
                  </a:lnTo>
                  <a:lnTo>
                    <a:pt x="0" y="208222"/>
                  </a:lnTo>
                  <a:lnTo>
                    <a:pt x="3453" y="223236"/>
                  </a:lnTo>
                  <a:lnTo>
                    <a:pt x="9426" y="236917"/>
                  </a:lnTo>
                  <a:lnTo>
                    <a:pt x="17078" y="249708"/>
                  </a:lnTo>
                  <a:lnTo>
                    <a:pt x="25850" y="260682"/>
                  </a:lnTo>
                  <a:lnTo>
                    <a:pt x="35369" y="270445"/>
                  </a:lnTo>
                  <a:lnTo>
                    <a:pt x="45385" y="279401"/>
                  </a:lnTo>
                  <a:lnTo>
                    <a:pt x="56957" y="285371"/>
                  </a:lnTo>
                  <a:lnTo>
                    <a:pt x="69565" y="289352"/>
                  </a:lnTo>
                  <a:lnTo>
                    <a:pt x="82865" y="292005"/>
                  </a:lnTo>
                  <a:lnTo>
                    <a:pt x="96625" y="292551"/>
                  </a:lnTo>
                  <a:lnTo>
                    <a:pt x="110693" y="291691"/>
                  </a:lnTo>
                  <a:lnTo>
                    <a:pt x="124965" y="289894"/>
                  </a:lnTo>
                  <a:lnTo>
                    <a:pt x="133257" y="283803"/>
                  </a:lnTo>
                  <a:lnTo>
                    <a:pt x="137561" y="274847"/>
                  </a:lnTo>
                  <a:lnTo>
                    <a:pt x="139207" y="263983"/>
                  </a:lnTo>
                  <a:lnTo>
                    <a:pt x="136634" y="254293"/>
                  </a:lnTo>
                  <a:lnTo>
                    <a:pt x="131248" y="245386"/>
                  </a:lnTo>
                  <a:lnTo>
                    <a:pt x="123987" y="237001"/>
                  </a:lnTo>
                  <a:lnTo>
                    <a:pt x="115475" y="232635"/>
                  </a:lnTo>
                  <a:lnTo>
                    <a:pt x="106130" y="230948"/>
                  </a:lnTo>
                  <a:lnTo>
                    <a:pt x="96230" y="231046"/>
                  </a:lnTo>
                  <a:lnTo>
                    <a:pt x="85959" y="232335"/>
                  </a:lnTo>
                  <a:lnTo>
                    <a:pt x="75441" y="234418"/>
                  </a:lnTo>
                  <a:lnTo>
                    <a:pt x="64759" y="237030"/>
                  </a:lnTo>
                  <a:lnTo>
                    <a:pt x="53967" y="241219"/>
                  </a:lnTo>
                  <a:lnTo>
                    <a:pt x="43102" y="246458"/>
                  </a:lnTo>
                  <a:lnTo>
                    <a:pt x="10360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489567" y="382101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641090" y="3621687"/>
              <a:ext cx="222871" cy="237544"/>
            </a:xfrm>
            <a:custGeom>
              <a:avLst/>
              <a:gdLst/>
              <a:ahLst/>
              <a:cxnLst/>
              <a:rect l="0" t="0" r="0" b="0"/>
              <a:pathLst>
                <a:path w="222871" h="237544">
                  <a:moveTo>
                    <a:pt x="13650" y="45162"/>
                  </a:moveTo>
                  <a:lnTo>
                    <a:pt x="19496" y="27625"/>
                  </a:lnTo>
                  <a:lnTo>
                    <a:pt x="24888" y="20012"/>
                  </a:lnTo>
                  <a:lnTo>
                    <a:pt x="32154" y="12490"/>
                  </a:lnTo>
                  <a:lnTo>
                    <a:pt x="40668" y="5028"/>
                  </a:lnTo>
                  <a:lnTo>
                    <a:pt x="50015" y="1277"/>
                  </a:lnTo>
                  <a:lnTo>
                    <a:pt x="59916" y="0"/>
                  </a:lnTo>
                  <a:lnTo>
                    <a:pt x="70188" y="372"/>
                  </a:lnTo>
                  <a:lnTo>
                    <a:pt x="78259" y="5514"/>
                  </a:lnTo>
                  <a:lnTo>
                    <a:pt x="84863" y="13836"/>
                  </a:lnTo>
                  <a:lnTo>
                    <a:pt x="90490" y="24278"/>
                  </a:lnTo>
                  <a:lnTo>
                    <a:pt x="94241" y="36134"/>
                  </a:lnTo>
                  <a:lnTo>
                    <a:pt x="96741" y="48931"/>
                  </a:lnTo>
                  <a:lnTo>
                    <a:pt x="98408" y="62357"/>
                  </a:lnTo>
                  <a:lnTo>
                    <a:pt x="98296" y="74978"/>
                  </a:lnTo>
                  <a:lnTo>
                    <a:pt x="96998" y="87062"/>
                  </a:lnTo>
                  <a:lnTo>
                    <a:pt x="94909" y="98789"/>
                  </a:lnTo>
                  <a:lnTo>
                    <a:pt x="89846" y="110278"/>
                  </a:lnTo>
                  <a:lnTo>
                    <a:pt x="82800" y="121608"/>
                  </a:lnTo>
                  <a:lnTo>
                    <a:pt x="74432" y="132831"/>
                  </a:lnTo>
                  <a:lnTo>
                    <a:pt x="66406" y="142761"/>
                  </a:lnTo>
                  <a:lnTo>
                    <a:pt x="58609" y="151827"/>
                  </a:lnTo>
                  <a:lnTo>
                    <a:pt x="50964" y="160318"/>
                  </a:lnTo>
                  <a:lnTo>
                    <a:pt x="35944" y="176279"/>
                  </a:lnTo>
                  <a:lnTo>
                    <a:pt x="28512" y="183961"/>
                  </a:lnTo>
                  <a:lnTo>
                    <a:pt x="19888" y="190305"/>
                  </a:lnTo>
                  <a:lnTo>
                    <a:pt x="10467" y="195759"/>
                  </a:lnTo>
                  <a:lnTo>
                    <a:pt x="517" y="200618"/>
                  </a:lnTo>
                  <a:lnTo>
                    <a:pt x="0" y="205080"/>
                  </a:lnTo>
                  <a:lnTo>
                    <a:pt x="5774" y="209279"/>
                  </a:lnTo>
                  <a:lnTo>
                    <a:pt x="15740" y="213302"/>
                  </a:lnTo>
                  <a:lnTo>
                    <a:pt x="27279" y="215984"/>
                  </a:lnTo>
                  <a:lnTo>
                    <a:pt x="39865" y="217772"/>
                  </a:lnTo>
                  <a:lnTo>
                    <a:pt x="53150" y="218963"/>
                  </a:lnTo>
                  <a:lnTo>
                    <a:pt x="68124" y="220981"/>
                  </a:lnTo>
                  <a:lnTo>
                    <a:pt x="84224" y="223550"/>
                  </a:lnTo>
                  <a:lnTo>
                    <a:pt x="118427" y="229667"/>
                  </a:lnTo>
                  <a:lnTo>
                    <a:pt x="154020" y="236465"/>
                  </a:lnTo>
                  <a:lnTo>
                    <a:pt x="169629" y="237543"/>
                  </a:lnTo>
                  <a:lnTo>
                    <a:pt x="183705" y="237038"/>
                  </a:lnTo>
                  <a:lnTo>
                    <a:pt x="222870" y="232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643728" y="3534710"/>
              <a:ext cx="77082" cy="11013"/>
            </a:xfrm>
            <a:custGeom>
              <a:avLst/>
              <a:gdLst/>
              <a:ahLst/>
              <a:cxnLst/>
              <a:rect l="0" t="0" r="0" b="0"/>
              <a:pathLst>
                <a:path w="77082" h="11013">
                  <a:moveTo>
                    <a:pt x="0" y="11012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8" y="2296"/>
                  </a:ln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Freeform 59"/>
          <p:cNvSpPr/>
          <p:nvPr/>
        </p:nvSpPr>
        <p:spPr>
          <a:xfrm>
            <a:off x="1410434" y="5028997"/>
            <a:ext cx="413879" cy="194426"/>
          </a:xfrm>
          <a:custGeom>
            <a:avLst/>
            <a:gdLst/>
            <a:ahLst/>
            <a:cxnLst/>
            <a:rect l="0" t="0" r="0" b="0"/>
            <a:pathLst>
              <a:path w="413879" h="194426">
                <a:moveTo>
                  <a:pt x="0" y="69355"/>
                </a:moveTo>
                <a:lnTo>
                  <a:pt x="5845" y="45973"/>
                </a:lnTo>
                <a:lnTo>
                  <a:pt x="12461" y="36638"/>
                </a:lnTo>
                <a:lnTo>
                  <a:pt x="21766" y="27967"/>
                </a:lnTo>
                <a:lnTo>
                  <a:pt x="32863" y="19740"/>
                </a:lnTo>
                <a:lnTo>
                  <a:pt x="43932" y="13032"/>
                </a:lnTo>
                <a:lnTo>
                  <a:pt x="54981" y="7336"/>
                </a:lnTo>
                <a:lnTo>
                  <a:pt x="66018" y="2316"/>
                </a:lnTo>
                <a:lnTo>
                  <a:pt x="78270" y="192"/>
                </a:lnTo>
                <a:lnTo>
                  <a:pt x="91332" y="0"/>
                </a:lnTo>
                <a:lnTo>
                  <a:pt x="104934" y="1095"/>
                </a:lnTo>
                <a:lnTo>
                  <a:pt x="116449" y="4272"/>
                </a:lnTo>
                <a:lnTo>
                  <a:pt x="126573" y="8838"/>
                </a:lnTo>
                <a:lnTo>
                  <a:pt x="135769" y="14328"/>
                </a:lnTo>
                <a:lnTo>
                  <a:pt x="145570" y="22883"/>
                </a:lnTo>
                <a:lnTo>
                  <a:pt x="155775" y="33480"/>
                </a:lnTo>
                <a:lnTo>
                  <a:pt x="166249" y="45438"/>
                </a:lnTo>
                <a:lnTo>
                  <a:pt x="176902" y="57081"/>
                </a:lnTo>
                <a:lnTo>
                  <a:pt x="198526" y="79806"/>
                </a:lnTo>
                <a:lnTo>
                  <a:pt x="209432" y="92228"/>
                </a:lnTo>
                <a:lnTo>
                  <a:pt x="220373" y="105403"/>
                </a:lnTo>
                <a:lnTo>
                  <a:pt x="231337" y="119081"/>
                </a:lnTo>
                <a:lnTo>
                  <a:pt x="243541" y="131870"/>
                </a:lnTo>
                <a:lnTo>
                  <a:pt x="256570" y="144066"/>
                </a:lnTo>
                <a:lnTo>
                  <a:pt x="270151" y="155868"/>
                </a:lnTo>
                <a:lnTo>
                  <a:pt x="282875" y="164959"/>
                </a:lnTo>
                <a:lnTo>
                  <a:pt x="295028" y="172243"/>
                </a:lnTo>
                <a:lnTo>
                  <a:pt x="306801" y="178323"/>
                </a:lnTo>
                <a:lnTo>
                  <a:pt x="318320" y="183599"/>
                </a:lnTo>
                <a:lnTo>
                  <a:pt x="329670" y="188341"/>
                </a:lnTo>
                <a:lnTo>
                  <a:pt x="340907" y="192725"/>
                </a:lnTo>
                <a:lnTo>
                  <a:pt x="352069" y="194425"/>
                </a:lnTo>
                <a:lnTo>
                  <a:pt x="363180" y="194334"/>
                </a:lnTo>
                <a:lnTo>
                  <a:pt x="374259" y="193050"/>
                </a:lnTo>
                <a:lnTo>
                  <a:pt x="384092" y="188524"/>
                </a:lnTo>
                <a:lnTo>
                  <a:pt x="393094" y="181836"/>
                </a:lnTo>
                <a:lnTo>
                  <a:pt x="401542" y="173706"/>
                </a:lnTo>
                <a:lnTo>
                  <a:pt x="407174" y="162169"/>
                </a:lnTo>
                <a:lnTo>
                  <a:pt x="410929" y="148361"/>
                </a:lnTo>
                <a:lnTo>
                  <a:pt x="413432" y="133037"/>
                </a:lnTo>
                <a:lnTo>
                  <a:pt x="413878" y="119151"/>
                </a:lnTo>
                <a:lnTo>
                  <a:pt x="412951" y="106223"/>
                </a:lnTo>
                <a:lnTo>
                  <a:pt x="411110" y="93934"/>
                </a:lnTo>
                <a:lnTo>
                  <a:pt x="407435" y="83294"/>
                </a:lnTo>
                <a:lnTo>
                  <a:pt x="402539" y="73753"/>
                </a:lnTo>
                <a:lnTo>
                  <a:pt x="396827" y="64946"/>
                </a:lnTo>
                <a:lnTo>
                  <a:pt x="390573" y="56628"/>
                </a:lnTo>
                <a:lnTo>
                  <a:pt x="383956" y="48635"/>
                </a:lnTo>
                <a:lnTo>
                  <a:pt x="377098" y="40860"/>
                </a:lnTo>
                <a:lnTo>
                  <a:pt x="366408" y="35676"/>
                </a:lnTo>
                <a:lnTo>
                  <a:pt x="353164" y="32221"/>
                </a:lnTo>
                <a:lnTo>
                  <a:pt x="338217" y="29917"/>
                </a:lnTo>
                <a:lnTo>
                  <a:pt x="323359" y="32051"/>
                </a:lnTo>
                <a:lnTo>
                  <a:pt x="308559" y="37145"/>
                </a:lnTo>
                <a:lnTo>
                  <a:pt x="293798" y="44211"/>
                </a:lnTo>
                <a:lnTo>
                  <a:pt x="282734" y="52593"/>
                </a:lnTo>
                <a:lnTo>
                  <a:pt x="274135" y="61851"/>
                </a:lnTo>
                <a:lnTo>
                  <a:pt x="267178" y="71693"/>
                </a:lnTo>
                <a:lnTo>
                  <a:pt x="261317" y="81925"/>
                </a:lnTo>
                <a:lnTo>
                  <a:pt x="256186" y="92417"/>
                </a:lnTo>
                <a:lnTo>
                  <a:pt x="251542" y="103083"/>
                </a:lnTo>
                <a:lnTo>
                  <a:pt x="245999" y="112640"/>
                </a:lnTo>
                <a:lnTo>
                  <a:pt x="239857" y="121458"/>
                </a:lnTo>
                <a:lnTo>
                  <a:pt x="233315" y="129784"/>
                </a:lnTo>
                <a:lnTo>
                  <a:pt x="226506" y="137782"/>
                </a:lnTo>
                <a:lnTo>
                  <a:pt x="219521" y="145561"/>
                </a:lnTo>
                <a:lnTo>
                  <a:pt x="212416" y="153194"/>
                </a:lnTo>
                <a:lnTo>
                  <a:pt x="204010" y="159506"/>
                </a:lnTo>
                <a:lnTo>
                  <a:pt x="194735" y="164937"/>
                </a:lnTo>
                <a:lnTo>
                  <a:pt x="184881" y="169782"/>
                </a:lnTo>
                <a:lnTo>
                  <a:pt x="174641" y="171788"/>
                </a:lnTo>
                <a:lnTo>
                  <a:pt x="164144" y="171902"/>
                </a:lnTo>
                <a:lnTo>
                  <a:pt x="153475" y="170754"/>
                </a:lnTo>
                <a:lnTo>
                  <a:pt x="140246" y="168766"/>
                </a:lnTo>
                <a:lnTo>
                  <a:pt x="109232" y="163294"/>
                </a:lnTo>
                <a:lnTo>
                  <a:pt x="96068" y="158898"/>
                </a:lnTo>
                <a:lnTo>
                  <a:pt x="84845" y="153521"/>
                </a:lnTo>
                <a:lnTo>
                  <a:pt x="74916" y="147488"/>
                </a:lnTo>
                <a:lnTo>
                  <a:pt x="54095" y="134261"/>
                </a:lnTo>
                <a:lnTo>
                  <a:pt x="43404" y="127308"/>
                </a:lnTo>
                <a:lnTo>
                  <a:pt x="35054" y="119002"/>
                </a:lnTo>
                <a:lnTo>
                  <a:pt x="28263" y="109794"/>
                </a:lnTo>
                <a:lnTo>
                  <a:pt x="22513" y="99985"/>
                </a:lnTo>
                <a:lnTo>
                  <a:pt x="22349" y="89775"/>
                </a:lnTo>
                <a:lnTo>
                  <a:pt x="25911" y="79298"/>
                </a:lnTo>
                <a:lnTo>
                  <a:pt x="44046" y="473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1994046" y="5439710"/>
            <a:ext cx="900831" cy="275291"/>
            <a:chOff x="1994046" y="5439710"/>
            <a:chExt cx="900831" cy="275291"/>
          </a:xfrm>
        </p:grpSpPr>
        <p:sp>
          <p:nvSpPr>
            <p:cNvPr id="61" name="Freeform 60"/>
            <p:cNvSpPr/>
            <p:nvPr/>
          </p:nvSpPr>
          <p:spPr>
            <a:xfrm>
              <a:off x="1994046" y="5439710"/>
              <a:ext cx="165175" cy="275291"/>
            </a:xfrm>
            <a:custGeom>
              <a:avLst/>
              <a:gdLst/>
              <a:ahLst/>
              <a:cxnLst/>
              <a:rect l="0" t="0" r="0" b="0"/>
              <a:pathLst>
                <a:path w="165175" h="275291">
                  <a:moveTo>
                    <a:pt x="0" y="0"/>
                  </a:moveTo>
                  <a:lnTo>
                    <a:pt x="0" y="212465"/>
                  </a:lnTo>
                  <a:lnTo>
                    <a:pt x="3671" y="221171"/>
                  </a:lnTo>
                  <a:lnTo>
                    <a:pt x="9789" y="225752"/>
                  </a:lnTo>
                  <a:lnTo>
                    <a:pt x="17537" y="227582"/>
                  </a:lnTo>
                  <a:lnTo>
                    <a:pt x="23927" y="225132"/>
                  </a:lnTo>
                  <a:lnTo>
                    <a:pt x="29410" y="219828"/>
                  </a:lnTo>
                  <a:lnTo>
                    <a:pt x="34289" y="212622"/>
                  </a:lnTo>
                  <a:lnTo>
                    <a:pt x="38765" y="204147"/>
                  </a:lnTo>
                  <a:lnTo>
                    <a:pt x="42973" y="194827"/>
                  </a:lnTo>
                  <a:lnTo>
                    <a:pt x="47001" y="184942"/>
                  </a:lnTo>
                  <a:lnTo>
                    <a:pt x="54581" y="179576"/>
                  </a:lnTo>
                  <a:lnTo>
                    <a:pt x="64528" y="177223"/>
                  </a:lnTo>
                  <a:lnTo>
                    <a:pt x="76054" y="176877"/>
                  </a:lnTo>
                  <a:lnTo>
                    <a:pt x="86184" y="179093"/>
                  </a:lnTo>
                  <a:lnTo>
                    <a:pt x="95385" y="183018"/>
                  </a:lnTo>
                  <a:lnTo>
                    <a:pt x="103966" y="188082"/>
                  </a:lnTo>
                  <a:lnTo>
                    <a:pt x="112133" y="195128"/>
                  </a:lnTo>
                  <a:lnTo>
                    <a:pt x="120025" y="203496"/>
                  </a:lnTo>
                  <a:lnTo>
                    <a:pt x="127734" y="212745"/>
                  </a:lnTo>
                  <a:lnTo>
                    <a:pt x="134096" y="222581"/>
                  </a:lnTo>
                  <a:lnTo>
                    <a:pt x="139561" y="232810"/>
                  </a:lnTo>
                  <a:lnTo>
                    <a:pt x="165174" y="2752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260522" y="5439710"/>
              <a:ext cx="96907" cy="275291"/>
            </a:xfrm>
            <a:custGeom>
              <a:avLst/>
              <a:gdLst/>
              <a:ahLst/>
              <a:cxnLst/>
              <a:rect l="0" t="0" r="0" b="0"/>
              <a:pathLst>
                <a:path w="96907" h="275291">
                  <a:moveTo>
                    <a:pt x="52860" y="0"/>
                  </a:moveTo>
                  <a:lnTo>
                    <a:pt x="41168" y="17537"/>
                  </a:lnTo>
                  <a:lnTo>
                    <a:pt x="36501" y="26374"/>
                  </a:lnTo>
                  <a:lnTo>
                    <a:pt x="32166" y="35936"/>
                  </a:lnTo>
                  <a:lnTo>
                    <a:pt x="28052" y="45981"/>
                  </a:lnTo>
                  <a:lnTo>
                    <a:pt x="24086" y="57571"/>
                  </a:lnTo>
                  <a:lnTo>
                    <a:pt x="20219" y="70192"/>
                  </a:lnTo>
                  <a:lnTo>
                    <a:pt x="12659" y="96043"/>
                  </a:lnTo>
                  <a:lnTo>
                    <a:pt x="5221" y="119767"/>
                  </a:lnTo>
                  <a:lnTo>
                    <a:pt x="2748" y="132456"/>
                  </a:lnTo>
                  <a:lnTo>
                    <a:pt x="1099" y="145809"/>
                  </a:lnTo>
                  <a:lnTo>
                    <a:pt x="0" y="159605"/>
                  </a:lnTo>
                  <a:lnTo>
                    <a:pt x="2938" y="173696"/>
                  </a:lnTo>
                  <a:lnTo>
                    <a:pt x="8567" y="187985"/>
                  </a:lnTo>
                  <a:lnTo>
                    <a:pt x="15990" y="202404"/>
                  </a:lnTo>
                  <a:lnTo>
                    <a:pt x="23386" y="214464"/>
                  </a:lnTo>
                  <a:lnTo>
                    <a:pt x="30763" y="224951"/>
                  </a:lnTo>
                  <a:lnTo>
                    <a:pt x="38129" y="234390"/>
                  </a:lnTo>
                  <a:lnTo>
                    <a:pt x="45486" y="243129"/>
                  </a:lnTo>
                  <a:lnTo>
                    <a:pt x="52838" y="251402"/>
                  </a:lnTo>
                  <a:lnTo>
                    <a:pt x="96906" y="2752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478555" y="5527803"/>
              <a:ext cx="77082" cy="11013"/>
            </a:xfrm>
            <a:custGeom>
              <a:avLst/>
              <a:gdLst/>
              <a:ahLst/>
              <a:cxnLst/>
              <a:rect l="0" t="0" r="0" b="0"/>
              <a:pathLst>
                <a:path w="77082" h="11013">
                  <a:moveTo>
                    <a:pt x="0" y="0"/>
                  </a:moveTo>
                  <a:lnTo>
                    <a:pt x="23383" y="0"/>
                  </a:lnTo>
                  <a:lnTo>
                    <a:pt x="33941" y="1224"/>
                  </a:lnTo>
                  <a:lnTo>
                    <a:pt x="44651" y="3263"/>
                  </a:lnTo>
                  <a:lnTo>
                    <a:pt x="77081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588671" y="5494768"/>
              <a:ext cx="96979" cy="171832"/>
            </a:xfrm>
            <a:custGeom>
              <a:avLst/>
              <a:gdLst/>
              <a:ahLst/>
              <a:cxnLst/>
              <a:rect l="0" t="0" r="0" b="0"/>
              <a:pathLst>
                <a:path w="96979" h="171832">
                  <a:moveTo>
                    <a:pt x="44046" y="0"/>
                  </a:moveTo>
                  <a:lnTo>
                    <a:pt x="32355" y="17537"/>
                  </a:lnTo>
                  <a:lnTo>
                    <a:pt x="27687" y="26374"/>
                  </a:lnTo>
                  <a:lnTo>
                    <a:pt x="23352" y="35935"/>
                  </a:lnTo>
                  <a:lnTo>
                    <a:pt x="19239" y="45980"/>
                  </a:lnTo>
                  <a:lnTo>
                    <a:pt x="18943" y="55124"/>
                  </a:lnTo>
                  <a:lnTo>
                    <a:pt x="21193" y="63666"/>
                  </a:lnTo>
                  <a:lnTo>
                    <a:pt x="25140" y="71809"/>
                  </a:lnTo>
                  <a:lnTo>
                    <a:pt x="30219" y="79684"/>
                  </a:lnTo>
                  <a:lnTo>
                    <a:pt x="36051" y="87381"/>
                  </a:lnTo>
                  <a:lnTo>
                    <a:pt x="42387" y="94959"/>
                  </a:lnTo>
                  <a:lnTo>
                    <a:pt x="50281" y="102459"/>
                  </a:lnTo>
                  <a:lnTo>
                    <a:pt x="59214" y="109905"/>
                  </a:lnTo>
                  <a:lnTo>
                    <a:pt x="68840" y="117316"/>
                  </a:lnTo>
                  <a:lnTo>
                    <a:pt x="77705" y="124704"/>
                  </a:lnTo>
                  <a:lnTo>
                    <a:pt x="86061" y="132077"/>
                  </a:lnTo>
                  <a:lnTo>
                    <a:pt x="94079" y="139438"/>
                  </a:lnTo>
                  <a:lnTo>
                    <a:pt x="96978" y="146793"/>
                  </a:lnTo>
                  <a:lnTo>
                    <a:pt x="96463" y="154144"/>
                  </a:lnTo>
                  <a:lnTo>
                    <a:pt x="93673" y="161491"/>
                  </a:lnTo>
                  <a:lnTo>
                    <a:pt x="85695" y="166389"/>
                  </a:lnTo>
                  <a:lnTo>
                    <a:pt x="74259" y="169654"/>
                  </a:lnTo>
                  <a:lnTo>
                    <a:pt x="60517" y="171831"/>
                  </a:lnTo>
                  <a:lnTo>
                    <a:pt x="48909" y="170836"/>
                  </a:lnTo>
                  <a:lnTo>
                    <a:pt x="38724" y="167725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632717" y="5450722"/>
              <a:ext cx="77082" cy="1"/>
            </a:xfrm>
            <a:custGeom>
              <a:avLst/>
              <a:gdLst/>
              <a:ahLst/>
              <a:cxnLst/>
              <a:rect l="0" t="0" r="0" b="0"/>
              <a:pathLst>
                <a:path w="77082" h="1">
                  <a:moveTo>
                    <a:pt x="0" y="0"/>
                  </a:move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852948" y="5439710"/>
              <a:ext cx="41929" cy="275291"/>
            </a:xfrm>
            <a:custGeom>
              <a:avLst/>
              <a:gdLst/>
              <a:ahLst/>
              <a:cxnLst/>
              <a:rect l="0" t="0" r="0" b="0"/>
              <a:pathLst>
                <a:path w="41929" h="275291">
                  <a:moveTo>
                    <a:pt x="11012" y="0"/>
                  </a:moveTo>
                  <a:lnTo>
                    <a:pt x="16857" y="35074"/>
                  </a:lnTo>
                  <a:lnTo>
                    <a:pt x="19803" y="50301"/>
                  </a:lnTo>
                  <a:lnTo>
                    <a:pt x="26338" y="80269"/>
                  </a:lnTo>
                  <a:lnTo>
                    <a:pt x="36896" y="124655"/>
                  </a:lnTo>
                  <a:lnTo>
                    <a:pt x="39280" y="141832"/>
                  </a:lnTo>
                  <a:lnTo>
                    <a:pt x="40869" y="160624"/>
                  </a:lnTo>
                  <a:lnTo>
                    <a:pt x="41928" y="180494"/>
                  </a:lnTo>
                  <a:lnTo>
                    <a:pt x="40187" y="196187"/>
                  </a:lnTo>
                  <a:lnTo>
                    <a:pt x="36580" y="209096"/>
                  </a:lnTo>
                  <a:lnTo>
                    <a:pt x="31727" y="220149"/>
                  </a:lnTo>
                  <a:lnTo>
                    <a:pt x="26046" y="231188"/>
                  </a:lnTo>
                  <a:lnTo>
                    <a:pt x="19811" y="242218"/>
                  </a:lnTo>
                  <a:lnTo>
                    <a:pt x="0" y="2752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139249" y="5615895"/>
            <a:ext cx="792913" cy="395577"/>
            <a:chOff x="3139249" y="5615895"/>
            <a:chExt cx="792913" cy="395577"/>
          </a:xfrm>
        </p:grpSpPr>
        <p:sp>
          <p:nvSpPr>
            <p:cNvPr id="68" name="Freeform 67"/>
            <p:cNvSpPr/>
            <p:nvPr/>
          </p:nvSpPr>
          <p:spPr>
            <a:xfrm>
              <a:off x="3139249" y="5615895"/>
              <a:ext cx="55058" cy="22025"/>
            </a:xfrm>
            <a:custGeom>
              <a:avLst/>
              <a:gdLst/>
              <a:ahLst/>
              <a:cxnLst/>
              <a:rect l="0" t="0" r="0" b="0"/>
              <a:pathLst>
                <a:path w="55058" h="22025">
                  <a:moveTo>
                    <a:pt x="0" y="22024"/>
                  </a:moveTo>
                  <a:lnTo>
                    <a:pt x="13050" y="18761"/>
                  </a:lnTo>
                  <a:lnTo>
                    <a:pt x="5505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172283" y="5703988"/>
              <a:ext cx="110117" cy="11013"/>
            </a:xfrm>
            <a:custGeom>
              <a:avLst/>
              <a:gdLst/>
              <a:ahLst/>
              <a:cxnLst/>
              <a:rect l="0" t="0" r="0" b="0"/>
              <a:pathLst>
                <a:path w="110117" h="11013">
                  <a:moveTo>
                    <a:pt x="0" y="0"/>
                  </a:moveTo>
                  <a:lnTo>
                    <a:pt x="23383" y="5846"/>
                  </a:lnTo>
                  <a:lnTo>
                    <a:pt x="35165" y="7568"/>
                  </a:lnTo>
                  <a:lnTo>
                    <a:pt x="47914" y="8716"/>
                  </a:lnTo>
                  <a:lnTo>
                    <a:pt x="110116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414538" y="581410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532858" y="5692976"/>
              <a:ext cx="174841" cy="210687"/>
            </a:xfrm>
            <a:custGeom>
              <a:avLst/>
              <a:gdLst/>
              <a:ahLst/>
              <a:cxnLst/>
              <a:rect l="0" t="0" r="0" b="0"/>
              <a:pathLst>
                <a:path w="174841" h="210687">
                  <a:moveTo>
                    <a:pt x="68876" y="0"/>
                  </a:moveTo>
                  <a:lnTo>
                    <a:pt x="51339" y="5846"/>
                  </a:lnTo>
                  <a:lnTo>
                    <a:pt x="42503" y="10015"/>
                  </a:lnTo>
                  <a:lnTo>
                    <a:pt x="32941" y="15241"/>
                  </a:lnTo>
                  <a:lnTo>
                    <a:pt x="22897" y="21173"/>
                  </a:lnTo>
                  <a:lnTo>
                    <a:pt x="14976" y="28798"/>
                  </a:lnTo>
                  <a:lnTo>
                    <a:pt x="8473" y="37551"/>
                  </a:lnTo>
                  <a:lnTo>
                    <a:pt x="2914" y="47058"/>
                  </a:lnTo>
                  <a:lnTo>
                    <a:pt x="431" y="58289"/>
                  </a:lnTo>
                  <a:lnTo>
                    <a:pt x="0" y="70671"/>
                  </a:lnTo>
                  <a:lnTo>
                    <a:pt x="935" y="83819"/>
                  </a:lnTo>
                  <a:lnTo>
                    <a:pt x="4007" y="96255"/>
                  </a:lnTo>
                  <a:lnTo>
                    <a:pt x="8501" y="108216"/>
                  </a:lnTo>
                  <a:lnTo>
                    <a:pt x="13944" y="119861"/>
                  </a:lnTo>
                  <a:lnTo>
                    <a:pt x="21243" y="132519"/>
                  </a:lnTo>
                  <a:lnTo>
                    <a:pt x="29780" y="145850"/>
                  </a:lnTo>
                  <a:lnTo>
                    <a:pt x="39141" y="159633"/>
                  </a:lnTo>
                  <a:lnTo>
                    <a:pt x="47830" y="171268"/>
                  </a:lnTo>
                  <a:lnTo>
                    <a:pt x="56069" y="181472"/>
                  </a:lnTo>
                  <a:lnTo>
                    <a:pt x="64008" y="190721"/>
                  </a:lnTo>
                  <a:lnTo>
                    <a:pt x="72972" y="198111"/>
                  </a:lnTo>
                  <a:lnTo>
                    <a:pt x="82618" y="204261"/>
                  </a:lnTo>
                  <a:lnTo>
                    <a:pt x="92720" y="209585"/>
                  </a:lnTo>
                  <a:lnTo>
                    <a:pt x="101901" y="210686"/>
                  </a:lnTo>
                  <a:lnTo>
                    <a:pt x="110469" y="208974"/>
                  </a:lnTo>
                  <a:lnTo>
                    <a:pt x="118628" y="205386"/>
                  </a:lnTo>
                  <a:lnTo>
                    <a:pt x="126514" y="199323"/>
                  </a:lnTo>
                  <a:lnTo>
                    <a:pt x="134218" y="191610"/>
                  </a:lnTo>
                  <a:lnTo>
                    <a:pt x="141802" y="182798"/>
                  </a:lnTo>
                  <a:lnTo>
                    <a:pt x="149305" y="172029"/>
                  </a:lnTo>
                  <a:lnTo>
                    <a:pt x="156753" y="159956"/>
                  </a:lnTo>
                  <a:lnTo>
                    <a:pt x="164166" y="147014"/>
                  </a:lnTo>
                  <a:lnTo>
                    <a:pt x="169108" y="133491"/>
                  </a:lnTo>
                  <a:lnTo>
                    <a:pt x="172403" y="119582"/>
                  </a:lnTo>
                  <a:lnTo>
                    <a:pt x="174599" y="105415"/>
                  </a:lnTo>
                  <a:lnTo>
                    <a:pt x="174840" y="92300"/>
                  </a:lnTo>
                  <a:lnTo>
                    <a:pt x="173777" y="79886"/>
                  </a:lnTo>
                  <a:lnTo>
                    <a:pt x="171845" y="67940"/>
                  </a:lnTo>
                  <a:lnTo>
                    <a:pt x="168109" y="56305"/>
                  </a:lnTo>
                  <a:lnTo>
                    <a:pt x="163172" y="44878"/>
                  </a:lnTo>
                  <a:lnTo>
                    <a:pt x="157434" y="33589"/>
                  </a:lnTo>
                  <a:lnTo>
                    <a:pt x="149938" y="27287"/>
                  </a:lnTo>
                  <a:lnTo>
                    <a:pt x="141270" y="24309"/>
                  </a:lnTo>
                  <a:lnTo>
                    <a:pt x="101911" y="22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780294" y="5637919"/>
              <a:ext cx="151868" cy="373553"/>
            </a:xfrm>
            <a:custGeom>
              <a:avLst/>
              <a:gdLst/>
              <a:ahLst/>
              <a:cxnLst/>
              <a:rect l="0" t="0" r="0" b="0"/>
              <a:pathLst>
                <a:path w="151868" h="373553">
                  <a:moveTo>
                    <a:pt x="118752" y="165173"/>
                  </a:moveTo>
                  <a:lnTo>
                    <a:pt x="118752" y="135945"/>
                  </a:lnTo>
                  <a:lnTo>
                    <a:pt x="117529" y="123664"/>
                  </a:lnTo>
                  <a:lnTo>
                    <a:pt x="115490" y="111807"/>
                  </a:lnTo>
                  <a:lnTo>
                    <a:pt x="112907" y="100231"/>
                  </a:lnTo>
                  <a:lnTo>
                    <a:pt x="109961" y="88844"/>
                  </a:lnTo>
                  <a:lnTo>
                    <a:pt x="106774" y="77582"/>
                  </a:lnTo>
                  <a:lnTo>
                    <a:pt x="103426" y="66403"/>
                  </a:lnTo>
                  <a:lnTo>
                    <a:pt x="98747" y="62621"/>
                  </a:lnTo>
                  <a:lnTo>
                    <a:pt x="93180" y="63771"/>
                  </a:lnTo>
                  <a:lnTo>
                    <a:pt x="87022" y="68207"/>
                  </a:lnTo>
                  <a:lnTo>
                    <a:pt x="84140" y="76059"/>
                  </a:lnTo>
                  <a:lnTo>
                    <a:pt x="83443" y="86188"/>
                  </a:lnTo>
                  <a:lnTo>
                    <a:pt x="84201" y="97834"/>
                  </a:lnTo>
                  <a:lnTo>
                    <a:pt x="85930" y="112940"/>
                  </a:lnTo>
                  <a:lnTo>
                    <a:pt x="91114" y="149299"/>
                  </a:lnTo>
                  <a:lnTo>
                    <a:pt x="111563" y="275828"/>
                  </a:lnTo>
                  <a:lnTo>
                    <a:pt x="113959" y="295225"/>
                  </a:lnTo>
                  <a:lnTo>
                    <a:pt x="115557" y="313049"/>
                  </a:lnTo>
                  <a:lnTo>
                    <a:pt x="116622" y="329827"/>
                  </a:lnTo>
                  <a:lnTo>
                    <a:pt x="114885" y="343458"/>
                  </a:lnTo>
                  <a:lnTo>
                    <a:pt x="111280" y="354994"/>
                  </a:lnTo>
                  <a:lnTo>
                    <a:pt x="106430" y="365130"/>
                  </a:lnTo>
                  <a:lnTo>
                    <a:pt x="99526" y="370665"/>
                  </a:lnTo>
                  <a:lnTo>
                    <a:pt x="91253" y="373131"/>
                  </a:lnTo>
                  <a:lnTo>
                    <a:pt x="82067" y="373552"/>
                  </a:lnTo>
                  <a:lnTo>
                    <a:pt x="73495" y="370162"/>
                  </a:lnTo>
                  <a:lnTo>
                    <a:pt x="65334" y="364231"/>
                  </a:lnTo>
                  <a:lnTo>
                    <a:pt x="57447" y="356607"/>
                  </a:lnTo>
                  <a:lnTo>
                    <a:pt x="49741" y="346630"/>
                  </a:lnTo>
                  <a:lnTo>
                    <a:pt x="42157" y="335085"/>
                  </a:lnTo>
                  <a:lnTo>
                    <a:pt x="34654" y="322493"/>
                  </a:lnTo>
                  <a:lnTo>
                    <a:pt x="28429" y="310429"/>
                  </a:lnTo>
                  <a:lnTo>
                    <a:pt x="23055" y="298716"/>
                  </a:lnTo>
                  <a:lnTo>
                    <a:pt x="18249" y="287236"/>
                  </a:lnTo>
                  <a:lnTo>
                    <a:pt x="13821" y="274689"/>
                  </a:lnTo>
                  <a:lnTo>
                    <a:pt x="9646" y="261430"/>
                  </a:lnTo>
                  <a:lnTo>
                    <a:pt x="5639" y="247697"/>
                  </a:lnTo>
                  <a:lnTo>
                    <a:pt x="2968" y="233648"/>
                  </a:lnTo>
                  <a:lnTo>
                    <a:pt x="1187" y="219388"/>
                  </a:lnTo>
                  <a:lnTo>
                    <a:pt x="0" y="204987"/>
                  </a:lnTo>
                  <a:lnTo>
                    <a:pt x="2879" y="194163"/>
                  </a:lnTo>
                  <a:lnTo>
                    <a:pt x="8469" y="185723"/>
                  </a:lnTo>
                  <a:lnTo>
                    <a:pt x="15866" y="178873"/>
                  </a:lnTo>
                  <a:lnTo>
                    <a:pt x="24468" y="175530"/>
                  </a:lnTo>
                  <a:lnTo>
                    <a:pt x="33873" y="174524"/>
                  </a:lnTo>
                  <a:lnTo>
                    <a:pt x="43814" y="175078"/>
                  </a:lnTo>
                  <a:lnTo>
                    <a:pt x="67909" y="175693"/>
                  </a:lnTo>
                  <a:lnTo>
                    <a:pt x="81186" y="175857"/>
                  </a:lnTo>
                  <a:lnTo>
                    <a:pt x="93709" y="174743"/>
                  </a:lnTo>
                  <a:lnTo>
                    <a:pt x="105727" y="172776"/>
                  </a:lnTo>
                  <a:lnTo>
                    <a:pt x="117410" y="170242"/>
                  </a:lnTo>
                  <a:lnTo>
                    <a:pt x="127645" y="166105"/>
                  </a:lnTo>
                  <a:lnTo>
                    <a:pt x="136916" y="160900"/>
                  </a:lnTo>
                  <a:lnTo>
                    <a:pt x="145544" y="154983"/>
                  </a:lnTo>
                  <a:lnTo>
                    <a:pt x="150072" y="146145"/>
                  </a:lnTo>
                  <a:lnTo>
                    <a:pt x="151867" y="135358"/>
                  </a:lnTo>
                  <a:lnTo>
                    <a:pt x="151841" y="123273"/>
                  </a:lnTo>
                  <a:lnTo>
                    <a:pt x="150599" y="110323"/>
                  </a:lnTo>
                  <a:lnTo>
                    <a:pt x="148548" y="96795"/>
                  </a:lnTo>
                  <a:lnTo>
                    <a:pt x="145957" y="82882"/>
                  </a:lnTo>
                  <a:lnTo>
                    <a:pt x="141783" y="71160"/>
                  </a:lnTo>
                  <a:lnTo>
                    <a:pt x="136553" y="60899"/>
                  </a:lnTo>
                  <a:lnTo>
                    <a:pt x="117501" y="31502"/>
                  </a:lnTo>
                  <a:lnTo>
                    <a:pt x="9672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406544" y="6089393"/>
            <a:ext cx="952310" cy="638671"/>
            <a:chOff x="2406544" y="6089393"/>
            <a:chExt cx="952310" cy="638671"/>
          </a:xfrm>
        </p:grpSpPr>
        <p:sp>
          <p:nvSpPr>
            <p:cNvPr id="74" name="Freeform 73"/>
            <p:cNvSpPr/>
            <p:nvPr/>
          </p:nvSpPr>
          <p:spPr>
            <a:xfrm>
              <a:off x="2406544" y="6100404"/>
              <a:ext cx="204151" cy="363683"/>
            </a:xfrm>
            <a:custGeom>
              <a:avLst/>
              <a:gdLst/>
              <a:ahLst/>
              <a:cxnLst/>
              <a:rect l="0" t="0" r="0" b="0"/>
              <a:pathLst>
                <a:path w="204151" h="363683">
                  <a:moveTo>
                    <a:pt x="60999" y="0"/>
                  </a:moveTo>
                  <a:lnTo>
                    <a:pt x="55154" y="23383"/>
                  </a:lnTo>
                  <a:lnTo>
                    <a:pt x="49021" y="51176"/>
                  </a:lnTo>
                  <a:lnTo>
                    <a:pt x="45673" y="67152"/>
                  </a:lnTo>
                  <a:lnTo>
                    <a:pt x="42217" y="81473"/>
                  </a:lnTo>
                  <a:lnTo>
                    <a:pt x="38690" y="94692"/>
                  </a:lnTo>
                  <a:lnTo>
                    <a:pt x="35115" y="107174"/>
                  </a:lnTo>
                  <a:lnTo>
                    <a:pt x="32731" y="120390"/>
                  </a:lnTo>
                  <a:lnTo>
                    <a:pt x="31143" y="134094"/>
                  </a:lnTo>
                  <a:lnTo>
                    <a:pt x="30083" y="148125"/>
                  </a:lnTo>
                  <a:lnTo>
                    <a:pt x="28154" y="162373"/>
                  </a:lnTo>
                  <a:lnTo>
                    <a:pt x="25644" y="176765"/>
                  </a:lnTo>
                  <a:lnTo>
                    <a:pt x="22747" y="191254"/>
                  </a:lnTo>
                  <a:lnTo>
                    <a:pt x="16266" y="230191"/>
                  </a:lnTo>
                  <a:lnTo>
                    <a:pt x="12824" y="252565"/>
                  </a:lnTo>
                  <a:lnTo>
                    <a:pt x="10530" y="273598"/>
                  </a:lnTo>
                  <a:lnTo>
                    <a:pt x="9001" y="293738"/>
                  </a:lnTo>
                  <a:lnTo>
                    <a:pt x="7981" y="313282"/>
                  </a:lnTo>
                  <a:lnTo>
                    <a:pt x="6078" y="329982"/>
                  </a:lnTo>
                  <a:lnTo>
                    <a:pt x="3585" y="344786"/>
                  </a:lnTo>
                  <a:lnTo>
                    <a:pt x="700" y="358326"/>
                  </a:lnTo>
                  <a:lnTo>
                    <a:pt x="0" y="363682"/>
                  </a:lnTo>
                  <a:lnTo>
                    <a:pt x="757" y="363582"/>
                  </a:lnTo>
                  <a:lnTo>
                    <a:pt x="4861" y="352459"/>
                  </a:lnTo>
                  <a:lnTo>
                    <a:pt x="7668" y="342641"/>
                  </a:lnTo>
                  <a:lnTo>
                    <a:pt x="10763" y="331202"/>
                  </a:lnTo>
                  <a:lnTo>
                    <a:pt x="15274" y="318682"/>
                  </a:lnTo>
                  <a:lnTo>
                    <a:pt x="20728" y="305441"/>
                  </a:lnTo>
                  <a:lnTo>
                    <a:pt x="26811" y="291720"/>
                  </a:lnTo>
                  <a:lnTo>
                    <a:pt x="32089" y="278902"/>
                  </a:lnTo>
                  <a:lnTo>
                    <a:pt x="36832" y="266686"/>
                  </a:lnTo>
                  <a:lnTo>
                    <a:pt x="41217" y="254872"/>
                  </a:lnTo>
                  <a:lnTo>
                    <a:pt x="47811" y="245772"/>
                  </a:lnTo>
                  <a:lnTo>
                    <a:pt x="55878" y="238481"/>
                  </a:lnTo>
                  <a:lnTo>
                    <a:pt x="64926" y="232398"/>
                  </a:lnTo>
                  <a:lnTo>
                    <a:pt x="74629" y="229566"/>
                  </a:lnTo>
                  <a:lnTo>
                    <a:pt x="84768" y="228901"/>
                  </a:lnTo>
                  <a:lnTo>
                    <a:pt x="95198" y="229682"/>
                  </a:lnTo>
                  <a:lnTo>
                    <a:pt x="104598" y="233873"/>
                  </a:lnTo>
                  <a:lnTo>
                    <a:pt x="113312" y="240337"/>
                  </a:lnTo>
                  <a:lnTo>
                    <a:pt x="150725" y="277086"/>
                  </a:lnTo>
                  <a:lnTo>
                    <a:pt x="158745" y="287499"/>
                  </a:lnTo>
                  <a:lnTo>
                    <a:pt x="165315" y="298111"/>
                  </a:lnTo>
                  <a:lnTo>
                    <a:pt x="170919" y="308856"/>
                  </a:lnTo>
                  <a:lnTo>
                    <a:pt x="175878" y="319690"/>
                  </a:lnTo>
                  <a:lnTo>
                    <a:pt x="180408" y="330584"/>
                  </a:lnTo>
                  <a:lnTo>
                    <a:pt x="204150" y="363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699441" y="6111416"/>
              <a:ext cx="65416" cy="440464"/>
            </a:xfrm>
            <a:custGeom>
              <a:avLst/>
              <a:gdLst/>
              <a:ahLst/>
              <a:cxnLst/>
              <a:rect l="0" t="0" r="0" b="0"/>
              <a:pathLst>
                <a:path w="65416" h="440464">
                  <a:moveTo>
                    <a:pt x="65415" y="0"/>
                  </a:moveTo>
                  <a:lnTo>
                    <a:pt x="59569" y="17537"/>
                  </a:lnTo>
                  <a:lnTo>
                    <a:pt x="55400" y="26374"/>
                  </a:lnTo>
                  <a:lnTo>
                    <a:pt x="50174" y="35935"/>
                  </a:lnTo>
                  <a:lnTo>
                    <a:pt x="44242" y="45979"/>
                  </a:lnTo>
                  <a:lnTo>
                    <a:pt x="39065" y="56347"/>
                  </a:lnTo>
                  <a:lnTo>
                    <a:pt x="34389" y="66928"/>
                  </a:lnTo>
                  <a:lnTo>
                    <a:pt x="30049" y="77653"/>
                  </a:lnTo>
                  <a:lnTo>
                    <a:pt x="25932" y="90921"/>
                  </a:lnTo>
                  <a:lnTo>
                    <a:pt x="21964" y="105884"/>
                  </a:lnTo>
                  <a:lnTo>
                    <a:pt x="18095" y="121976"/>
                  </a:lnTo>
                  <a:lnTo>
                    <a:pt x="14292" y="136375"/>
                  </a:lnTo>
                  <a:lnTo>
                    <a:pt x="6804" y="162162"/>
                  </a:lnTo>
                  <a:lnTo>
                    <a:pt x="4318" y="179071"/>
                  </a:lnTo>
                  <a:lnTo>
                    <a:pt x="2660" y="198909"/>
                  </a:lnTo>
                  <a:lnTo>
                    <a:pt x="1555" y="220699"/>
                  </a:lnTo>
                  <a:lnTo>
                    <a:pt x="328" y="267748"/>
                  </a:lnTo>
                  <a:lnTo>
                    <a:pt x="0" y="292284"/>
                  </a:lnTo>
                  <a:lnTo>
                    <a:pt x="2229" y="312313"/>
                  </a:lnTo>
                  <a:lnTo>
                    <a:pt x="6162" y="329336"/>
                  </a:lnTo>
                  <a:lnTo>
                    <a:pt x="43391" y="4404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880137" y="6199508"/>
              <a:ext cx="93939" cy="66071"/>
            </a:xfrm>
            <a:custGeom>
              <a:avLst/>
              <a:gdLst/>
              <a:ahLst/>
              <a:cxnLst/>
              <a:rect l="0" t="0" r="0" b="0"/>
              <a:pathLst>
                <a:path w="93939" h="66071">
                  <a:moveTo>
                    <a:pt x="5846" y="0"/>
                  </a:moveTo>
                  <a:lnTo>
                    <a:pt x="0" y="23383"/>
                  </a:lnTo>
                  <a:lnTo>
                    <a:pt x="1949" y="32718"/>
                  </a:lnTo>
                  <a:lnTo>
                    <a:pt x="6918" y="41388"/>
                  </a:lnTo>
                  <a:lnTo>
                    <a:pt x="13902" y="49615"/>
                  </a:lnTo>
                  <a:lnTo>
                    <a:pt x="23452" y="55100"/>
                  </a:lnTo>
                  <a:lnTo>
                    <a:pt x="34712" y="58756"/>
                  </a:lnTo>
                  <a:lnTo>
                    <a:pt x="93938" y="66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963064" y="6089393"/>
              <a:ext cx="11012" cy="264278"/>
            </a:xfrm>
            <a:custGeom>
              <a:avLst/>
              <a:gdLst/>
              <a:ahLst/>
              <a:cxnLst/>
              <a:rect l="0" t="0" r="0" b="0"/>
              <a:pathLst>
                <a:path w="11012" h="264278">
                  <a:moveTo>
                    <a:pt x="11011" y="0"/>
                  </a:moveTo>
                  <a:lnTo>
                    <a:pt x="11011" y="182412"/>
                  </a:lnTo>
                  <a:lnTo>
                    <a:pt x="9788" y="198689"/>
                  </a:lnTo>
                  <a:lnTo>
                    <a:pt x="0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996098" y="6210520"/>
              <a:ext cx="143152" cy="352371"/>
            </a:xfrm>
            <a:custGeom>
              <a:avLst/>
              <a:gdLst/>
              <a:ahLst/>
              <a:cxnLst/>
              <a:rect l="0" t="0" r="0" b="0"/>
              <a:pathLst>
                <a:path w="143152" h="352371">
                  <a:moveTo>
                    <a:pt x="143151" y="0"/>
                  </a:moveTo>
                  <a:lnTo>
                    <a:pt x="137305" y="17537"/>
                  </a:lnTo>
                  <a:lnTo>
                    <a:pt x="133136" y="25150"/>
                  </a:lnTo>
                  <a:lnTo>
                    <a:pt x="127910" y="32672"/>
                  </a:lnTo>
                  <a:lnTo>
                    <a:pt x="121978" y="40134"/>
                  </a:lnTo>
                  <a:lnTo>
                    <a:pt x="116801" y="48779"/>
                  </a:lnTo>
                  <a:lnTo>
                    <a:pt x="112126" y="58213"/>
                  </a:lnTo>
                  <a:lnTo>
                    <a:pt x="107785" y="68173"/>
                  </a:lnTo>
                  <a:lnTo>
                    <a:pt x="101221" y="80930"/>
                  </a:lnTo>
                  <a:lnTo>
                    <a:pt x="93174" y="95552"/>
                  </a:lnTo>
                  <a:lnTo>
                    <a:pt x="84140" y="111418"/>
                  </a:lnTo>
                  <a:lnTo>
                    <a:pt x="76893" y="125666"/>
                  </a:lnTo>
                  <a:lnTo>
                    <a:pt x="70838" y="138835"/>
                  </a:lnTo>
                  <a:lnTo>
                    <a:pt x="65578" y="151285"/>
                  </a:lnTo>
                  <a:lnTo>
                    <a:pt x="59624" y="163256"/>
                  </a:lnTo>
                  <a:lnTo>
                    <a:pt x="53209" y="174906"/>
                  </a:lnTo>
                  <a:lnTo>
                    <a:pt x="46484" y="186344"/>
                  </a:lnTo>
                  <a:lnTo>
                    <a:pt x="40778" y="197640"/>
                  </a:lnTo>
                  <a:lnTo>
                    <a:pt x="35750" y="208840"/>
                  </a:lnTo>
                  <a:lnTo>
                    <a:pt x="31174" y="219978"/>
                  </a:lnTo>
                  <a:lnTo>
                    <a:pt x="26901" y="232297"/>
                  </a:lnTo>
                  <a:lnTo>
                    <a:pt x="22828" y="245404"/>
                  </a:lnTo>
                  <a:lnTo>
                    <a:pt x="18889" y="259037"/>
                  </a:lnTo>
                  <a:lnTo>
                    <a:pt x="15040" y="274242"/>
                  </a:lnTo>
                  <a:lnTo>
                    <a:pt x="11250" y="290497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139249" y="6485809"/>
              <a:ext cx="107346" cy="152889"/>
            </a:xfrm>
            <a:custGeom>
              <a:avLst/>
              <a:gdLst/>
              <a:ahLst/>
              <a:cxnLst/>
              <a:rect l="0" t="0" r="0" b="0"/>
              <a:pathLst>
                <a:path w="107346" h="152889">
                  <a:moveTo>
                    <a:pt x="33034" y="0"/>
                  </a:moveTo>
                  <a:lnTo>
                    <a:pt x="94341" y="0"/>
                  </a:lnTo>
                  <a:lnTo>
                    <a:pt x="102046" y="4894"/>
                  </a:lnTo>
                  <a:lnTo>
                    <a:pt x="105959" y="13051"/>
                  </a:lnTo>
                  <a:lnTo>
                    <a:pt x="107345" y="23383"/>
                  </a:lnTo>
                  <a:lnTo>
                    <a:pt x="102151" y="30271"/>
                  </a:lnTo>
                  <a:lnTo>
                    <a:pt x="92570" y="34862"/>
                  </a:lnTo>
                  <a:lnTo>
                    <a:pt x="80066" y="37924"/>
                  </a:lnTo>
                  <a:lnTo>
                    <a:pt x="66836" y="39965"/>
                  </a:lnTo>
                  <a:lnTo>
                    <a:pt x="53122" y="41325"/>
                  </a:lnTo>
                  <a:lnTo>
                    <a:pt x="39085" y="42232"/>
                  </a:lnTo>
                  <a:lnTo>
                    <a:pt x="33398" y="45284"/>
                  </a:lnTo>
                  <a:lnTo>
                    <a:pt x="33277" y="49765"/>
                  </a:lnTo>
                  <a:lnTo>
                    <a:pt x="53610" y="80386"/>
                  </a:lnTo>
                  <a:lnTo>
                    <a:pt x="58986" y="90295"/>
                  </a:lnTo>
                  <a:lnTo>
                    <a:pt x="63794" y="100573"/>
                  </a:lnTo>
                  <a:lnTo>
                    <a:pt x="68223" y="111095"/>
                  </a:lnTo>
                  <a:lnTo>
                    <a:pt x="69952" y="121780"/>
                  </a:lnTo>
                  <a:lnTo>
                    <a:pt x="69881" y="132574"/>
                  </a:lnTo>
                  <a:lnTo>
                    <a:pt x="68611" y="143440"/>
                  </a:lnTo>
                  <a:lnTo>
                    <a:pt x="64093" y="149461"/>
                  </a:lnTo>
                  <a:lnTo>
                    <a:pt x="57410" y="152251"/>
                  </a:lnTo>
                  <a:lnTo>
                    <a:pt x="49285" y="152888"/>
                  </a:lnTo>
                  <a:lnTo>
                    <a:pt x="40198" y="150866"/>
                  </a:lnTo>
                  <a:lnTo>
                    <a:pt x="30469" y="147071"/>
                  </a:lnTo>
                  <a:lnTo>
                    <a:pt x="0" y="1321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249364" y="6342658"/>
              <a:ext cx="109490" cy="385406"/>
            </a:xfrm>
            <a:custGeom>
              <a:avLst/>
              <a:gdLst/>
              <a:ahLst/>
              <a:cxnLst/>
              <a:rect l="0" t="0" r="0" b="0"/>
              <a:pathLst>
                <a:path w="109490" h="385406">
                  <a:moveTo>
                    <a:pt x="77081" y="0"/>
                  </a:moveTo>
                  <a:lnTo>
                    <a:pt x="82927" y="17538"/>
                  </a:lnTo>
                  <a:lnTo>
                    <a:pt x="85872" y="27598"/>
                  </a:lnTo>
                  <a:lnTo>
                    <a:pt x="92408" y="51826"/>
                  </a:lnTo>
                  <a:lnTo>
                    <a:pt x="95863" y="68809"/>
                  </a:lnTo>
                  <a:lnTo>
                    <a:pt x="102966" y="110518"/>
                  </a:lnTo>
                  <a:lnTo>
                    <a:pt x="105349" y="131184"/>
                  </a:lnTo>
                  <a:lnTo>
                    <a:pt x="106938" y="151078"/>
                  </a:lnTo>
                  <a:lnTo>
                    <a:pt x="107998" y="170459"/>
                  </a:lnTo>
                  <a:lnTo>
                    <a:pt x="109175" y="205044"/>
                  </a:lnTo>
                  <a:lnTo>
                    <a:pt x="109489" y="221118"/>
                  </a:lnTo>
                  <a:lnTo>
                    <a:pt x="108474" y="235505"/>
                  </a:lnTo>
                  <a:lnTo>
                    <a:pt x="106574" y="248766"/>
                  </a:lnTo>
                  <a:lnTo>
                    <a:pt x="104084" y="261278"/>
                  </a:lnTo>
                  <a:lnTo>
                    <a:pt x="101201" y="273290"/>
                  </a:lnTo>
                  <a:lnTo>
                    <a:pt x="98055" y="284968"/>
                  </a:lnTo>
                  <a:lnTo>
                    <a:pt x="94734" y="296424"/>
                  </a:lnTo>
                  <a:lnTo>
                    <a:pt x="88850" y="307732"/>
                  </a:lnTo>
                  <a:lnTo>
                    <a:pt x="81256" y="318941"/>
                  </a:lnTo>
                  <a:lnTo>
                    <a:pt x="72523" y="330084"/>
                  </a:lnTo>
                  <a:lnTo>
                    <a:pt x="63031" y="339960"/>
                  </a:lnTo>
                  <a:lnTo>
                    <a:pt x="53032" y="348991"/>
                  </a:lnTo>
                  <a:lnTo>
                    <a:pt x="0" y="3854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3524653" y="6210520"/>
            <a:ext cx="1299365" cy="431778"/>
            <a:chOff x="3524653" y="6210520"/>
            <a:chExt cx="1299365" cy="431778"/>
          </a:xfrm>
        </p:grpSpPr>
        <p:sp>
          <p:nvSpPr>
            <p:cNvPr id="82" name="Freeform 81"/>
            <p:cNvSpPr/>
            <p:nvPr/>
          </p:nvSpPr>
          <p:spPr>
            <a:xfrm>
              <a:off x="3557688" y="6213496"/>
              <a:ext cx="143151" cy="19048"/>
            </a:xfrm>
            <a:custGeom>
              <a:avLst/>
              <a:gdLst/>
              <a:ahLst/>
              <a:cxnLst/>
              <a:rect l="0" t="0" r="0" b="0"/>
              <a:pathLst>
                <a:path w="143151" h="19048">
                  <a:moveTo>
                    <a:pt x="0" y="19047"/>
                  </a:moveTo>
                  <a:lnTo>
                    <a:pt x="17537" y="13201"/>
                  </a:lnTo>
                  <a:lnTo>
                    <a:pt x="27597" y="10256"/>
                  </a:lnTo>
                  <a:lnTo>
                    <a:pt x="51825" y="3721"/>
                  </a:lnTo>
                  <a:lnTo>
                    <a:pt x="66362" y="1488"/>
                  </a:lnTo>
                  <a:lnTo>
                    <a:pt x="82170" y="0"/>
                  </a:lnTo>
                  <a:lnTo>
                    <a:pt x="143150" y="8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524653" y="6391372"/>
              <a:ext cx="154163" cy="17357"/>
            </a:xfrm>
            <a:custGeom>
              <a:avLst/>
              <a:gdLst/>
              <a:ahLst/>
              <a:cxnLst/>
              <a:rect l="0" t="0" r="0" b="0"/>
              <a:pathLst>
                <a:path w="154163" h="17357">
                  <a:moveTo>
                    <a:pt x="0" y="6344"/>
                  </a:moveTo>
                  <a:lnTo>
                    <a:pt x="23383" y="6344"/>
                  </a:lnTo>
                  <a:lnTo>
                    <a:pt x="33941" y="5121"/>
                  </a:lnTo>
                  <a:lnTo>
                    <a:pt x="44651" y="3082"/>
                  </a:lnTo>
                  <a:lnTo>
                    <a:pt x="55461" y="499"/>
                  </a:lnTo>
                  <a:lnTo>
                    <a:pt x="67562" y="0"/>
                  </a:lnTo>
                  <a:lnTo>
                    <a:pt x="80523" y="891"/>
                  </a:lnTo>
                  <a:lnTo>
                    <a:pt x="94058" y="2709"/>
                  </a:lnTo>
                  <a:lnTo>
                    <a:pt x="106752" y="5144"/>
                  </a:lnTo>
                  <a:lnTo>
                    <a:pt x="118884" y="7992"/>
                  </a:lnTo>
                  <a:lnTo>
                    <a:pt x="154162" y="173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932081" y="6210520"/>
              <a:ext cx="55059" cy="297313"/>
            </a:xfrm>
            <a:custGeom>
              <a:avLst/>
              <a:gdLst/>
              <a:ahLst/>
              <a:cxnLst/>
              <a:rect l="0" t="0" r="0" b="0"/>
              <a:pathLst>
                <a:path w="55059" h="297313">
                  <a:moveTo>
                    <a:pt x="55058" y="0"/>
                  </a:moveTo>
                  <a:lnTo>
                    <a:pt x="55058" y="61306"/>
                  </a:lnTo>
                  <a:lnTo>
                    <a:pt x="53835" y="73905"/>
                  </a:lnTo>
                  <a:lnTo>
                    <a:pt x="51795" y="85975"/>
                  </a:lnTo>
                  <a:lnTo>
                    <a:pt x="49212" y="97693"/>
                  </a:lnTo>
                  <a:lnTo>
                    <a:pt x="47490" y="110398"/>
                  </a:lnTo>
                  <a:lnTo>
                    <a:pt x="46342" y="123762"/>
                  </a:lnTo>
                  <a:lnTo>
                    <a:pt x="45577" y="137566"/>
                  </a:lnTo>
                  <a:lnTo>
                    <a:pt x="43843" y="150439"/>
                  </a:lnTo>
                  <a:lnTo>
                    <a:pt x="41464" y="162691"/>
                  </a:lnTo>
                  <a:lnTo>
                    <a:pt x="38654" y="174530"/>
                  </a:lnTo>
                  <a:lnTo>
                    <a:pt x="35558" y="186093"/>
                  </a:lnTo>
                  <a:lnTo>
                    <a:pt x="28854" y="208729"/>
                  </a:lnTo>
                  <a:lnTo>
                    <a:pt x="14581" y="253169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042197" y="6551879"/>
              <a:ext cx="22024" cy="33035"/>
            </a:xfrm>
            <a:custGeom>
              <a:avLst/>
              <a:gdLst/>
              <a:ahLst/>
              <a:cxnLst/>
              <a:rect l="0" t="0" r="0" b="0"/>
              <a:pathLst>
                <a:path w="22024" h="33035">
                  <a:moveTo>
                    <a:pt x="0" y="0"/>
                  </a:moveTo>
                  <a:lnTo>
                    <a:pt x="3263" y="9788"/>
                  </a:lnTo>
                  <a:lnTo>
                    <a:pt x="22023" y="33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218382" y="6309624"/>
              <a:ext cx="55058" cy="220232"/>
            </a:xfrm>
            <a:custGeom>
              <a:avLst/>
              <a:gdLst/>
              <a:ahLst/>
              <a:cxnLst/>
              <a:rect l="0" t="0" r="0" b="0"/>
              <a:pathLst>
                <a:path w="55058" h="220232">
                  <a:moveTo>
                    <a:pt x="55057" y="0"/>
                  </a:moveTo>
                  <a:lnTo>
                    <a:pt x="49212" y="23383"/>
                  </a:lnTo>
                  <a:lnTo>
                    <a:pt x="46266" y="37611"/>
                  </a:lnTo>
                  <a:lnTo>
                    <a:pt x="39731" y="72997"/>
                  </a:lnTo>
                  <a:lnTo>
                    <a:pt x="36275" y="89040"/>
                  </a:lnTo>
                  <a:lnTo>
                    <a:pt x="32748" y="103406"/>
                  </a:lnTo>
                  <a:lnTo>
                    <a:pt x="14644" y="171857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350520" y="6419739"/>
              <a:ext cx="165175" cy="198209"/>
            </a:xfrm>
            <a:custGeom>
              <a:avLst/>
              <a:gdLst/>
              <a:ahLst/>
              <a:cxnLst/>
              <a:rect l="0" t="0" r="0" b="0"/>
              <a:pathLst>
                <a:path w="165175" h="198209">
                  <a:moveTo>
                    <a:pt x="0" y="0"/>
                  </a:moveTo>
                  <a:lnTo>
                    <a:pt x="17538" y="5846"/>
                  </a:lnTo>
                  <a:lnTo>
                    <a:pt x="27598" y="8791"/>
                  </a:lnTo>
                  <a:lnTo>
                    <a:pt x="51826" y="15327"/>
                  </a:lnTo>
                  <a:lnTo>
                    <a:pt x="62692" y="20006"/>
                  </a:lnTo>
                  <a:lnTo>
                    <a:pt x="72382" y="25573"/>
                  </a:lnTo>
                  <a:lnTo>
                    <a:pt x="81290" y="31731"/>
                  </a:lnTo>
                  <a:lnTo>
                    <a:pt x="89675" y="40730"/>
                  </a:lnTo>
                  <a:lnTo>
                    <a:pt x="97712" y="51624"/>
                  </a:lnTo>
                  <a:lnTo>
                    <a:pt x="105517" y="63780"/>
                  </a:lnTo>
                  <a:lnTo>
                    <a:pt x="111944" y="76778"/>
                  </a:lnTo>
                  <a:lnTo>
                    <a:pt x="117452" y="90338"/>
                  </a:lnTo>
                  <a:lnTo>
                    <a:pt x="122348" y="104272"/>
                  </a:lnTo>
                  <a:lnTo>
                    <a:pt x="124388" y="117232"/>
                  </a:lnTo>
                  <a:lnTo>
                    <a:pt x="124525" y="129542"/>
                  </a:lnTo>
                  <a:lnTo>
                    <a:pt x="123392" y="141420"/>
                  </a:lnTo>
                  <a:lnTo>
                    <a:pt x="120190" y="151785"/>
                  </a:lnTo>
                  <a:lnTo>
                    <a:pt x="115608" y="161142"/>
                  </a:lnTo>
                  <a:lnTo>
                    <a:pt x="110107" y="169827"/>
                  </a:lnTo>
                  <a:lnTo>
                    <a:pt x="100322" y="175617"/>
                  </a:lnTo>
                  <a:lnTo>
                    <a:pt x="87681" y="179477"/>
                  </a:lnTo>
                  <a:lnTo>
                    <a:pt x="73136" y="182051"/>
                  </a:lnTo>
                  <a:lnTo>
                    <a:pt x="58546" y="183766"/>
                  </a:lnTo>
                  <a:lnTo>
                    <a:pt x="43924" y="184909"/>
                  </a:lnTo>
                  <a:lnTo>
                    <a:pt x="29283" y="185672"/>
                  </a:lnTo>
                  <a:lnTo>
                    <a:pt x="20746" y="181286"/>
                  </a:lnTo>
                  <a:lnTo>
                    <a:pt x="16278" y="173468"/>
                  </a:lnTo>
                  <a:lnTo>
                    <a:pt x="14522" y="163363"/>
                  </a:lnTo>
                  <a:lnTo>
                    <a:pt x="17023" y="154179"/>
                  </a:lnTo>
                  <a:lnTo>
                    <a:pt x="22360" y="145609"/>
                  </a:lnTo>
                  <a:lnTo>
                    <a:pt x="29589" y="137449"/>
                  </a:lnTo>
                  <a:lnTo>
                    <a:pt x="36855" y="134455"/>
                  </a:lnTo>
                  <a:lnTo>
                    <a:pt x="44146" y="134907"/>
                  </a:lnTo>
                  <a:lnTo>
                    <a:pt x="51454" y="137655"/>
                  </a:lnTo>
                  <a:lnTo>
                    <a:pt x="58773" y="143158"/>
                  </a:lnTo>
                  <a:lnTo>
                    <a:pt x="66099" y="150497"/>
                  </a:lnTo>
                  <a:lnTo>
                    <a:pt x="73430" y="159060"/>
                  </a:lnTo>
                  <a:lnTo>
                    <a:pt x="80765" y="168439"/>
                  </a:lnTo>
                  <a:lnTo>
                    <a:pt x="88102" y="178362"/>
                  </a:lnTo>
                  <a:lnTo>
                    <a:pt x="95440" y="188649"/>
                  </a:lnTo>
                  <a:lnTo>
                    <a:pt x="105226" y="194282"/>
                  </a:lnTo>
                  <a:lnTo>
                    <a:pt x="116644" y="196815"/>
                  </a:lnTo>
                  <a:lnTo>
                    <a:pt x="165174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592775" y="6375693"/>
              <a:ext cx="85388" cy="266605"/>
            </a:xfrm>
            <a:custGeom>
              <a:avLst/>
              <a:gdLst/>
              <a:ahLst/>
              <a:cxnLst/>
              <a:rect l="0" t="0" r="0" b="0"/>
              <a:pathLst>
                <a:path w="85388" h="266605">
                  <a:moveTo>
                    <a:pt x="77081" y="0"/>
                  </a:moveTo>
                  <a:lnTo>
                    <a:pt x="71235" y="35074"/>
                  </a:lnTo>
                  <a:lnTo>
                    <a:pt x="68290" y="49076"/>
                  </a:lnTo>
                  <a:lnTo>
                    <a:pt x="65103" y="62082"/>
                  </a:lnTo>
                  <a:lnTo>
                    <a:pt x="61754" y="74423"/>
                  </a:lnTo>
                  <a:lnTo>
                    <a:pt x="54771" y="97923"/>
                  </a:lnTo>
                  <a:lnTo>
                    <a:pt x="51196" y="109328"/>
                  </a:lnTo>
                  <a:lnTo>
                    <a:pt x="52483" y="118155"/>
                  </a:lnTo>
                  <a:lnTo>
                    <a:pt x="57012" y="125264"/>
                  </a:lnTo>
                  <a:lnTo>
                    <a:pt x="63702" y="131226"/>
                  </a:lnTo>
                  <a:lnTo>
                    <a:pt x="69385" y="140095"/>
                  </a:lnTo>
                  <a:lnTo>
                    <a:pt x="74397" y="150901"/>
                  </a:lnTo>
                  <a:lnTo>
                    <a:pt x="78962" y="163000"/>
                  </a:lnTo>
                  <a:lnTo>
                    <a:pt x="82005" y="175959"/>
                  </a:lnTo>
                  <a:lnTo>
                    <a:pt x="84034" y="189493"/>
                  </a:lnTo>
                  <a:lnTo>
                    <a:pt x="85387" y="203410"/>
                  </a:lnTo>
                  <a:lnTo>
                    <a:pt x="85065" y="216358"/>
                  </a:lnTo>
                  <a:lnTo>
                    <a:pt x="83627" y="228661"/>
                  </a:lnTo>
                  <a:lnTo>
                    <a:pt x="81445" y="240533"/>
                  </a:lnTo>
                  <a:lnTo>
                    <a:pt x="76319" y="249672"/>
                  </a:lnTo>
                  <a:lnTo>
                    <a:pt x="69232" y="256988"/>
                  </a:lnTo>
                  <a:lnTo>
                    <a:pt x="60837" y="263088"/>
                  </a:lnTo>
                  <a:lnTo>
                    <a:pt x="51569" y="265932"/>
                  </a:lnTo>
                  <a:lnTo>
                    <a:pt x="41721" y="266604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614798" y="6364682"/>
              <a:ext cx="209220" cy="55058"/>
            </a:xfrm>
            <a:custGeom>
              <a:avLst/>
              <a:gdLst/>
              <a:ahLst/>
              <a:cxnLst/>
              <a:rect l="0" t="0" r="0" b="0"/>
              <a:pathLst>
                <a:path w="209220" h="55058">
                  <a:moveTo>
                    <a:pt x="209219" y="55057"/>
                  </a:moveTo>
                  <a:lnTo>
                    <a:pt x="191683" y="49212"/>
                  </a:lnTo>
                  <a:lnTo>
                    <a:pt x="166759" y="39817"/>
                  </a:lnTo>
                  <a:lnTo>
                    <a:pt x="137738" y="28708"/>
                  </a:lnTo>
                  <a:lnTo>
                    <a:pt x="112604" y="19692"/>
                  </a:lnTo>
                  <a:lnTo>
                    <a:pt x="99539" y="16798"/>
                  </a:lnTo>
                  <a:lnTo>
                    <a:pt x="85936" y="14869"/>
                  </a:lnTo>
                  <a:lnTo>
                    <a:pt x="71972" y="13583"/>
                  </a:lnTo>
                  <a:lnTo>
                    <a:pt x="57770" y="11502"/>
                  </a:lnTo>
                  <a:lnTo>
                    <a:pt x="43407" y="8892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022226" y="3821011"/>
            <a:ext cx="1002053" cy="1640724"/>
            <a:chOff x="5022226" y="3821011"/>
            <a:chExt cx="1002053" cy="1640724"/>
          </a:xfrm>
        </p:grpSpPr>
        <p:sp>
          <p:nvSpPr>
            <p:cNvPr id="91" name="Freeform 90"/>
            <p:cNvSpPr/>
            <p:nvPr/>
          </p:nvSpPr>
          <p:spPr>
            <a:xfrm>
              <a:off x="5477912" y="3821011"/>
              <a:ext cx="182985" cy="397842"/>
            </a:xfrm>
            <a:custGeom>
              <a:avLst/>
              <a:gdLst/>
              <a:ahLst/>
              <a:cxnLst/>
              <a:rect l="0" t="0" r="0" b="0"/>
              <a:pathLst>
                <a:path w="182985" h="397842">
                  <a:moveTo>
                    <a:pt x="50845" y="0"/>
                  </a:moveTo>
                  <a:lnTo>
                    <a:pt x="45000" y="23383"/>
                  </a:lnTo>
                  <a:lnTo>
                    <a:pt x="40831" y="33941"/>
                  </a:lnTo>
                  <a:lnTo>
                    <a:pt x="35604" y="44651"/>
                  </a:lnTo>
                  <a:lnTo>
                    <a:pt x="29673" y="55461"/>
                  </a:lnTo>
                  <a:lnTo>
                    <a:pt x="26943" y="58997"/>
                  </a:lnTo>
                  <a:lnTo>
                    <a:pt x="26345" y="57684"/>
                  </a:lnTo>
                  <a:lnTo>
                    <a:pt x="27171" y="53138"/>
                  </a:lnTo>
                  <a:lnTo>
                    <a:pt x="30168" y="47661"/>
                  </a:lnTo>
                  <a:lnTo>
                    <a:pt x="34614" y="41562"/>
                  </a:lnTo>
                  <a:lnTo>
                    <a:pt x="40024" y="35049"/>
                  </a:lnTo>
                  <a:lnTo>
                    <a:pt x="48525" y="29483"/>
                  </a:lnTo>
                  <a:lnTo>
                    <a:pt x="59087" y="24550"/>
                  </a:lnTo>
                  <a:lnTo>
                    <a:pt x="71022" y="20037"/>
                  </a:lnTo>
                  <a:lnTo>
                    <a:pt x="83872" y="17029"/>
                  </a:lnTo>
                  <a:lnTo>
                    <a:pt x="97333" y="15023"/>
                  </a:lnTo>
                  <a:lnTo>
                    <a:pt x="111202" y="13686"/>
                  </a:lnTo>
                  <a:lnTo>
                    <a:pt x="124118" y="17689"/>
                  </a:lnTo>
                  <a:lnTo>
                    <a:pt x="136399" y="25251"/>
                  </a:lnTo>
                  <a:lnTo>
                    <a:pt x="148256" y="35187"/>
                  </a:lnTo>
                  <a:lnTo>
                    <a:pt x="157385" y="47928"/>
                  </a:lnTo>
                  <a:lnTo>
                    <a:pt x="164695" y="62539"/>
                  </a:lnTo>
                  <a:lnTo>
                    <a:pt x="170792" y="78398"/>
                  </a:lnTo>
                  <a:lnTo>
                    <a:pt x="174856" y="93865"/>
                  </a:lnTo>
                  <a:lnTo>
                    <a:pt x="177565" y="109070"/>
                  </a:lnTo>
                  <a:lnTo>
                    <a:pt x="179372" y="124100"/>
                  </a:lnTo>
                  <a:lnTo>
                    <a:pt x="179352" y="139015"/>
                  </a:lnTo>
                  <a:lnTo>
                    <a:pt x="178116" y="153852"/>
                  </a:lnTo>
                  <a:lnTo>
                    <a:pt x="176068" y="168638"/>
                  </a:lnTo>
                  <a:lnTo>
                    <a:pt x="173479" y="183389"/>
                  </a:lnTo>
                  <a:lnTo>
                    <a:pt x="170530" y="198116"/>
                  </a:lnTo>
                  <a:lnTo>
                    <a:pt x="167340" y="212829"/>
                  </a:lnTo>
                  <a:lnTo>
                    <a:pt x="162767" y="228755"/>
                  </a:lnTo>
                  <a:lnTo>
                    <a:pt x="157271" y="245490"/>
                  </a:lnTo>
                  <a:lnTo>
                    <a:pt x="151160" y="262764"/>
                  </a:lnTo>
                  <a:lnTo>
                    <a:pt x="144639" y="277951"/>
                  </a:lnTo>
                  <a:lnTo>
                    <a:pt x="137845" y="291746"/>
                  </a:lnTo>
                  <a:lnTo>
                    <a:pt x="123770" y="318085"/>
                  </a:lnTo>
                  <a:lnTo>
                    <a:pt x="109358" y="346105"/>
                  </a:lnTo>
                  <a:lnTo>
                    <a:pt x="102089" y="357981"/>
                  </a:lnTo>
                  <a:lnTo>
                    <a:pt x="94795" y="368346"/>
                  </a:lnTo>
                  <a:lnTo>
                    <a:pt x="87487" y="377703"/>
                  </a:lnTo>
                  <a:lnTo>
                    <a:pt x="78943" y="385164"/>
                  </a:lnTo>
                  <a:lnTo>
                    <a:pt x="69577" y="391362"/>
                  </a:lnTo>
                  <a:lnTo>
                    <a:pt x="59663" y="396717"/>
                  </a:lnTo>
                  <a:lnTo>
                    <a:pt x="50606" y="397841"/>
                  </a:lnTo>
                  <a:lnTo>
                    <a:pt x="42121" y="396142"/>
                  </a:lnTo>
                  <a:lnTo>
                    <a:pt x="34018" y="392563"/>
                  </a:lnTo>
                  <a:lnTo>
                    <a:pt x="26168" y="385283"/>
                  </a:lnTo>
                  <a:lnTo>
                    <a:pt x="18488" y="375535"/>
                  </a:lnTo>
                  <a:lnTo>
                    <a:pt x="10921" y="364143"/>
                  </a:lnTo>
                  <a:lnTo>
                    <a:pt x="5877" y="349207"/>
                  </a:lnTo>
                  <a:lnTo>
                    <a:pt x="2514" y="331909"/>
                  </a:lnTo>
                  <a:lnTo>
                    <a:pt x="272" y="313036"/>
                  </a:lnTo>
                  <a:lnTo>
                    <a:pt x="0" y="296783"/>
                  </a:lnTo>
                  <a:lnTo>
                    <a:pt x="1043" y="282278"/>
                  </a:lnTo>
                  <a:lnTo>
                    <a:pt x="2962" y="268937"/>
                  </a:lnTo>
                  <a:lnTo>
                    <a:pt x="6688" y="257595"/>
                  </a:lnTo>
                  <a:lnTo>
                    <a:pt x="11619" y="247588"/>
                  </a:lnTo>
                  <a:lnTo>
                    <a:pt x="17354" y="238469"/>
                  </a:lnTo>
                  <a:lnTo>
                    <a:pt x="26071" y="233613"/>
                  </a:lnTo>
                  <a:lnTo>
                    <a:pt x="36776" y="231600"/>
                  </a:lnTo>
                  <a:lnTo>
                    <a:pt x="48807" y="231481"/>
                  </a:lnTo>
                  <a:lnTo>
                    <a:pt x="60498" y="233849"/>
                  </a:lnTo>
                  <a:lnTo>
                    <a:pt x="71962" y="237874"/>
                  </a:lnTo>
                  <a:lnTo>
                    <a:pt x="83276" y="243005"/>
                  </a:lnTo>
                  <a:lnTo>
                    <a:pt x="93265" y="248872"/>
                  </a:lnTo>
                  <a:lnTo>
                    <a:pt x="102372" y="255231"/>
                  </a:lnTo>
                  <a:lnTo>
                    <a:pt x="110890" y="261917"/>
                  </a:lnTo>
                  <a:lnTo>
                    <a:pt x="119016" y="268821"/>
                  </a:lnTo>
                  <a:lnTo>
                    <a:pt x="126880" y="275871"/>
                  </a:lnTo>
                  <a:lnTo>
                    <a:pt x="134570" y="283018"/>
                  </a:lnTo>
                  <a:lnTo>
                    <a:pt x="143367" y="290230"/>
                  </a:lnTo>
                  <a:lnTo>
                    <a:pt x="152902" y="297485"/>
                  </a:lnTo>
                  <a:lnTo>
                    <a:pt x="182984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022226" y="4428315"/>
              <a:ext cx="1002053" cy="42379"/>
            </a:xfrm>
            <a:custGeom>
              <a:avLst/>
              <a:gdLst/>
              <a:ahLst/>
              <a:cxnLst/>
              <a:rect l="0" t="0" r="0" b="0"/>
              <a:pathLst>
                <a:path w="1002053" h="42379">
                  <a:moveTo>
                    <a:pt x="0" y="42378"/>
                  </a:moveTo>
                  <a:lnTo>
                    <a:pt x="29228" y="36533"/>
                  </a:lnTo>
                  <a:lnTo>
                    <a:pt x="82478" y="27052"/>
                  </a:lnTo>
                  <a:lnTo>
                    <a:pt x="100255" y="24820"/>
                  </a:lnTo>
                  <a:lnTo>
                    <a:pt x="117001" y="23331"/>
                  </a:lnTo>
                  <a:lnTo>
                    <a:pt x="133058" y="22340"/>
                  </a:lnTo>
                  <a:lnTo>
                    <a:pt x="170476" y="21237"/>
                  </a:lnTo>
                  <a:lnTo>
                    <a:pt x="344472" y="20378"/>
                  </a:lnTo>
                  <a:lnTo>
                    <a:pt x="365457" y="20371"/>
                  </a:lnTo>
                  <a:lnTo>
                    <a:pt x="386788" y="21589"/>
                  </a:lnTo>
                  <a:lnTo>
                    <a:pt x="408350" y="23625"/>
                  </a:lnTo>
                  <a:lnTo>
                    <a:pt x="430066" y="26205"/>
                  </a:lnTo>
                  <a:lnTo>
                    <a:pt x="450660" y="27926"/>
                  </a:lnTo>
                  <a:lnTo>
                    <a:pt x="470507" y="29073"/>
                  </a:lnTo>
                  <a:lnTo>
                    <a:pt x="489856" y="29837"/>
                  </a:lnTo>
                  <a:lnTo>
                    <a:pt x="510097" y="29124"/>
                  </a:lnTo>
                  <a:lnTo>
                    <a:pt x="530931" y="27424"/>
                  </a:lnTo>
                  <a:lnTo>
                    <a:pt x="552162" y="25068"/>
                  </a:lnTo>
                  <a:lnTo>
                    <a:pt x="573658" y="23497"/>
                  </a:lnTo>
                  <a:lnTo>
                    <a:pt x="595328" y="22450"/>
                  </a:lnTo>
                  <a:lnTo>
                    <a:pt x="637760" y="21286"/>
                  </a:lnTo>
                  <a:lnTo>
                    <a:pt x="677010" y="20769"/>
                  </a:lnTo>
                  <a:lnTo>
                    <a:pt x="694818" y="19408"/>
                  </a:lnTo>
                  <a:lnTo>
                    <a:pt x="711584" y="17276"/>
                  </a:lnTo>
                  <a:lnTo>
                    <a:pt x="727655" y="14632"/>
                  </a:lnTo>
                  <a:lnTo>
                    <a:pt x="744487" y="12869"/>
                  </a:lnTo>
                  <a:lnTo>
                    <a:pt x="761825" y="11694"/>
                  </a:lnTo>
                  <a:lnTo>
                    <a:pt x="779502" y="10910"/>
                  </a:lnTo>
                  <a:lnTo>
                    <a:pt x="796180" y="9164"/>
                  </a:lnTo>
                  <a:lnTo>
                    <a:pt x="812194" y="6777"/>
                  </a:lnTo>
                  <a:lnTo>
                    <a:pt x="827763" y="3962"/>
                  </a:lnTo>
                  <a:lnTo>
                    <a:pt x="845484" y="2085"/>
                  </a:lnTo>
                  <a:lnTo>
                    <a:pt x="864638" y="834"/>
                  </a:lnTo>
                  <a:lnTo>
                    <a:pt x="884749" y="0"/>
                  </a:lnTo>
                  <a:lnTo>
                    <a:pt x="903051" y="668"/>
                  </a:lnTo>
                  <a:lnTo>
                    <a:pt x="1002052" y="93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364453" y="4613843"/>
              <a:ext cx="65201" cy="99105"/>
            </a:xfrm>
            <a:custGeom>
              <a:avLst/>
              <a:gdLst/>
              <a:ahLst/>
              <a:cxnLst/>
              <a:rect l="0" t="0" r="0" b="0"/>
              <a:pathLst>
                <a:path w="65201" h="99105">
                  <a:moveTo>
                    <a:pt x="32166" y="0"/>
                  </a:moveTo>
                  <a:lnTo>
                    <a:pt x="26320" y="23383"/>
                  </a:lnTo>
                  <a:lnTo>
                    <a:pt x="23374" y="33941"/>
                  </a:lnTo>
                  <a:lnTo>
                    <a:pt x="16839" y="55461"/>
                  </a:lnTo>
                  <a:lnTo>
                    <a:pt x="12160" y="66338"/>
                  </a:lnTo>
                  <a:lnTo>
                    <a:pt x="6593" y="77260"/>
                  </a:lnTo>
                  <a:lnTo>
                    <a:pt x="435" y="88212"/>
                  </a:lnTo>
                  <a:lnTo>
                    <a:pt x="0" y="94290"/>
                  </a:lnTo>
                  <a:lnTo>
                    <a:pt x="3381" y="97118"/>
                  </a:lnTo>
                  <a:lnTo>
                    <a:pt x="9305" y="97780"/>
                  </a:lnTo>
                  <a:lnTo>
                    <a:pt x="18149" y="98222"/>
                  </a:lnTo>
                  <a:lnTo>
                    <a:pt x="65200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451676" y="4558786"/>
              <a:ext cx="11013" cy="297313"/>
            </a:xfrm>
            <a:custGeom>
              <a:avLst/>
              <a:gdLst/>
              <a:ahLst/>
              <a:cxnLst/>
              <a:rect l="0" t="0" r="0" b="0"/>
              <a:pathLst>
                <a:path w="11013" h="297313">
                  <a:moveTo>
                    <a:pt x="0" y="0"/>
                  </a:moveTo>
                  <a:lnTo>
                    <a:pt x="0" y="168163"/>
                  </a:lnTo>
                  <a:lnTo>
                    <a:pt x="1224" y="181848"/>
                  </a:lnTo>
                  <a:lnTo>
                    <a:pt x="3263" y="194643"/>
                  </a:lnTo>
                  <a:lnTo>
                    <a:pt x="5846" y="206842"/>
                  </a:lnTo>
                  <a:lnTo>
                    <a:pt x="7568" y="221093"/>
                  </a:lnTo>
                  <a:lnTo>
                    <a:pt x="8716" y="236711"/>
                  </a:lnTo>
                  <a:lnTo>
                    <a:pt x="11012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264480" y="4922167"/>
              <a:ext cx="286301" cy="33036"/>
            </a:xfrm>
            <a:custGeom>
              <a:avLst/>
              <a:gdLst/>
              <a:ahLst/>
              <a:cxnLst/>
              <a:rect l="0" t="0" r="0" b="0"/>
              <a:pathLst>
                <a:path w="286301" h="33036">
                  <a:moveTo>
                    <a:pt x="0" y="33035"/>
                  </a:moveTo>
                  <a:lnTo>
                    <a:pt x="17537" y="27189"/>
                  </a:lnTo>
                  <a:lnTo>
                    <a:pt x="27597" y="24244"/>
                  </a:lnTo>
                  <a:lnTo>
                    <a:pt x="51825" y="17708"/>
                  </a:lnTo>
                  <a:lnTo>
                    <a:pt x="82170" y="10725"/>
                  </a:lnTo>
                  <a:lnTo>
                    <a:pt x="98826" y="7150"/>
                  </a:lnTo>
                  <a:lnTo>
                    <a:pt x="117271" y="4767"/>
                  </a:lnTo>
                  <a:lnTo>
                    <a:pt x="136909" y="3178"/>
                  </a:lnTo>
                  <a:lnTo>
                    <a:pt x="157342" y="2119"/>
                  </a:lnTo>
                  <a:lnTo>
                    <a:pt x="196359" y="942"/>
                  </a:lnTo>
                  <a:lnTo>
                    <a:pt x="286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341561" y="5073172"/>
              <a:ext cx="149219" cy="289459"/>
            </a:xfrm>
            <a:custGeom>
              <a:avLst/>
              <a:gdLst/>
              <a:ahLst/>
              <a:cxnLst/>
              <a:rect l="0" t="0" r="0" b="0"/>
              <a:pathLst>
                <a:path w="149219" h="289459">
                  <a:moveTo>
                    <a:pt x="0" y="14169"/>
                  </a:moveTo>
                  <a:lnTo>
                    <a:pt x="11692" y="2477"/>
                  </a:lnTo>
                  <a:lnTo>
                    <a:pt x="20029" y="257"/>
                  </a:lnTo>
                  <a:lnTo>
                    <a:pt x="30482" y="0"/>
                  </a:lnTo>
                  <a:lnTo>
                    <a:pt x="42344" y="1052"/>
                  </a:lnTo>
                  <a:lnTo>
                    <a:pt x="52700" y="4201"/>
                  </a:lnTo>
                  <a:lnTo>
                    <a:pt x="62050" y="8747"/>
                  </a:lnTo>
                  <a:lnTo>
                    <a:pt x="70731" y="14225"/>
                  </a:lnTo>
                  <a:lnTo>
                    <a:pt x="76518" y="23994"/>
                  </a:lnTo>
                  <a:lnTo>
                    <a:pt x="80376" y="36625"/>
                  </a:lnTo>
                  <a:lnTo>
                    <a:pt x="82948" y="51162"/>
                  </a:lnTo>
                  <a:lnTo>
                    <a:pt x="83439" y="64525"/>
                  </a:lnTo>
                  <a:lnTo>
                    <a:pt x="82543" y="77104"/>
                  </a:lnTo>
                  <a:lnTo>
                    <a:pt x="80723" y="89160"/>
                  </a:lnTo>
                  <a:lnTo>
                    <a:pt x="77062" y="100868"/>
                  </a:lnTo>
                  <a:lnTo>
                    <a:pt x="72174" y="112344"/>
                  </a:lnTo>
                  <a:lnTo>
                    <a:pt x="66468" y="123665"/>
                  </a:lnTo>
                  <a:lnTo>
                    <a:pt x="58995" y="132436"/>
                  </a:lnTo>
                  <a:lnTo>
                    <a:pt x="50341" y="139507"/>
                  </a:lnTo>
                  <a:lnTo>
                    <a:pt x="40902" y="145444"/>
                  </a:lnTo>
                  <a:lnTo>
                    <a:pt x="35832" y="145732"/>
                  </a:lnTo>
                  <a:lnTo>
                    <a:pt x="33676" y="142253"/>
                  </a:lnTo>
                  <a:lnTo>
                    <a:pt x="33462" y="136263"/>
                  </a:lnTo>
                  <a:lnTo>
                    <a:pt x="36990" y="129823"/>
                  </a:lnTo>
                  <a:lnTo>
                    <a:pt x="43013" y="123083"/>
                  </a:lnTo>
                  <a:lnTo>
                    <a:pt x="50698" y="116142"/>
                  </a:lnTo>
                  <a:lnTo>
                    <a:pt x="59493" y="112739"/>
                  </a:lnTo>
                  <a:lnTo>
                    <a:pt x="69026" y="111693"/>
                  </a:lnTo>
                  <a:lnTo>
                    <a:pt x="79052" y="112220"/>
                  </a:lnTo>
                  <a:lnTo>
                    <a:pt x="89407" y="115018"/>
                  </a:lnTo>
                  <a:lnTo>
                    <a:pt x="99980" y="119330"/>
                  </a:lnTo>
                  <a:lnTo>
                    <a:pt x="110699" y="124652"/>
                  </a:lnTo>
                  <a:lnTo>
                    <a:pt x="120293" y="130647"/>
                  </a:lnTo>
                  <a:lnTo>
                    <a:pt x="129136" y="137091"/>
                  </a:lnTo>
                  <a:lnTo>
                    <a:pt x="137477" y="143833"/>
                  </a:lnTo>
                  <a:lnTo>
                    <a:pt x="143039" y="154446"/>
                  </a:lnTo>
                  <a:lnTo>
                    <a:pt x="146747" y="167639"/>
                  </a:lnTo>
                  <a:lnTo>
                    <a:pt x="149218" y="182551"/>
                  </a:lnTo>
                  <a:lnTo>
                    <a:pt x="148419" y="197387"/>
                  </a:lnTo>
                  <a:lnTo>
                    <a:pt x="145439" y="212172"/>
                  </a:lnTo>
                  <a:lnTo>
                    <a:pt x="141005" y="226922"/>
                  </a:lnTo>
                  <a:lnTo>
                    <a:pt x="135603" y="239203"/>
                  </a:lnTo>
                  <a:lnTo>
                    <a:pt x="129554" y="249837"/>
                  </a:lnTo>
                  <a:lnTo>
                    <a:pt x="123074" y="259373"/>
                  </a:lnTo>
                  <a:lnTo>
                    <a:pt x="115084" y="266954"/>
                  </a:lnTo>
                  <a:lnTo>
                    <a:pt x="106087" y="273232"/>
                  </a:lnTo>
                  <a:lnTo>
                    <a:pt x="55058" y="2894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110823" y="4712947"/>
              <a:ext cx="153658" cy="748788"/>
            </a:xfrm>
            <a:custGeom>
              <a:avLst/>
              <a:gdLst/>
              <a:ahLst/>
              <a:cxnLst/>
              <a:rect l="0" t="0" r="0" b="0"/>
              <a:pathLst>
                <a:path w="153658" h="748788">
                  <a:moveTo>
                    <a:pt x="32530" y="0"/>
                  </a:moveTo>
                  <a:lnTo>
                    <a:pt x="26684" y="29229"/>
                  </a:lnTo>
                  <a:lnTo>
                    <a:pt x="17203" y="82479"/>
                  </a:lnTo>
                  <a:lnTo>
                    <a:pt x="14971" y="101479"/>
                  </a:lnTo>
                  <a:lnTo>
                    <a:pt x="13483" y="120264"/>
                  </a:lnTo>
                  <a:lnTo>
                    <a:pt x="12491" y="138904"/>
                  </a:lnTo>
                  <a:lnTo>
                    <a:pt x="10606" y="158673"/>
                  </a:lnTo>
                  <a:lnTo>
                    <a:pt x="8126" y="179192"/>
                  </a:lnTo>
                  <a:lnTo>
                    <a:pt x="5249" y="200213"/>
                  </a:lnTo>
                  <a:lnTo>
                    <a:pt x="3331" y="221568"/>
                  </a:lnTo>
                  <a:lnTo>
                    <a:pt x="2052" y="243146"/>
                  </a:lnTo>
                  <a:lnTo>
                    <a:pt x="632" y="286697"/>
                  </a:lnTo>
                  <a:lnTo>
                    <a:pt x="0" y="330523"/>
                  </a:lnTo>
                  <a:lnTo>
                    <a:pt x="1055" y="353711"/>
                  </a:lnTo>
                  <a:lnTo>
                    <a:pt x="2982" y="377734"/>
                  </a:lnTo>
                  <a:lnTo>
                    <a:pt x="5490" y="402314"/>
                  </a:lnTo>
                  <a:lnTo>
                    <a:pt x="11540" y="449202"/>
                  </a:lnTo>
                  <a:lnTo>
                    <a:pt x="14866" y="471983"/>
                  </a:lnTo>
                  <a:lnTo>
                    <a:pt x="19530" y="493287"/>
                  </a:lnTo>
                  <a:lnTo>
                    <a:pt x="25087" y="513608"/>
                  </a:lnTo>
                  <a:lnTo>
                    <a:pt x="31238" y="533273"/>
                  </a:lnTo>
                  <a:lnTo>
                    <a:pt x="36563" y="552500"/>
                  </a:lnTo>
                  <a:lnTo>
                    <a:pt x="41336" y="571435"/>
                  </a:lnTo>
                  <a:lnTo>
                    <a:pt x="45742" y="590177"/>
                  </a:lnTo>
                  <a:lnTo>
                    <a:pt x="52349" y="607565"/>
                  </a:lnTo>
                  <a:lnTo>
                    <a:pt x="60425" y="624052"/>
                  </a:lnTo>
                  <a:lnTo>
                    <a:pt x="69479" y="639936"/>
                  </a:lnTo>
                  <a:lnTo>
                    <a:pt x="86065" y="670637"/>
                  </a:lnTo>
                  <a:lnTo>
                    <a:pt x="93913" y="685675"/>
                  </a:lnTo>
                  <a:lnTo>
                    <a:pt x="101593" y="698148"/>
                  </a:lnTo>
                  <a:lnTo>
                    <a:pt x="109160" y="708910"/>
                  </a:lnTo>
                  <a:lnTo>
                    <a:pt x="153657" y="7487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638873" y="4591820"/>
              <a:ext cx="164966" cy="627660"/>
            </a:xfrm>
            <a:custGeom>
              <a:avLst/>
              <a:gdLst/>
              <a:ahLst/>
              <a:cxnLst/>
              <a:rect l="0" t="0" r="0" b="0"/>
              <a:pathLst>
                <a:path w="164966" h="627660">
                  <a:moveTo>
                    <a:pt x="0" y="0"/>
                  </a:moveTo>
                  <a:lnTo>
                    <a:pt x="23383" y="11692"/>
                  </a:lnTo>
                  <a:lnTo>
                    <a:pt x="33941" y="20030"/>
                  </a:lnTo>
                  <a:lnTo>
                    <a:pt x="44651" y="30482"/>
                  </a:lnTo>
                  <a:lnTo>
                    <a:pt x="55461" y="42345"/>
                  </a:lnTo>
                  <a:lnTo>
                    <a:pt x="65115" y="53923"/>
                  </a:lnTo>
                  <a:lnTo>
                    <a:pt x="73998" y="65313"/>
                  </a:lnTo>
                  <a:lnTo>
                    <a:pt x="82366" y="76577"/>
                  </a:lnTo>
                  <a:lnTo>
                    <a:pt x="98191" y="98880"/>
                  </a:lnTo>
                  <a:lnTo>
                    <a:pt x="105836" y="109967"/>
                  </a:lnTo>
                  <a:lnTo>
                    <a:pt x="113380" y="122251"/>
                  </a:lnTo>
                  <a:lnTo>
                    <a:pt x="120857" y="135336"/>
                  </a:lnTo>
                  <a:lnTo>
                    <a:pt x="128288" y="148952"/>
                  </a:lnTo>
                  <a:lnTo>
                    <a:pt x="134466" y="162924"/>
                  </a:lnTo>
                  <a:lnTo>
                    <a:pt x="139807" y="177133"/>
                  </a:lnTo>
                  <a:lnTo>
                    <a:pt x="144592" y="191499"/>
                  </a:lnTo>
                  <a:lnTo>
                    <a:pt x="149006" y="207194"/>
                  </a:lnTo>
                  <a:lnTo>
                    <a:pt x="153171" y="223775"/>
                  </a:lnTo>
                  <a:lnTo>
                    <a:pt x="157172" y="240947"/>
                  </a:lnTo>
                  <a:lnTo>
                    <a:pt x="159839" y="258512"/>
                  </a:lnTo>
                  <a:lnTo>
                    <a:pt x="161617" y="276339"/>
                  </a:lnTo>
                  <a:lnTo>
                    <a:pt x="162803" y="294342"/>
                  </a:lnTo>
                  <a:lnTo>
                    <a:pt x="163593" y="312461"/>
                  </a:lnTo>
                  <a:lnTo>
                    <a:pt x="164471" y="348907"/>
                  </a:lnTo>
                  <a:lnTo>
                    <a:pt x="164965" y="397973"/>
                  </a:lnTo>
                  <a:lnTo>
                    <a:pt x="163811" y="414584"/>
                  </a:lnTo>
                  <a:lnTo>
                    <a:pt x="161819" y="431775"/>
                  </a:lnTo>
                  <a:lnTo>
                    <a:pt x="159266" y="449353"/>
                  </a:lnTo>
                  <a:lnTo>
                    <a:pt x="157565" y="465966"/>
                  </a:lnTo>
                  <a:lnTo>
                    <a:pt x="156430" y="481935"/>
                  </a:lnTo>
                  <a:lnTo>
                    <a:pt x="155674" y="497475"/>
                  </a:lnTo>
                  <a:lnTo>
                    <a:pt x="153947" y="511506"/>
                  </a:lnTo>
                  <a:lnTo>
                    <a:pt x="151572" y="524530"/>
                  </a:lnTo>
                  <a:lnTo>
                    <a:pt x="148764" y="536884"/>
                  </a:lnTo>
                  <a:lnTo>
                    <a:pt x="145670" y="548789"/>
                  </a:lnTo>
                  <a:lnTo>
                    <a:pt x="142383" y="560397"/>
                  </a:lnTo>
                  <a:lnTo>
                    <a:pt x="135468" y="583083"/>
                  </a:lnTo>
                  <a:lnTo>
                    <a:pt x="121127" y="6276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859104" y="4518707"/>
              <a:ext cx="154163" cy="172218"/>
            </a:xfrm>
            <a:custGeom>
              <a:avLst/>
              <a:gdLst/>
              <a:ahLst/>
              <a:cxnLst/>
              <a:rect l="0" t="0" r="0" b="0"/>
              <a:pathLst>
                <a:path w="154163" h="172218">
                  <a:moveTo>
                    <a:pt x="0" y="40079"/>
                  </a:moveTo>
                  <a:lnTo>
                    <a:pt x="11692" y="28387"/>
                  </a:lnTo>
                  <a:lnTo>
                    <a:pt x="18806" y="22496"/>
                  </a:lnTo>
                  <a:lnTo>
                    <a:pt x="27220" y="16122"/>
                  </a:lnTo>
                  <a:lnTo>
                    <a:pt x="36499" y="9425"/>
                  </a:lnTo>
                  <a:lnTo>
                    <a:pt x="47579" y="4961"/>
                  </a:lnTo>
                  <a:lnTo>
                    <a:pt x="59860" y="1985"/>
                  </a:lnTo>
                  <a:lnTo>
                    <a:pt x="72942" y="0"/>
                  </a:lnTo>
                  <a:lnTo>
                    <a:pt x="82886" y="2348"/>
                  </a:lnTo>
                  <a:lnTo>
                    <a:pt x="90739" y="7584"/>
                  </a:lnTo>
                  <a:lnTo>
                    <a:pt x="97198" y="14745"/>
                  </a:lnTo>
                  <a:lnTo>
                    <a:pt x="100281" y="24413"/>
                  </a:lnTo>
                  <a:lnTo>
                    <a:pt x="101112" y="35752"/>
                  </a:lnTo>
                  <a:lnTo>
                    <a:pt x="100443" y="48206"/>
                  </a:lnTo>
                  <a:lnTo>
                    <a:pt x="98773" y="61402"/>
                  </a:lnTo>
                  <a:lnTo>
                    <a:pt x="96436" y="75094"/>
                  </a:lnTo>
                  <a:lnTo>
                    <a:pt x="93655" y="89116"/>
                  </a:lnTo>
                  <a:lnTo>
                    <a:pt x="89354" y="102134"/>
                  </a:lnTo>
                  <a:lnTo>
                    <a:pt x="84039" y="114484"/>
                  </a:lnTo>
                  <a:lnTo>
                    <a:pt x="78049" y="126387"/>
                  </a:lnTo>
                  <a:lnTo>
                    <a:pt x="71609" y="136770"/>
                  </a:lnTo>
                  <a:lnTo>
                    <a:pt x="64869" y="146139"/>
                  </a:lnTo>
                  <a:lnTo>
                    <a:pt x="57928" y="154832"/>
                  </a:lnTo>
                  <a:lnTo>
                    <a:pt x="55748" y="158180"/>
                  </a:lnTo>
                  <a:lnTo>
                    <a:pt x="56742" y="157965"/>
                  </a:lnTo>
                  <a:lnTo>
                    <a:pt x="59851" y="155375"/>
                  </a:lnTo>
                  <a:lnTo>
                    <a:pt x="65594" y="154872"/>
                  </a:lnTo>
                  <a:lnTo>
                    <a:pt x="73093" y="155760"/>
                  </a:lnTo>
                  <a:lnTo>
                    <a:pt x="81764" y="157575"/>
                  </a:lnTo>
                  <a:lnTo>
                    <a:pt x="91214" y="160009"/>
                  </a:lnTo>
                  <a:lnTo>
                    <a:pt x="101186" y="162855"/>
                  </a:lnTo>
                  <a:lnTo>
                    <a:pt x="154162" y="172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Microsoft Office PowerPoint</Application>
  <PresentationFormat>Custom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- 36</vt:lpstr>
      <vt:lpstr>Arial - 22</vt:lpstr>
      <vt:lpstr>Calibri</vt:lpstr>
      <vt:lpstr>Arial - 13</vt:lpstr>
      <vt:lpstr>Arial - 24</vt:lpstr>
      <vt:lpstr>Arial - 18</vt:lpstr>
      <vt:lpstr>Arial - 20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2011-09-27T15:48:21Z</dcterms:created>
  <dcterms:modified xsi:type="dcterms:W3CDTF">2011-09-27T15:48:24Z</dcterms:modified>
</cp:coreProperties>
</file>