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160000" cy="7620000"/>
  <p:notesSz cx="6858000" cy="9144000"/>
  <p:embeddedFontLst>
    <p:embeddedFont>
      <p:font typeface="Calibri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68D5D-1657-4051-AA38-F72F9A328906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B05B7-B7AB-425E-A87D-B37F0F6EAF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7300" y="1651000"/>
            <a:ext cx="55118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8B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8B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8B0000"/>
                </a:solidFill>
                <a:latin typeface="Arial - 36"/>
              </a:rPr>
              <a:t>October 11, 2011</a:t>
            </a:r>
          </a:p>
          <a:p>
            <a:endParaRPr lang="en-US" sz="2700" smtClean="0">
              <a:solidFill>
                <a:srgbClr val="8B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8B0000"/>
                </a:solidFill>
                <a:latin typeface="Arial - 36"/>
              </a:rPr>
              <a:t>Today is a B day!!</a:t>
            </a:r>
            <a:endParaRPr lang="en-US" sz="2700">
              <a:solidFill>
                <a:srgbClr val="8B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51532" y="209219"/>
            <a:ext cx="2896041" cy="528556"/>
            <a:chOff x="551532" y="209219"/>
            <a:chExt cx="2896041" cy="528556"/>
          </a:xfrm>
        </p:grpSpPr>
        <p:sp>
          <p:nvSpPr>
            <p:cNvPr id="2" name="Freeform 1"/>
            <p:cNvSpPr/>
            <p:nvPr/>
          </p:nvSpPr>
          <p:spPr>
            <a:xfrm>
              <a:off x="551532" y="249778"/>
              <a:ext cx="253267" cy="321186"/>
            </a:xfrm>
            <a:custGeom>
              <a:avLst/>
              <a:gdLst/>
              <a:ahLst/>
              <a:cxnLst/>
              <a:rect l="0" t="0" r="0" b="0"/>
              <a:pathLst>
                <a:path w="253267" h="321186">
                  <a:moveTo>
                    <a:pt x="0" y="58545"/>
                  </a:moveTo>
                  <a:lnTo>
                    <a:pt x="5845" y="41008"/>
                  </a:lnTo>
                  <a:lnTo>
                    <a:pt x="10015" y="33395"/>
                  </a:lnTo>
                  <a:lnTo>
                    <a:pt x="15241" y="25873"/>
                  </a:lnTo>
                  <a:lnTo>
                    <a:pt x="21172" y="18411"/>
                  </a:lnTo>
                  <a:lnTo>
                    <a:pt x="30020" y="12213"/>
                  </a:lnTo>
                  <a:lnTo>
                    <a:pt x="40813" y="6858"/>
                  </a:lnTo>
                  <a:lnTo>
                    <a:pt x="52902" y="2064"/>
                  </a:lnTo>
                  <a:lnTo>
                    <a:pt x="65856" y="91"/>
                  </a:lnTo>
                  <a:lnTo>
                    <a:pt x="79386" y="0"/>
                  </a:lnTo>
                  <a:lnTo>
                    <a:pt x="93299" y="1162"/>
                  </a:lnTo>
                  <a:lnTo>
                    <a:pt x="106246" y="4384"/>
                  </a:lnTo>
                  <a:lnTo>
                    <a:pt x="118547" y="8979"/>
                  </a:lnTo>
                  <a:lnTo>
                    <a:pt x="130419" y="14490"/>
                  </a:lnTo>
                  <a:lnTo>
                    <a:pt x="139557" y="23057"/>
                  </a:lnTo>
                  <a:lnTo>
                    <a:pt x="146872" y="33663"/>
                  </a:lnTo>
                  <a:lnTo>
                    <a:pt x="152972" y="45628"/>
                  </a:lnTo>
                  <a:lnTo>
                    <a:pt x="155816" y="59722"/>
                  </a:lnTo>
                  <a:lnTo>
                    <a:pt x="156488" y="75235"/>
                  </a:lnTo>
                  <a:lnTo>
                    <a:pt x="155713" y="91695"/>
                  </a:lnTo>
                  <a:lnTo>
                    <a:pt x="152749" y="108786"/>
                  </a:lnTo>
                  <a:lnTo>
                    <a:pt x="148326" y="126297"/>
                  </a:lnTo>
                  <a:lnTo>
                    <a:pt x="142930" y="144089"/>
                  </a:lnTo>
                  <a:lnTo>
                    <a:pt x="135662" y="162068"/>
                  </a:lnTo>
                  <a:lnTo>
                    <a:pt x="127147" y="180171"/>
                  </a:lnTo>
                  <a:lnTo>
                    <a:pt x="117799" y="198357"/>
                  </a:lnTo>
                  <a:lnTo>
                    <a:pt x="109120" y="212929"/>
                  </a:lnTo>
                  <a:lnTo>
                    <a:pt x="100888" y="225090"/>
                  </a:lnTo>
                  <a:lnTo>
                    <a:pt x="92952" y="235644"/>
                  </a:lnTo>
                  <a:lnTo>
                    <a:pt x="83991" y="246351"/>
                  </a:lnTo>
                  <a:lnTo>
                    <a:pt x="74347" y="257160"/>
                  </a:lnTo>
                  <a:lnTo>
                    <a:pt x="55066" y="277733"/>
                  </a:lnTo>
                  <a:lnTo>
                    <a:pt x="38340" y="295034"/>
                  </a:lnTo>
                  <a:lnTo>
                    <a:pt x="29231" y="303074"/>
                  </a:lnTo>
                  <a:lnTo>
                    <a:pt x="19487" y="310880"/>
                  </a:lnTo>
                  <a:lnTo>
                    <a:pt x="9321" y="318531"/>
                  </a:lnTo>
                  <a:lnTo>
                    <a:pt x="6214" y="321185"/>
                  </a:lnTo>
                  <a:lnTo>
                    <a:pt x="7813" y="320508"/>
                  </a:lnTo>
                  <a:lnTo>
                    <a:pt x="12550" y="317609"/>
                  </a:lnTo>
                  <a:lnTo>
                    <a:pt x="20601" y="314453"/>
                  </a:lnTo>
                  <a:lnTo>
                    <a:pt x="30863" y="311125"/>
                  </a:lnTo>
                  <a:lnTo>
                    <a:pt x="42599" y="307683"/>
                  </a:lnTo>
                  <a:lnTo>
                    <a:pt x="56540" y="305389"/>
                  </a:lnTo>
                  <a:lnTo>
                    <a:pt x="71951" y="303859"/>
                  </a:lnTo>
                  <a:lnTo>
                    <a:pt x="88343" y="302839"/>
                  </a:lnTo>
                  <a:lnTo>
                    <a:pt x="122870" y="301706"/>
                  </a:lnTo>
                  <a:lnTo>
                    <a:pt x="140642" y="301404"/>
                  </a:lnTo>
                  <a:lnTo>
                    <a:pt x="158607" y="302426"/>
                  </a:lnTo>
                  <a:lnTo>
                    <a:pt x="253266" y="3118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47948" y="308323"/>
              <a:ext cx="187198" cy="198209"/>
            </a:xfrm>
            <a:custGeom>
              <a:avLst/>
              <a:gdLst/>
              <a:ahLst/>
              <a:cxnLst/>
              <a:rect l="0" t="0" r="0" b="0"/>
              <a:pathLst>
                <a:path w="187198" h="198209">
                  <a:moveTo>
                    <a:pt x="0" y="0"/>
                  </a:moveTo>
                  <a:lnTo>
                    <a:pt x="11691" y="23383"/>
                  </a:lnTo>
                  <a:lnTo>
                    <a:pt x="17582" y="33941"/>
                  </a:lnTo>
                  <a:lnTo>
                    <a:pt x="23957" y="44651"/>
                  </a:lnTo>
                  <a:lnTo>
                    <a:pt x="30653" y="55461"/>
                  </a:lnTo>
                  <a:lnTo>
                    <a:pt x="37565" y="65115"/>
                  </a:lnTo>
                  <a:lnTo>
                    <a:pt x="44619" y="73997"/>
                  </a:lnTo>
                  <a:lnTo>
                    <a:pt x="51769" y="82366"/>
                  </a:lnTo>
                  <a:lnTo>
                    <a:pt x="58983" y="90393"/>
                  </a:lnTo>
                  <a:lnTo>
                    <a:pt x="73524" y="105836"/>
                  </a:lnTo>
                  <a:lnTo>
                    <a:pt x="95467" y="128288"/>
                  </a:lnTo>
                  <a:lnTo>
                    <a:pt x="104021" y="135689"/>
                  </a:lnTo>
                  <a:lnTo>
                    <a:pt x="113393" y="143070"/>
                  </a:lnTo>
                  <a:lnTo>
                    <a:pt x="123312" y="150438"/>
                  </a:lnTo>
                  <a:lnTo>
                    <a:pt x="132372" y="157797"/>
                  </a:lnTo>
                  <a:lnTo>
                    <a:pt x="140859" y="165150"/>
                  </a:lnTo>
                  <a:lnTo>
                    <a:pt x="187197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81879" y="297312"/>
              <a:ext cx="253267" cy="264278"/>
            </a:xfrm>
            <a:custGeom>
              <a:avLst/>
              <a:gdLst/>
              <a:ahLst/>
              <a:cxnLst/>
              <a:rect l="0" t="0" r="0" b="0"/>
              <a:pathLst>
                <a:path w="253267" h="264278">
                  <a:moveTo>
                    <a:pt x="253266" y="0"/>
                  </a:moveTo>
                  <a:lnTo>
                    <a:pt x="216767" y="36498"/>
                  </a:lnTo>
                  <a:lnTo>
                    <a:pt x="206910" y="45132"/>
                  </a:lnTo>
                  <a:lnTo>
                    <a:pt x="196668" y="53334"/>
                  </a:lnTo>
                  <a:lnTo>
                    <a:pt x="186170" y="61250"/>
                  </a:lnTo>
                  <a:lnTo>
                    <a:pt x="175500" y="70197"/>
                  </a:lnTo>
                  <a:lnTo>
                    <a:pt x="164717" y="79833"/>
                  </a:lnTo>
                  <a:lnTo>
                    <a:pt x="153857" y="89927"/>
                  </a:lnTo>
                  <a:lnTo>
                    <a:pt x="142947" y="99103"/>
                  </a:lnTo>
                  <a:lnTo>
                    <a:pt x="132003" y="107668"/>
                  </a:lnTo>
                  <a:lnTo>
                    <a:pt x="121037" y="115825"/>
                  </a:lnTo>
                  <a:lnTo>
                    <a:pt x="111279" y="124933"/>
                  </a:lnTo>
                  <a:lnTo>
                    <a:pt x="102326" y="134676"/>
                  </a:lnTo>
                  <a:lnTo>
                    <a:pt x="93911" y="144842"/>
                  </a:lnTo>
                  <a:lnTo>
                    <a:pt x="85854" y="155289"/>
                  </a:lnTo>
                  <a:lnTo>
                    <a:pt x="78035" y="165925"/>
                  </a:lnTo>
                  <a:lnTo>
                    <a:pt x="70376" y="176686"/>
                  </a:lnTo>
                  <a:lnTo>
                    <a:pt x="62823" y="186307"/>
                  </a:lnTo>
                  <a:lnTo>
                    <a:pt x="55340" y="195168"/>
                  </a:lnTo>
                  <a:lnTo>
                    <a:pt x="47905" y="203522"/>
                  </a:lnTo>
                  <a:lnTo>
                    <a:pt x="40501" y="212762"/>
                  </a:lnTo>
                  <a:lnTo>
                    <a:pt x="33118" y="222593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67022" y="308323"/>
              <a:ext cx="31505" cy="198209"/>
            </a:xfrm>
            <a:custGeom>
              <a:avLst/>
              <a:gdLst/>
              <a:ahLst/>
              <a:cxnLst/>
              <a:rect l="0" t="0" r="0" b="0"/>
              <a:pathLst>
                <a:path w="31505" h="198209">
                  <a:moveTo>
                    <a:pt x="9481" y="0"/>
                  </a:moveTo>
                  <a:lnTo>
                    <a:pt x="3635" y="23383"/>
                  </a:lnTo>
                  <a:lnTo>
                    <a:pt x="1913" y="36388"/>
                  </a:lnTo>
                  <a:lnTo>
                    <a:pt x="765" y="51176"/>
                  </a:lnTo>
                  <a:lnTo>
                    <a:pt x="0" y="67152"/>
                  </a:lnTo>
                  <a:lnTo>
                    <a:pt x="713" y="82697"/>
                  </a:lnTo>
                  <a:lnTo>
                    <a:pt x="2412" y="97954"/>
                  </a:lnTo>
                  <a:lnTo>
                    <a:pt x="4769" y="113020"/>
                  </a:lnTo>
                  <a:lnTo>
                    <a:pt x="7563" y="126734"/>
                  </a:lnTo>
                  <a:lnTo>
                    <a:pt x="10649" y="139547"/>
                  </a:lnTo>
                  <a:lnTo>
                    <a:pt x="31504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399422" y="429450"/>
              <a:ext cx="231244" cy="1"/>
            </a:xfrm>
            <a:custGeom>
              <a:avLst/>
              <a:gdLst/>
              <a:ahLst/>
              <a:cxnLst/>
              <a:rect l="0" t="0" r="0" b="0"/>
              <a:pathLst>
                <a:path w="231244" h="1">
                  <a:moveTo>
                    <a:pt x="0" y="0"/>
                  </a:move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51977" y="242254"/>
              <a:ext cx="196999" cy="271297"/>
            </a:xfrm>
            <a:custGeom>
              <a:avLst/>
              <a:gdLst/>
              <a:ahLst/>
              <a:cxnLst/>
              <a:rect l="0" t="0" r="0" b="0"/>
              <a:pathLst>
                <a:path w="196999" h="271297">
                  <a:moveTo>
                    <a:pt x="42965" y="0"/>
                  </a:moveTo>
                  <a:lnTo>
                    <a:pt x="27639" y="45980"/>
                  </a:lnTo>
                  <a:lnTo>
                    <a:pt x="17393" y="73454"/>
                  </a:lnTo>
                  <a:lnTo>
                    <a:pt x="11235" y="89345"/>
                  </a:lnTo>
                  <a:lnTo>
                    <a:pt x="7130" y="106056"/>
                  </a:lnTo>
                  <a:lnTo>
                    <a:pt x="4393" y="123315"/>
                  </a:lnTo>
                  <a:lnTo>
                    <a:pt x="2568" y="140938"/>
                  </a:lnTo>
                  <a:lnTo>
                    <a:pt x="1352" y="157581"/>
                  </a:lnTo>
                  <a:lnTo>
                    <a:pt x="541" y="173570"/>
                  </a:lnTo>
                  <a:lnTo>
                    <a:pt x="0" y="189124"/>
                  </a:lnTo>
                  <a:lnTo>
                    <a:pt x="2087" y="204387"/>
                  </a:lnTo>
                  <a:lnTo>
                    <a:pt x="5925" y="219456"/>
                  </a:lnTo>
                  <a:lnTo>
                    <a:pt x="10931" y="234397"/>
                  </a:lnTo>
                  <a:lnTo>
                    <a:pt x="17938" y="245580"/>
                  </a:lnTo>
                  <a:lnTo>
                    <a:pt x="26281" y="254260"/>
                  </a:lnTo>
                  <a:lnTo>
                    <a:pt x="35513" y="261269"/>
                  </a:lnTo>
                  <a:lnTo>
                    <a:pt x="46562" y="265943"/>
                  </a:lnTo>
                  <a:lnTo>
                    <a:pt x="58821" y="269058"/>
                  </a:lnTo>
                  <a:lnTo>
                    <a:pt x="71889" y="271135"/>
                  </a:lnTo>
                  <a:lnTo>
                    <a:pt x="86718" y="271296"/>
                  </a:lnTo>
                  <a:lnTo>
                    <a:pt x="102721" y="270180"/>
                  </a:lnTo>
                  <a:lnTo>
                    <a:pt x="119508" y="268212"/>
                  </a:lnTo>
                  <a:lnTo>
                    <a:pt x="134369" y="264454"/>
                  </a:lnTo>
                  <a:lnTo>
                    <a:pt x="147948" y="259501"/>
                  </a:lnTo>
                  <a:lnTo>
                    <a:pt x="160670" y="253752"/>
                  </a:lnTo>
                  <a:lnTo>
                    <a:pt x="171599" y="246249"/>
                  </a:lnTo>
                  <a:lnTo>
                    <a:pt x="181332" y="237576"/>
                  </a:lnTo>
                  <a:lnTo>
                    <a:pt x="190268" y="228124"/>
                  </a:lnTo>
                  <a:lnTo>
                    <a:pt x="195001" y="218152"/>
                  </a:lnTo>
                  <a:lnTo>
                    <a:pt x="196933" y="207833"/>
                  </a:lnTo>
                  <a:lnTo>
                    <a:pt x="196998" y="197284"/>
                  </a:lnTo>
                  <a:lnTo>
                    <a:pt x="192147" y="190251"/>
                  </a:lnTo>
                  <a:lnTo>
                    <a:pt x="184019" y="185562"/>
                  </a:lnTo>
                  <a:lnTo>
                    <a:pt x="173706" y="182436"/>
                  </a:lnTo>
                  <a:lnTo>
                    <a:pt x="161937" y="182800"/>
                  </a:lnTo>
                  <a:lnTo>
                    <a:pt x="149197" y="185489"/>
                  </a:lnTo>
                  <a:lnTo>
                    <a:pt x="135810" y="189728"/>
                  </a:lnTo>
                  <a:lnTo>
                    <a:pt x="123214" y="195002"/>
                  </a:lnTo>
                  <a:lnTo>
                    <a:pt x="111147" y="200965"/>
                  </a:lnTo>
                  <a:lnTo>
                    <a:pt x="99431" y="207387"/>
                  </a:lnTo>
                  <a:lnTo>
                    <a:pt x="89174" y="215339"/>
                  </a:lnTo>
                  <a:lnTo>
                    <a:pt x="79888" y="224311"/>
                  </a:lnTo>
                  <a:lnTo>
                    <a:pt x="42965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59220" y="374393"/>
              <a:ext cx="154163" cy="187197"/>
            </a:xfrm>
            <a:custGeom>
              <a:avLst/>
              <a:gdLst/>
              <a:ahLst/>
              <a:cxnLst/>
              <a:rect l="0" t="0" r="0" b="0"/>
              <a:pathLst>
                <a:path w="154163" h="187197">
                  <a:moveTo>
                    <a:pt x="0" y="0"/>
                  </a:moveTo>
                  <a:lnTo>
                    <a:pt x="11691" y="23382"/>
                  </a:lnTo>
                  <a:lnTo>
                    <a:pt x="17582" y="32717"/>
                  </a:lnTo>
                  <a:lnTo>
                    <a:pt x="23956" y="41387"/>
                  </a:lnTo>
                  <a:lnTo>
                    <a:pt x="30653" y="49615"/>
                  </a:lnTo>
                  <a:lnTo>
                    <a:pt x="38788" y="58770"/>
                  </a:lnTo>
                  <a:lnTo>
                    <a:pt x="57615" y="78730"/>
                  </a:lnTo>
                  <a:lnTo>
                    <a:pt x="101737" y="123640"/>
                  </a:lnTo>
                  <a:lnTo>
                    <a:pt x="129656" y="151643"/>
                  </a:lnTo>
                  <a:lnTo>
                    <a:pt x="154162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14278" y="374393"/>
              <a:ext cx="143151" cy="363382"/>
            </a:xfrm>
            <a:custGeom>
              <a:avLst/>
              <a:gdLst/>
              <a:ahLst/>
              <a:cxnLst/>
              <a:rect l="0" t="0" r="0" b="0"/>
              <a:pathLst>
                <a:path w="143151" h="363382">
                  <a:moveTo>
                    <a:pt x="143150" y="0"/>
                  </a:moveTo>
                  <a:lnTo>
                    <a:pt x="127823" y="45979"/>
                  </a:lnTo>
                  <a:lnTo>
                    <a:pt x="123144" y="56346"/>
                  </a:lnTo>
                  <a:lnTo>
                    <a:pt x="117578" y="66928"/>
                  </a:lnTo>
                  <a:lnTo>
                    <a:pt x="111420" y="77653"/>
                  </a:lnTo>
                  <a:lnTo>
                    <a:pt x="106091" y="88474"/>
                  </a:lnTo>
                  <a:lnTo>
                    <a:pt x="101315" y="99358"/>
                  </a:lnTo>
                  <a:lnTo>
                    <a:pt x="96907" y="110285"/>
                  </a:lnTo>
                  <a:lnTo>
                    <a:pt x="91522" y="121240"/>
                  </a:lnTo>
                  <a:lnTo>
                    <a:pt x="85484" y="132214"/>
                  </a:lnTo>
                  <a:lnTo>
                    <a:pt x="79013" y="143200"/>
                  </a:lnTo>
                  <a:lnTo>
                    <a:pt x="73474" y="154195"/>
                  </a:lnTo>
                  <a:lnTo>
                    <a:pt x="68559" y="165195"/>
                  </a:lnTo>
                  <a:lnTo>
                    <a:pt x="64059" y="176199"/>
                  </a:lnTo>
                  <a:lnTo>
                    <a:pt x="59835" y="188430"/>
                  </a:lnTo>
                  <a:lnTo>
                    <a:pt x="55795" y="201477"/>
                  </a:lnTo>
                  <a:lnTo>
                    <a:pt x="51879" y="215069"/>
                  </a:lnTo>
                  <a:lnTo>
                    <a:pt x="48044" y="230248"/>
                  </a:lnTo>
                  <a:lnTo>
                    <a:pt x="40521" y="263427"/>
                  </a:lnTo>
                  <a:lnTo>
                    <a:pt x="35578" y="279616"/>
                  </a:lnTo>
                  <a:lnTo>
                    <a:pt x="29836" y="295303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21705" y="396416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0"/>
                  </a:moveTo>
                  <a:lnTo>
                    <a:pt x="80269" y="0"/>
                  </a:lnTo>
                  <a:lnTo>
                    <a:pt x="93888" y="1223"/>
                  </a:lnTo>
                  <a:lnTo>
                    <a:pt x="106638" y="3262"/>
                  </a:lnTo>
                  <a:lnTo>
                    <a:pt x="118809" y="5845"/>
                  </a:lnTo>
                  <a:lnTo>
                    <a:pt x="131817" y="7567"/>
                  </a:lnTo>
                  <a:lnTo>
                    <a:pt x="145383" y="8715"/>
                  </a:lnTo>
                  <a:lnTo>
                    <a:pt x="18719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77659" y="484508"/>
              <a:ext cx="209221" cy="6345"/>
            </a:xfrm>
            <a:custGeom>
              <a:avLst/>
              <a:gdLst/>
              <a:ahLst/>
              <a:cxnLst/>
              <a:rect l="0" t="0" r="0" b="0"/>
              <a:pathLst>
                <a:path w="209221" h="6345">
                  <a:moveTo>
                    <a:pt x="0" y="0"/>
                  </a:moveTo>
                  <a:lnTo>
                    <a:pt x="23383" y="5846"/>
                  </a:lnTo>
                  <a:lnTo>
                    <a:pt x="36388" y="6344"/>
                  </a:lnTo>
                  <a:lnTo>
                    <a:pt x="51176" y="5453"/>
                  </a:lnTo>
                  <a:lnTo>
                    <a:pt x="67152" y="3635"/>
                  </a:lnTo>
                  <a:lnTo>
                    <a:pt x="85144" y="2424"/>
                  </a:lnTo>
                  <a:lnTo>
                    <a:pt x="104479" y="1616"/>
                  </a:lnTo>
                  <a:lnTo>
                    <a:pt x="160241" y="479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73179" y="242254"/>
              <a:ext cx="44048" cy="319336"/>
            </a:xfrm>
            <a:custGeom>
              <a:avLst/>
              <a:gdLst/>
              <a:ahLst/>
              <a:cxnLst/>
              <a:rect l="0" t="0" r="0" b="0"/>
              <a:pathLst>
                <a:path w="44048" h="319336">
                  <a:moveTo>
                    <a:pt x="44047" y="0"/>
                  </a:moveTo>
                  <a:lnTo>
                    <a:pt x="38201" y="23382"/>
                  </a:lnTo>
                  <a:lnTo>
                    <a:pt x="35255" y="37611"/>
                  </a:lnTo>
                  <a:lnTo>
                    <a:pt x="28720" y="72997"/>
                  </a:lnTo>
                  <a:lnTo>
                    <a:pt x="25264" y="89041"/>
                  </a:lnTo>
                  <a:lnTo>
                    <a:pt x="21737" y="103407"/>
                  </a:lnTo>
                  <a:lnTo>
                    <a:pt x="18162" y="116654"/>
                  </a:lnTo>
                  <a:lnTo>
                    <a:pt x="15779" y="132827"/>
                  </a:lnTo>
                  <a:lnTo>
                    <a:pt x="14190" y="150950"/>
                  </a:lnTo>
                  <a:lnTo>
                    <a:pt x="13130" y="170373"/>
                  </a:lnTo>
                  <a:lnTo>
                    <a:pt x="11201" y="189440"/>
                  </a:lnTo>
                  <a:lnTo>
                    <a:pt x="8691" y="208268"/>
                  </a:lnTo>
                  <a:lnTo>
                    <a:pt x="5794" y="226938"/>
                  </a:lnTo>
                  <a:lnTo>
                    <a:pt x="3863" y="245502"/>
                  </a:lnTo>
                  <a:lnTo>
                    <a:pt x="2575" y="263995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30221" y="209219"/>
              <a:ext cx="217352" cy="359895"/>
            </a:xfrm>
            <a:custGeom>
              <a:avLst/>
              <a:gdLst/>
              <a:ahLst/>
              <a:cxnLst/>
              <a:rect l="0" t="0" r="0" b="0"/>
              <a:pathLst>
                <a:path w="217352" h="359895">
                  <a:moveTo>
                    <a:pt x="140270" y="0"/>
                  </a:moveTo>
                  <a:lnTo>
                    <a:pt x="116888" y="5846"/>
                  </a:lnTo>
                  <a:lnTo>
                    <a:pt x="106329" y="8791"/>
                  </a:lnTo>
                  <a:lnTo>
                    <a:pt x="84810" y="15327"/>
                  </a:lnTo>
                  <a:lnTo>
                    <a:pt x="52059" y="25885"/>
                  </a:lnTo>
                  <a:lnTo>
                    <a:pt x="39864" y="31939"/>
                  </a:lnTo>
                  <a:lnTo>
                    <a:pt x="26839" y="39645"/>
                  </a:lnTo>
                  <a:lnTo>
                    <a:pt x="13262" y="48453"/>
                  </a:lnTo>
                  <a:lnTo>
                    <a:pt x="5435" y="60443"/>
                  </a:lnTo>
                  <a:lnTo>
                    <a:pt x="1440" y="74553"/>
                  </a:lnTo>
                  <a:lnTo>
                    <a:pt x="0" y="90078"/>
                  </a:lnTo>
                  <a:lnTo>
                    <a:pt x="5158" y="104098"/>
                  </a:lnTo>
                  <a:lnTo>
                    <a:pt x="14714" y="117116"/>
                  </a:lnTo>
                  <a:lnTo>
                    <a:pt x="27202" y="129465"/>
                  </a:lnTo>
                  <a:lnTo>
                    <a:pt x="39198" y="140144"/>
                  </a:lnTo>
                  <a:lnTo>
                    <a:pt x="50865" y="149711"/>
                  </a:lnTo>
                  <a:lnTo>
                    <a:pt x="62314" y="158536"/>
                  </a:lnTo>
                  <a:lnTo>
                    <a:pt x="73618" y="166866"/>
                  </a:lnTo>
                  <a:lnTo>
                    <a:pt x="95965" y="182647"/>
                  </a:lnTo>
                  <a:lnTo>
                    <a:pt x="105839" y="190281"/>
                  </a:lnTo>
                  <a:lnTo>
                    <a:pt x="114869" y="197817"/>
                  </a:lnTo>
                  <a:lnTo>
                    <a:pt x="123337" y="205289"/>
                  </a:lnTo>
                  <a:lnTo>
                    <a:pt x="139270" y="220116"/>
                  </a:lnTo>
                  <a:lnTo>
                    <a:pt x="146944" y="227495"/>
                  </a:lnTo>
                  <a:lnTo>
                    <a:pt x="153284" y="237309"/>
                  </a:lnTo>
                  <a:lnTo>
                    <a:pt x="158734" y="248746"/>
                  </a:lnTo>
                  <a:lnTo>
                    <a:pt x="163592" y="261264"/>
                  </a:lnTo>
                  <a:lnTo>
                    <a:pt x="165606" y="273280"/>
                  </a:lnTo>
                  <a:lnTo>
                    <a:pt x="165725" y="284961"/>
                  </a:lnTo>
                  <a:lnTo>
                    <a:pt x="164581" y="296419"/>
                  </a:lnTo>
                  <a:lnTo>
                    <a:pt x="158925" y="307729"/>
                  </a:lnTo>
                  <a:lnTo>
                    <a:pt x="150259" y="318939"/>
                  </a:lnTo>
                  <a:lnTo>
                    <a:pt x="139589" y="330082"/>
                  </a:lnTo>
                  <a:lnTo>
                    <a:pt x="126357" y="338735"/>
                  </a:lnTo>
                  <a:lnTo>
                    <a:pt x="111419" y="345727"/>
                  </a:lnTo>
                  <a:lnTo>
                    <a:pt x="95343" y="351612"/>
                  </a:lnTo>
                  <a:lnTo>
                    <a:pt x="79731" y="355535"/>
                  </a:lnTo>
                  <a:lnTo>
                    <a:pt x="64429" y="358151"/>
                  </a:lnTo>
                  <a:lnTo>
                    <a:pt x="49334" y="359894"/>
                  </a:lnTo>
                  <a:lnTo>
                    <a:pt x="36823" y="358610"/>
                  </a:lnTo>
                  <a:lnTo>
                    <a:pt x="26036" y="355306"/>
                  </a:lnTo>
                  <a:lnTo>
                    <a:pt x="16397" y="350657"/>
                  </a:lnTo>
                  <a:lnTo>
                    <a:pt x="11195" y="342664"/>
                  </a:lnTo>
                  <a:lnTo>
                    <a:pt x="8951" y="332441"/>
                  </a:lnTo>
                  <a:lnTo>
                    <a:pt x="8678" y="320731"/>
                  </a:lnTo>
                  <a:lnTo>
                    <a:pt x="10943" y="310478"/>
                  </a:lnTo>
                  <a:lnTo>
                    <a:pt x="14900" y="301195"/>
                  </a:lnTo>
                  <a:lnTo>
                    <a:pt x="19985" y="292560"/>
                  </a:lnTo>
                  <a:lnTo>
                    <a:pt x="25822" y="284356"/>
                  </a:lnTo>
                  <a:lnTo>
                    <a:pt x="32160" y="276440"/>
                  </a:lnTo>
                  <a:lnTo>
                    <a:pt x="38833" y="268715"/>
                  </a:lnTo>
                  <a:lnTo>
                    <a:pt x="45728" y="259895"/>
                  </a:lnTo>
                  <a:lnTo>
                    <a:pt x="52772" y="250344"/>
                  </a:lnTo>
                  <a:lnTo>
                    <a:pt x="59915" y="240307"/>
                  </a:lnTo>
                  <a:lnTo>
                    <a:pt x="67124" y="231168"/>
                  </a:lnTo>
                  <a:lnTo>
                    <a:pt x="74377" y="222628"/>
                  </a:lnTo>
                  <a:lnTo>
                    <a:pt x="81660" y="214488"/>
                  </a:lnTo>
                  <a:lnTo>
                    <a:pt x="96276" y="198918"/>
                  </a:lnTo>
                  <a:lnTo>
                    <a:pt x="132936" y="161597"/>
                  </a:lnTo>
                  <a:lnTo>
                    <a:pt x="197504" y="96933"/>
                  </a:lnTo>
                  <a:lnTo>
                    <a:pt x="205343" y="86645"/>
                  </a:lnTo>
                  <a:lnTo>
                    <a:pt x="211793" y="76116"/>
                  </a:lnTo>
                  <a:lnTo>
                    <a:pt x="217351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6358" y="704739"/>
            <a:ext cx="704741" cy="268588"/>
            <a:chOff x="386358" y="704739"/>
            <a:chExt cx="704741" cy="268588"/>
          </a:xfrm>
        </p:grpSpPr>
        <p:sp>
          <p:nvSpPr>
            <p:cNvPr id="15" name="Freeform 14"/>
            <p:cNvSpPr/>
            <p:nvPr/>
          </p:nvSpPr>
          <p:spPr>
            <a:xfrm>
              <a:off x="386358" y="858901"/>
              <a:ext cx="198210" cy="33036"/>
            </a:xfrm>
            <a:custGeom>
              <a:avLst/>
              <a:gdLst/>
              <a:ahLst/>
              <a:cxnLst/>
              <a:rect l="0" t="0" r="0" b="0"/>
              <a:pathLst>
                <a:path w="198210" h="33036">
                  <a:moveTo>
                    <a:pt x="0" y="33035"/>
                  </a:moveTo>
                  <a:lnTo>
                    <a:pt x="17537" y="27189"/>
                  </a:lnTo>
                  <a:lnTo>
                    <a:pt x="27597" y="24244"/>
                  </a:lnTo>
                  <a:lnTo>
                    <a:pt x="51826" y="17708"/>
                  </a:lnTo>
                  <a:lnTo>
                    <a:pt x="65138" y="15476"/>
                  </a:lnTo>
                  <a:lnTo>
                    <a:pt x="78907" y="13988"/>
                  </a:lnTo>
                  <a:lnTo>
                    <a:pt x="92981" y="12996"/>
                  </a:lnTo>
                  <a:lnTo>
                    <a:pt x="106034" y="11111"/>
                  </a:lnTo>
                  <a:lnTo>
                    <a:pt x="118406" y="8631"/>
                  </a:lnTo>
                  <a:lnTo>
                    <a:pt x="130325" y="5754"/>
                  </a:lnTo>
                  <a:lnTo>
                    <a:pt x="143165" y="3836"/>
                  </a:lnTo>
                  <a:lnTo>
                    <a:pt x="156619" y="2558"/>
                  </a:lnTo>
                  <a:lnTo>
                    <a:pt x="19820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33501" y="704739"/>
              <a:ext cx="237367" cy="268588"/>
            </a:xfrm>
            <a:custGeom>
              <a:avLst/>
              <a:gdLst/>
              <a:ahLst/>
              <a:cxnLst/>
              <a:rect l="0" t="0" r="0" b="0"/>
              <a:pathLst>
                <a:path w="237367" h="268588">
                  <a:moveTo>
                    <a:pt x="94216" y="0"/>
                  </a:moveTo>
                  <a:lnTo>
                    <a:pt x="117598" y="0"/>
                  </a:lnTo>
                  <a:lnTo>
                    <a:pt x="126933" y="2447"/>
                  </a:lnTo>
                  <a:lnTo>
                    <a:pt x="135604" y="6526"/>
                  </a:lnTo>
                  <a:lnTo>
                    <a:pt x="143831" y="11692"/>
                  </a:lnTo>
                  <a:lnTo>
                    <a:pt x="152986" y="18806"/>
                  </a:lnTo>
                  <a:lnTo>
                    <a:pt x="162760" y="27220"/>
                  </a:lnTo>
                  <a:lnTo>
                    <a:pt x="182185" y="45133"/>
                  </a:lnTo>
                  <a:lnTo>
                    <a:pt x="198975" y="61251"/>
                  </a:lnTo>
                  <a:lnTo>
                    <a:pt x="204431" y="71422"/>
                  </a:lnTo>
                  <a:lnTo>
                    <a:pt x="208068" y="83096"/>
                  </a:lnTo>
                  <a:lnTo>
                    <a:pt x="210493" y="95773"/>
                  </a:lnTo>
                  <a:lnTo>
                    <a:pt x="210886" y="107895"/>
                  </a:lnTo>
                  <a:lnTo>
                    <a:pt x="209925" y="119647"/>
                  </a:lnTo>
                  <a:lnTo>
                    <a:pt x="208060" y="131152"/>
                  </a:lnTo>
                  <a:lnTo>
                    <a:pt x="203147" y="143716"/>
                  </a:lnTo>
                  <a:lnTo>
                    <a:pt x="196201" y="156986"/>
                  </a:lnTo>
                  <a:lnTo>
                    <a:pt x="187899" y="170727"/>
                  </a:lnTo>
                  <a:lnTo>
                    <a:pt x="178695" y="183558"/>
                  </a:lnTo>
                  <a:lnTo>
                    <a:pt x="168888" y="195783"/>
                  </a:lnTo>
                  <a:lnTo>
                    <a:pt x="158679" y="207603"/>
                  </a:lnTo>
                  <a:lnTo>
                    <a:pt x="149426" y="217930"/>
                  </a:lnTo>
                  <a:lnTo>
                    <a:pt x="132620" y="235930"/>
                  </a:lnTo>
                  <a:lnTo>
                    <a:pt x="123489" y="242932"/>
                  </a:lnTo>
                  <a:lnTo>
                    <a:pt x="113732" y="248824"/>
                  </a:lnTo>
                  <a:lnTo>
                    <a:pt x="103556" y="253975"/>
                  </a:lnTo>
                  <a:lnTo>
                    <a:pt x="93101" y="258633"/>
                  </a:lnTo>
                  <a:lnTo>
                    <a:pt x="82461" y="262962"/>
                  </a:lnTo>
                  <a:lnTo>
                    <a:pt x="71697" y="267071"/>
                  </a:lnTo>
                  <a:lnTo>
                    <a:pt x="59628" y="268587"/>
                  </a:lnTo>
                  <a:lnTo>
                    <a:pt x="46687" y="268374"/>
                  </a:lnTo>
                  <a:lnTo>
                    <a:pt x="33166" y="267009"/>
                  </a:lnTo>
                  <a:lnTo>
                    <a:pt x="21705" y="263651"/>
                  </a:lnTo>
                  <a:lnTo>
                    <a:pt x="11617" y="258966"/>
                  </a:lnTo>
                  <a:lnTo>
                    <a:pt x="2445" y="253396"/>
                  </a:lnTo>
                  <a:lnTo>
                    <a:pt x="0" y="247235"/>
                  </a:lnTo>
                  <a:lnTo>
                    <a:pt x="2041" y="240681"/>
                  </a:lnTo>
                  <a:lnTo>
                    <a:pt x="7073" y="233865"/>
                  </a:lnTo>
                  <a:lnTo>
                    <a:pt x="12874" y="226873"/>
                  </a:lnTo>
                  <a:lnTo>
                    <a:pt x="19188" y="219765"/>
                  </a:lnTo>
                  <a:lnTo>
                    <a:pt x="25845" y="212580"/>
                  </a:lnTo>
                  <a:lnTo>
                    <a:pt x="35177" y="206566"/>
                  </a:lnTo>
                  <a:lnTo>
                    <a:pt x="46292" y="201333"/>
                  </a:lnTo>
                  <a:lnTo>
                    <a:pt x="58596" y="196621"/>
                  </a:lnTo>
                  <a:lnTo>
                    <a:pt x="71693" y="194703"/>
                  </a:lnTo>
                  <a:lnTo>
                    <a:pt x="85318" y="194648"/>
                  </a:lnTo>
                  <a:lnTo>
                    <a:pt x="99295" y="195835"/>
                  </a:lnTo>
                  <a:lnTo>
                    <a:pt x="114731" y="197850"/>
                  </a:lnTo>
                  <a:lnTo>
                    <a:pt x="131140" y="200416"/>
                  </a:lnTo>
                  <a:lnTo>
                    <a:pt x="148196" y="203351"/>
                  </a:lnTo>
                  <a:lnTo>
                    <a:pt x="163237" y="206531"/>
                  </a:lnTo>
                  <a:lnTo>
                    <a:pt x="176935" y="209874"/>
                  </a:lnTo>
                  <a:lnTo>
                    <a:pt x="189738" y="213327"/>
                  </a:lnTo>
                  <a:lnTo>
                    <a:pt x="200720" y="218075"/>
                  </a:lnTo>
                  <a:lnTo>
                    <a:pt x="210488" y="223688"/>
                  </a:lnTo>
                  <a:lnTo>
                    <a:pt x="237366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980983" y="770809"/>
              <a:ext cx="110116" cy="176186"/>
            </a:xfrm>
            <a:custGeom>
              <a:avLst/>
              <a:gdLst/>
              <a:ahLst/>
              <a:cxnLst/>
              <a:rect l="0" t="0" r="0" b="0"/>
              <a:pathLst>
                <a:path w="110116" h="176186">
                  <a:moveTo>
                    <a:pt x="0" y="0"/>
                  </a:moveTo>
                  <a:lnTo>
                    <a:pt x="5845" y="23382"/>
                  </a:lnTo>
                  <a:lnTo>
                    <a:pt x="10014" y="33941"/>
                  </a:lnTo>
                  <a:lnTo>
                    <a:pt x="15241" y="44650"/>
                  </a:lnTo>
                  <a:lnTo>
                    <a:pt x="21172" y="55460"/>
                  </a:lnTo>
                  <a:lnTo>
                    <a:pt x="27573" y="66338"/>
                  </a:lnTo>
                  <a:lnTo>
                    <a:pt x="41211" y="88212"/>
                  </a:lnTo>
                  <a:lnTo>
                    <a:pt x="48273" y="97960"/>
                  </a:lnTo>
                  <a:lnTo>
                    <a:pt x="55429" y="106906"/>
                  </a:lnTo>
                  <a:lnTo>
                    <a:pt x="62646" y="115317"/>
                  </a:lnTo>
                  <a:lnTo>
                    <a:pt x="69905" y="124594"/>
                  </a:lnTo>
                  <a:lnTo>
                    <a:pt x="77191" y="134450"/>
                  </a:lnTo>
                  <a:lnTo>
                    <a:pt x="110115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69971" y="803843"/>
              <a:ext cx="99105" cy="165175"/>
            </a:xfrm>
            <a:custGeom>
              <a:avLst/>
              <a:gdLst/>
              <a:ahLst/>
              <a:cxnLst/>
              <a:rect l="0" t="0" r="0" b="0"/>
              <a:pathLst>
                <a:path w="99105" h="165175">
                  <a:moveTo>
                    <a:pt x="99104" y="0"/>
                  </a:moveTo>
                  <a:lnTo>
                    <a:pt x="81567" y="11692"/>
                  </a:lnTo>
                  <a:lnTo>
                    <a:pt x="73954" y="18806"/>
                  </a:lnTo>
                  <a:lnTo>
                    <a:pt x="66432" y="27220"/>
                  </a:lnTo>
                  <a:lnTo>
                    <a:pt x="58970" y="36499"/>
                  </a:lnTo>
                  <a:lnTo>
                    <a:pt x="51549" y="46356"/>
                  </a:lnTo>
                  <a:lnTo>
                    <a:pt x="36777" y="67096"/>
                  </a:lnTo>
                  <a:lnTo>
                    <a:pt x="30636" y="77766"/>
                  </a:lnTo>
                  <a:lnTo>
                    <a:pt x="25318" y="88549"/>
                  </a:lnTo>
                  <a:lnTo>
                    <a:pt x="20549" y="99409"/>
                  </a:lnTo>
                  <a:lnTo>
                    <a:pt x="16147" y="110319"/>
                  </a:lnTo>
                  <a:lnTo>
                    <a:pt x="11988" y="121263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55636" y="231242"/>
            <a:ext cx="891937" cy="1893990"/>
            <a:chOff x="2555636" y="231242"/>
            <a:chExt cx="891937" cy="1893990"/>
          </a:xfrm>
        </p:grpSpPr>
        <p:sp>
          <p:nvSpPr>
            <p:cNvPr id="20" name="Freeform 19"/>
            <p:cNvSpPr/>
            <p:nvPr/>
          </p:nvSpPr>
          <p:spPr>
            <a:xfrm>
              <a:off x="2555636" y="231242"/>
              <a:ext cx="132089" cy="1893990"/>
            </a:xfrm>
            <a:custGeom>
              <a:avLst/>
              <a:gdLst/>
              <a:ahLst/>
              <a:cxnLst/>
              <a:rect l="0" t="0" r="0" b="0"/>
              <a:pathLst>
                <a:path w="132089" h="1893990">
                  <a:moveTo>
                    <a:pt x="121127" y="0"/>
                  </a:moveTo>
                  <a:lnTo>
                    <a:pt x="115281" y="17537"/>
                  </a:lnTo>
                  <a:lnTo>
                    <a:pt x="111646" y="57671"/>
                  </a:lnTo>
                  <a:lnTo>
                    <a:pt x="114059" y="90886"/>
                  </a:lnTo>
                  <a:lnTo>
                    <a:pt x="119209" y="127263"/>
                  </a:lnTo>
                  <a:lnTo>
                    <a:pt x="125577" y="167900"/>
                  </a:lnTo>
                  <a:lnTo>
                    <a:pt x="129222" y="203906"/>
                  </a:lnTo>
                  <a:lnTo>
                    <a:pt x="131275" y="261480"/>
                  </a:lnTo>
                  <a:lnTo>
                    <a:pt x="132088" y="393468"/>
                  </a:lnTo>
                  <a:lnTo>
                    <a:pt x="128854" y="426510"/>
                  </a:lnTo>
                  <a:lnTo>
                    <a:pt x="126278" y="442172"/>
                  </a:lnTo>
                  <a:lnTo>
                    <a:pt x="120921" y="511265"/>
                  </a:lnTo>
                  <a:lnTo>
                    <a:pt x="118543" y="529264"/>
                  </a:lnTo>
                  <a:lnTo>
                    <a:pt x="115734" y="547380"/>
                  </a:lnTo>
                  <a:lnTo>
                    <a:pt x="110002" y="620412"/>
                  </a:lnTo>
                  <a:lnTo>
                    <a:pt x="107593" y="638733"/>
                  </a:lnTo>
                  <a:lnTo>
                    <a:pt x="104763" y="657065"/>
                  </a:lnTo>
                  <a:lnTo>
                    <a:pt x="98998" y="731665"/>
                  </a:lnTo>
                  <a:lnTo>
                    <a:pt x="96586" y="752054"/>
                  </a:lnTo>
                  <a:lnTo>
                    <a:pt x="93755" y="772988"/>
                  </a:lnTo>
                  <a:lnTo>
                    <a:pt x="87987" y="851765"/>
                  </a:lnTo>
                  <a:lnTo>
                    <a:pt x="85575" y="872497"/>
                  </a:lnTo>
                  <a:lnTo>
                    <a:pt x="82744" y="893659"/>
                  </a:lnTo>
                  <a:lnTo>
                    <a:pt x="79598" y="936748"/>
                  </a:lnTo>
                  <a:lnTo>
                    <a:pt x="76976" y="979146"/>
                  </a:lnTo>
                  <a:lnTo>
                    <a:pt x="74564" y="999016"/>
                  </a:lnTo>
                  <a:lnTo>
                    <a:pt x="71733" y="1018381"/>
                  </a:lnTo>
                  <a:lnTo>
                    <a:pt x="68586" y="1059473"/>
                  </a:lnTo>
                  <a:lnTo>
                    <a:pt x="65965" y="1102207"/>
                  </a:lnTo>
                  <a:lnTo>
                    <a:pt x="63552" y="1123880"/>
                  </a:lnTo>
                  <a:lnTo>
                    <a:pt x="60721" y="1145669"/>
                  </a:lnTo>
                  <a:lnTo>
                    <a:pt x="57575" y="1189456"/>
                  </a:lnTo>
                  <a:lnTo>
                    <a:pt x="54953" y="1233387"/>
                  </a:lnTo>
                  <a:lnTo>
                    <a:pt x="52541" y="1255380"/>
                  </a:lnTo>
                  <a:lnTo>
                    <a:pt x="49709" y="1277382"/>
                  </a:lnTo>
                  <a:lnTo>
                    <a:pt x="46563" y="1321406"/>
                  </a:lnTo>
                  <a:lnTo>
                    <a:pt x="43941" y="1366665"/>
                  </a:lnTo>
                  <a:lnTo>
                    <a:pt x="41529" y="1390725"/>
                  </a:lnTo>
                  <a:lnTo>
                    <a:pt x="38698" y="1415329"/>
                  </a:lnTo>
                  <a:lnTo>
                    <a:pt x="35552" y="1462243"/>
                  </a:lnTo>
                  <a:lnTo>
                    <a:pt x="34153" y="1507564"/>
                  </a:lnTo>
                  <a:lnTo>
                    <a:pt x="33532" y="1552177"/>
                  </a:lnTo>
                  <a:lnTo>
                    <a:pt x="29993" y="1596475"/>
                  </a:lnTo>
                  <a:lnTo>
                    <a:pt x="27336" y="1618566"/>
                  </a:lnTo>
                  <a:lnTo>
                    <a:pt x="24385" y="1659424"/>
                  </a:lnTo>
                  <a:lnTo>
                    <a:pt x="21849" y="1697975"/>
                  </a:lnTo>
                  <a:lnTo>
                    <a:pt x="19460" y="1716819"/>
                  </a:lnTo>
                  <a:lnTo>
                    <a:pt x="16644" y="1735500"/>
                  </a:lnTo>
                  <a:lnTo>
                    <a:pt x="10900" y="1808214"/>
                  </a:lnTo>
                  <a:lnTo>
                    <a:pt x="8491" y="1824570"/>
                  </a:lnTo>
                  <a:lnTo>
                    <a:pt x="0" y="18939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952052" y="913959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106214" y="718812"/>
              <a:ext cx="176186" cy="220601"/>
            </a:xfrm>
            <a:custGeom>
              <a:avLst/>
              <a:gdLst/>
              <a:ahLst/>
              <a:cxnLst/>
              <a:rect l="0" t="0" r="0" b="0"/>
              <a:pathLst>
                <a:path w="176186" h="220601">
                  <a:moveTo>
                    <a:pt x="0" y="18962"/>
                  </a:moveTo>
                  <a:lnTo>
                    <a:pt x="11691" y="7271"/>
                  </a:lnTo>
                  <a:lnTo>
                    <a:pt x="20029" y="3827"/>
                  </a:lnTo>
                  <a:lnTo>
                    <a:pt x="30482" y="1531"/>
                  </a:lnTo>
                  <a:lnTo>
                    <a:pt x="42344" y="0"/>
                  </a:lnTo>
                  <a:lnTo>
                    <a:pt x="53923" y="203"/>
                  </a:lnTo>
                  <a:lnTo>
                    <a:pt x="65313" y="1562"/>
                  </a:lnTo>
                  <a:lnTo>
                    <a:pt x="76576" y="3692"/>
                  </a:lnTo>
                  <a:lnTo>
                    <a:pt x="86533" y="7558"/>
                  </a:lnTo>
                  <a:lnTo>
                    <a:pt x="95617" y="12583"/>
                  </a:lnTo>
                  <a:lnTo>
                    <a:pt x="104121" y="18380"/>
                  </a:lnTo>
                  <a:lnTo>
                    <a:pt x="111013" y="25915"/>
                  </a:lnTo>
                  <a:lnTo>
                    <a:pt x="116831" y="34609"/>
                  </a:lnTo>
                  <a:lnTo>
                    <a:pt x="121934" y="44075"/>
                  </a:lnTo>
                  <a:lnTo>
                    <a:pt x="126559" y="55280"/>
                  </a:lnTo>
                  <a:lnTo>
                    <a:pt x="130866" y="67644"/>
                  </a:lnTo>
                  <a:lnTo>
                    <a:pt x="134961" y="80781"/>
                  </a:lnTo>
                  <a:lnTo>
                    <a:pt x="136467" y="93209"/>
                  </a:lnTo>
                  <a:lnTo>
                    <a:pt x="136248" y="105165"/>
                  </a:lnTo>
                  <a:lnTo>
                    <a:pt x="134878" y="116807"/>
                  </a:lnTo>
                  <a:lnTo>
                    <a:pt x="131518" y="128238"/>
                  </a:lnTo>
                  <a:lnTo>
                    <a:pt x="126831" y="139529"/>
                  </a:lnTo>
                  <a:lnTo>
                    <a:pt x="121259" y="150728"/>
                  </a:lnTo>
                  <a:lnTo>
                    <a:pt x="115098" y="160640"/>
                  </a:lnTo>
                  <a:lnTo>
                    <a:pt x="108543" y="169695"/>
                  </a:lnTo>
                  <a:lnTo>
                    <a:pt x="101726" y="178179"/>
                  </a:lnTo>
                  <a:lnTo>
                    <a:pt x="94734" y="186282"/>
                  </a:lnTo>
                  <a:lnTo>
                    <a:pt x="87626" y="194131"/>
                  </a:lnTo>
                  <a:lnTo>
                    <a:pt x="80441" y="201811"/>
                  </a:lnTo>
                  <a:lnTo>
                    <a:pt x="71980" y="208154"/>
                  </a:lnTo>
                  <a:lnTo>
                    <a:pt x="62669" y="213606"/>
                  </a:lnTo>
                  <a:lnTo>
                    <a:pt x="52791" y="218465"/>
                  </a:lnTo>
                  <a:lnTo>
                    <a:pt x="41311" y="220480"/>
                  </a:lnTo>
                  <a:lnTo>
                    <a:pt x="28764" y="220600"/>
                  </a:lnTo>
                  <a:lnTo>
                    <a:pt x="15506" y="219457"/>
                  </a:lnTo>
                  <a:lnTo>
                    <a:pt x="7890" y="215024"/>
                  </a:lnTo>
                  <a:lnTo>
                    <a:pt x="4037" y="208399"/>
                  </a:lnTo>
                  <a:lnTo>
                    <a:pt x="2691" y="200311"/>
                  </a:lnTo>
                  <a:lnTo>
                    <a:pt x="5465" y="193696"/>
                  </a:lnTo>
                  <a:lnTo>
                    <a:pt x="10984" y="188062"/>
                  </a:lnTo>
                  <a:lnTo>
                    <a:pt x="18334" y="183083"/>
                  </a:lnTo>
                  <a:lnTo>
                    <a:pt x="28128" y="179763"/>
                  </a:lnTo>
                  <a:lnTo>
                    <a:pt x="39552" y="177550"/>
                  </a:lnTo>
                  <a:lnTo>
                    <a:pt x="52062" y="176075"/>
                  </a:lnTo>
                  <a:lnTo>
                    <a:pt x="65296" y="176315"/>
                  </a:lnTo>
                  <a:lnTo>
                    <a:pt x="79012" y="177698"/>
                  </a:lnTo>
                  <a:lnTo>
                    <a:pt x="93050" y="179844"/>
                  </a:lnTo>
                  <a:lnTo>
                    <a:pt x="106080" y="183721"/>
                  </a:lnTo>
                  <a:lnTo>
                    <a:pt x="118437" y="188753"/>
                  </a:lnTo>
                  <a:lnTo>
                    <a:pt x="176185" y="206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315434" y="792832"/>
              <a:ext cx="132139" cy="99105"/>
            </a:xfrm>
            <a:custGeom>
              <a:avLst/>
              <a:gdLst/>
              <a:ahLst/>
              <a:cxnLst/>
              <a:rect l="0" t="0" r="0" b="0"/>
              <a:pathLst>
                <a:path w="132139" h="99105">
                  <a:moveTo>
                    <a:pt x="0" y="0"/>
                  </a:moveTo>
                  <a:lnTo>
                    <a:pt x="51769" y="51769"/>
                  </a:lnTo>
                  <a:lnTo>
                    <a:pt x="60206" y="57759"/>
                  </a:lnTo>
                  <a:lnTo>
                    <a:pt x="69502" y="62976"/>
                  </a:lnTo>
                  <a:lnTo>
                    <a:pt x="79369" y="67678"/>
                  </a:lnTo>
                  <a:lnTo>
                    <a:pt x="88394" y="73259"/>
                  </a:lnTo>
                  <a:lnTo>
                    <a:pt x="96858" y="79427"/>
                  </a:lnTo>
                  <a:lnTo>
                    <a:pt x="132138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315434" y="737774"/>
              <a:ext cx="110116" cy="264279"/>
            </a:xfrm>
            <a:custGeom>
              <a:avLst/>
              <a:gdLst/>
              <a:ahLst/>
              <a:cxnLst/>
              <a:rect l="0" t="0" r="0" b="0"/>
              <a:pathLst>
                <a:path w="110116" h="264279">
                  <a:moveTo>
                    <a:pt x="110115" y="0"/>
                  </a:moveTo>
                  <a:lnTo>
                    <a:pt x="98424" y="17537"/>
                  </a:lnTo>
                  <a:lnTo>
                    <a:pt x="93757" y="26373"/>
                  </a:lnTo>
                  <a:lnTo>
                    <a:pt x="89421" y="35935"/>
                  </a:lnTo>
                  <a:lnTo>
                    <a:pt x="85308" y="45980"/>
                  </a:lnTo>
                  <a:lnTo>
                    <a:pt x="80118" y="56347"/>
                  </a:lnTo>
                  <a:lnTo>
                    <a:pt x="74212" y="66929"/>
                  </a:lnTo>
                  <a:lnTo>
                    <a:pt x="67827" y="77654"/>
                  </a:lnTo>
                  <a:lnTo>
                    <a:pt x="61123" y="89698"/>
                  </a:lnTo>
                  <a:lnTo>
                    <a:pt x="47150" y="116131"/>
                  </a:lnTo>
                  <a:lnTo>
                    <a:pt x="41221" y="130032"/>
                  </a:lnTo>
                  <a:lnTo>
                    <a:pt x="36045" y="144192"/>
                  </a:lnTo>
                  <a:lnTo>
                    <a:pt x="11276" y="219356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3555" y="308323"/>
            <a:ext cx="473498" cy="737776"/>
            <a:chOff x="573555" y="308323"/>
            <a:chExt cx="473498" cy="737776"/>
          </a:xfrm>
        </p:grpSpPr>
        <p:sp>
          <p:nvSpPr>
            <p:cNvPr id="26" name="Freeform 25"/>
            <p:cNvSpPr/>
            <p:nvPr/>
          </p:nvSpPr>
          <p:spPr>
            <a:xfrm>
              <a:off x="573555" y="341358"/>
              <a:ext cx="297313" cy="693729"/>
            </a:xfrm>
            <a:custGeom>
              <a:avLst/>
              <a:gdLst/>
              <a:ahLst/>
              <a:cxnLst/>
              <a:rect l="0" t="0" r="0" b="0"/>
              <a:pathLst>
                <a:path w="297313" h="693729">
                  <a:moveTo>
                    <a:pt x="0" y="0"/>
                  </a:moveTo>
                  <a:lnTo>
                    <a:pt x="30653" y="76633"/>
                  </a:lnTo>
                  <a:lnTo>
                    <a:pt x="37565" y="91464"/>
                  </a:lnTo>
                  <a:lnTo>
                    <a:pt x="44619" y="105022"/>
                  </a:lnTo>
                  <a:lnTo>
                    <a:pt x="51769" y="117732"/>
                  </a:lnTo>
                  <a:lnTo>
                    <a:pt x="57759" y="131099"/>
                  </a:lnTo>
                  <a:lnTo>
                    <a:pt x="62976" y="144904"/>
                  </a:lnTo>
                  <a:lnTo>
                    <a:pt x="67678" y="159001"/>
                  </a:lnTo>
                  <a:lnTo>
                    <a:pt x="73259" y="172070"/>
                  </a:lnTo>
                  <a:lnTo>
                    <a:pt x="79427" y="184453"/>
                  </a:lnTo>
                  <a:lnTo>
                    <a:pt x="85986" y="196379"/>
                  </a:lnTo>
                  <a:lnTo>
                    <a:pt x="91582" y="209224"/>
                  </a:lnTo>
                  <a:lnTo>
                    <a:pt x="96537" y="222681"/>
                  </a:lnTo>
                  <a:lnTo>
                    <a:pt x="101063" y="236546"/>
                  </a:lnTo>
                  <a:lnTo>
                    <a:pt x="106528" y="251908"/>
                  </a:lnTo>
                  <a:lnTo>
                    <a:pt x="129617" y="313992"/>
                  </a:lnTo>
                  <a:lnTo>
                    <a:pt x="134128" y="326784"/>
                  </a:lnTo>
                  <a:lnTo>
                    <a:pt x="139583" y="340207"/>
                  </a:lnTo>
                  <a:lnTo>
                    <a:pt x="145666" y="354049"/>
                  </a:lnTo>
                  <a:lnTo>
                    <a:pt x="152168" y="368172"/>
                  </a:lnTo>
                  <a:lnTo>
                    <a:pt x="157727" y="382480"/>
                  </a:lnTo>
                  <a:lnTo>
                    <a:pt x="162656" y="396914"/>
                  </a:lnTo>
                  <a:lnTo>
                    <a:pt x="179358" y="449397"/>
                  </a:lnTo>
                  <a:lnTo>
                    <a:pt x="184418" y="462324"/>
                  </a:lnTo>
                  <a:lnTo>
                    <a:pt x="190238" y="475837"/>
                  </a:lnTo>
                  <a:lnTo>
                    <a:pt x="196565" y="489739"/>
                  </a:lnTo>
                  <a:lnTo>
                    <a:pt x="202007" y="502677"/>
                  </a:lnTo>
                  <a:lnTo>
                    <a:pt x="206858" y="514974"/>
                  </a:lnTo>
                  <a:lnTo>
                    <a:pt x="211316" y="526842"/>
                  </a:lnTo>
                  <a:lnTo>
                    <a:pt x="217958" y="540871"/>
                  </a:lnTo>
                  <a:lnTo>
                    <a:pt x="226057" y="556342"/>
                  </a:lnTo>
                  <a:lnTo>
                    <a:pt x="235127" y="572773"/>
                  </a:lnTo>
                  <a:lnTo>
                    <a:pt x="242397" y="588621"/>
                  </a:lnTo>
                  <a:lnTo>
                    <a:pt x="248467" y="604081"/>
                  </a:lnTo>
                  <a:lnTo>
                    <a:pt x="253737" y="619281"/>
                  </a:lnTo>
                  <a:lnTo>
                    <a:pt x="259697" y="631862"/>
                  </a:lnTo>
                  <a:lnTo>
                    <a:pt x="297312" y="693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84567" y="308323"/>
              <a:ext cx="462486" cy="737776"/>
            </a:xfrm>
            <a:custGeom>
              <a:avLst/>
              <a:gdLst/>
              <a:ahLst/>
              <a:cxnLst/>
              <a:rect l="0" t="0" r="0" b="0"/>
              <a:pathLst>
                <a:path w="462486" h="737776">
                  <a:moveTo>
                    <a:pt x="462485" y="0"/>
                  </a:moveTo>
                  <a:lnTo>
                    <a:pt x="456639" y="17537"/>
                  </a:lnTo>
                  <a:lnTo>
                    <a:pt x="447244" y="39198"/>
                  </a:lnTo>
                  <a:lnTo>
                    <a:pt x="441313" y="51826"/>
                  </a:lnTo>
                  <a:lnTo>
                    <a:pt x="436135" y="63915"/>
                  </a:lnTo>
                  <a:lnTo>
                    <a:pt x="431460" y="75644"/>
                  </a:lnTo>
                  <a:lnTo>
                    <a:pt x="427120" y="87135"/>
                  </a:lnTo>
                  <a:lnTo>
                    <a:pt x="421779" y="99689"/>
                  </a:lnTo>
                  <a:lnTo>
                    <a:pt x="409320" y="126689"/>
                  </a:lnTo>
                  <a:lnTo>
                    <a:pt x="388548" y="169405"/>
                  </a:lnTo>
                  <a:lnTo>
                    <a:pt x="380159" y="183900"/>
                  </a:lnTo>
                  <a:lnTo>
                    <a:pt x="370896" y="198457"/>
                  </a:lnTo>
                  <a:lnTo>
                    <a:pt x="361050" y="213056"/>
                  </a:lnTo>
                  <a:lnTo>
                    <a:pt x="340322" y="245591"/>
                  </a:lnTo>
                  <a:lnTo>
                    <a:pt x="329656" y="262832"/>
                  </a:lnTo>
                  <a:lnTo>
                    <a:pt x="318874" y="279219"/>
                  </a:lnTo>
                  <a:lnTo>
                    <a:pt x="286164" y="326889"/>
                  </a:lnTo>
                  <a:lnTo>
                    <a:pt x="264216" y="361437"/>
                  </a:lnTo>
                  <a:lnTo>
                    <a:pt x="253225" y="377991"/>
                  </a:lnTo>
                  <a:lnTo>
                    <a:pt x="231224" y="409435"/>
                  </a:lnTo>
                  <a:lnTo>
                    <a:pt x="187193" y="469498"/>
                  </a:lnTo>
                  <a:lnTo>
                    <a:pt x="165171" y="499045"/>
                  </a:lnTo>
                  <a:lnTo>
                    <a:pt x="155384" y="513776"/>
                  </a:lnTo>
                  <a:lnTo>
                    <a:pt x="146412" y="528490"/>
                  </a:lnTo>
                  <a:lnTo>
                    <a:pt x="137983" y="543194"/>
                  </a:lnTo>
                  <a:lnTo>
                    <a:pt x="128694" y="556667"/>
                  </a:lnTo>
                  <a:lnTo>
                    <a:pt x="118831" y="569319"/>
                  </a:lnTo>
                  <a:lnTo>
                    <a:pt x="108584" y="581425"/>
                  </a:lnTo>
                  <a:lnTo>
                    <a:pt x="99307" y="593166"/>
                  </a:lnTo>
                  <a:lnTo>
                    <a:pt x="90674" y="604664"/>
                  </a:lnTo>
                  <a:lnTo>
                    <a:pt x="82473" y="615999"/>
                  </a:lnTo>
                  <a:lnTo>
                    <a:pt x="70097" y="638383"/>
                  </a:lnTo>
                  <a:lnTo>
                    <a:pt x="59295" y="659342"/>
                  </a:lnTo>
                  <a:lnTo>
                    <a:pt x="46337" y="676814"/>
                  </a:lnTo>
                  <a:lnTo>
                    <a:pt x="32421" y="695999"/>
                  </a:lnTo>
                  <a:lnTo>
                    <a:pt x="0" y="7377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773815" y="980028"/>
            <a:ext cx="2320435" cy="1181138"/>
            <a:chOff x="1773815" y="980028"/>
            <a:chExt cx="2320435" cy="1181138"/>
          </a:xfrm>
        </p:grpSpPr>
        <p:sp>
          <p:nvSpPr>
            <p:cNvPr id="29" name="Freeform 28"/>
            <p:cNvSpPr/>
            <p:nvPr/>
          </p:nvSpPr>
          <p:spPr>
            <a:xfrm>
              <a:off x="1831652" y="980028"/>
              <a:ext cx="262430" cy="383870"/>
            </a:xfrm>
            <a:custGeom>
              <a:avLst/>
              <a:gdLst/>
              <a:ahLst/>
              <a:cxnLst/>
              <a:rect l="0" t="0" r="0" b="0"/>
              <a:pathLst>
                <a:path w="262430" h="383870">
                  <a:moveTo>
                    <a:pt x="151383" y="0"/>
                  </a:moveTo>
                  <a:lnTo>
                    <a:pt x="139692" y="17537"/>
                  </a:lnTo>
                  <a:lnTo>
                    <a:pt x="133801" y="25150"/>
                  </a:lnTo>
                  <a:lnTo>
                    <a:pt x="127426" y="32673"/>
                  </a:lnTo>
                  <a:lnTo>
                    <a:pt x="120730" y="40135"/>
                  </a:lnTo>
                  <a:lnTo>
                    <a:pt x="113818" y="48780"/>
                  </a:lnTo>
                  <a:lnTo>
                    <a:pt x="106763" y="58214"/>
                  </a:lnTo>
                  <a:lnTo>
                    <a:pt x="92400" y="78484"/>
                  </a:lnTo>
                  <a:lnTo>
                    <a:pt x="77859" y="99728"/>
                  </a:lnTo>
                  <a:lnTo>
                    <a:pt x="71779" y="110532"/>
                  </a:lnTo>
                  <a:lnTo>
                    <a:pt x="66503" y="121405"/>
                  </a:lnTo>
                  <a:lnTo>
                    <a:pt x="61761" y="132324"/>
                  </a:lnTo>
                  <a:lnTo>
                    <a:pt x="49968" y="157507"/>
                  </a:lnTo>
                  <a:lnTo>
                    <a:pt x="22458" y="213551"/>
                  </a:lnTo>
                  <a:lnTo>
                    <a:pt x="16493" y="228013"/>
                  </a:lnTo>
                  <a:lnTo>
                    <a:pt x="11292" y="242548"/>
                  </a:lnTo>
                  <a:lnTo>
                    <a:pt x="6602" y="257133"/>
                  </a:lnTo>
                  <a:lnTo>
                    <a:pt x="3475" y="271749"/>
                  </a:lnTo>
                  <a:lnTo>
                    <a:pt x="1390" y="286388"/>
                  </a:lnTo>
                  <a:lnTo>
                    <a:pt x="0" y="301041"/>
                  </a:lnTo>
                  <a:lnTo>
                    <a:pt x="297" y="314480"/>
                  </a:lnTo>
                  <a:lnTo>
                    <a:pt x="1719" y="327110"/>
                  </a:lnTo>
                  <a:lnTo>
                    <a:pt x="3890" y="339201"/>
                  </a:lnTo>
                  <a:lnTo>
                    <a:pt x="9008" y="349708"/>
                  </a:lnTo>
                  <a:lnTo>
                    <a:pt x="16091" y="359160"/>
                  </a:lnTo>
                  <a:lnTo>
                    <a:pt x="24483" y="367908"/>
                  </a:lnTo>
                  <a:lnTo>
                    <a:pt x="34972" y="373741"/>
                  </a:lnTo>
                  <a:lnTo>
                    <a:pt x="46858" y="377629"/>
                  </a:lnTo>
                  <a:lnTo>
                    <a:pt x="59677" y="380221"/>
                  </a:lnTo>
                  <a:lnTo>
                    <a:pt x="73116" y="381949"/>
                  </a:lnTo>
                  <a:lnTo>
                    <a:pt x="86970" y="383101"/>
                  </a:lnTo>
                  <a:lnTo>
                    <a:pt x="101100" y="383869"/>
                  </a:lnTo>
                  <a:lnTo>
                    <a:pt x="114190" y="383157"/>
                  </a:lnTo>
                  <a:lnTo>
                    <a:pt x="126588" y="381460"/>
                  </a:lnTo>
                  <a:lnTo>
                    <a:pt x="138523" y="379104"/>
                  </a:lnTo>
                  <a:lnTo>
                    <a:pt x="150151" y="375087"/>
                  </a:lnTo>
                  <a:lnTo>
                    <a:pt x="161573" y="369962"/>
                  </a:lnTo>
                  <a:lnTo>
                    <a:pt x="172858" y="364098"/>
                  </a:lnTo>
                  <a:lnTo>
                    <a:pt x="184052" y="357742"/>
                  </a:lnTo>
                  <a:lnTo>
                    <a:pt x="195186" y="351057"/>
                  </a:lnTo>
                  <a:lnTo>
                    <a:pt x="206278" y="344154"/>
                  </a:lnTo>
                  <a:lnTo>
                    <a:pt x="216121" y="337105"/>
                  </a:lnTo>
                  <a:lnTo>
                    <a:pt x="225129" y="329958"/>
                  </a:lnTo>
                  <a:lnTo>
                    <a:pt x="233582" y="322747"/>
                  </a:lnTo>
                  <a:lnTo>
                    <a:pt x="241664" y="314269"/>
                  </a:lnTo>
                  <a:lnTo>
                    <a:pt x="249499" y="304946"/>
                  </a:lnTo>
                  <a:lnTo>
                    <a:pt x="257169" y="295061"/>
                  </a:lnTo>
                  <a:lnTo>
                    <a:pt x="261059" y="284800"/>
                  </a:lnTo>
                  <a:lnTo>
                    <a:pt x="262429" y="274289"/>
                  </a:lnTo>
                  <a:lnTo>
                    <a:pt x="262119" y="263611"/>
                  </a:lnTo>
                  <a:lnTo>
                    <a:pt x="255795" y="256492"/>
                  </a:lnTo>
                  <a:lnTo>
                    <a:pt x="245461" y="251746"/>
                  </a:lnTo>
                  <a:lnTo>
                    <a:pt x="232454" y="248582"/>
                  </a:lnTo>
                  <a:lnTo>
                    <a:pt x="221336" y="250144"/>
                  </a:lnTo>
                  <a:lnTo>
                    <a:pt x="211477" y="254855"/>
                  </a:lnTo>
                  <a:lnTo>
                    <a:pt x="202457" y="261667"/>
                  </a:lnTo>
                  <a:lnTo>
                    <a:pt x="182647" y="275760"/>
                  </a:lnTo>
                  <a:lnTo>
                    <a:pt x="172226" y="282944"/>
                  </a:lnTo>
                  <a:lnTo>
                    <a:pt x="161607" y="291404"/>
                  </a:lnTo>
                  <a:lnTo>
                    <a:pt x="150858" y="300715"/>
                  </a:lnTo>
                  <a:lnTo>
                    <a:pt x="140022" y="310592"/>
                  </a:lnTo>
                  <a:lnTo>
                    <a:pt x="131573" y="320848"/>
                  </a:lnTo>
                  <a:lnTo>
                    <a:pt x="124718" y="331355"/>
                  </a:lnTo>
                  <a:lnTo>
                    <a:pt x="107337" y="374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159220" y="1200260"/>
              <a:ext cx="110116" cy="176186"/>
            </a:xfrm>
            <a:custGeom>
              <a:avLst/>
              <a:gdLst/>
              <a:ahLst/>
              <a:cxnLst/>
              <a:rect l="0" t="0" r="0" b="0"/>
              <a:pathLst>
                <a:path w="110116" h="176186">
                  <a:moveTo>
                    <a:pt x="0" y="0"/>
                  </a:moveTo>
                  <a:lnTo>
                    <a:pt x="51769" y="77653"/>
                  </a:lnTo>
                  <a:lnTo>
                    <a:pt x="57759" y="88474"/>
                  </a:lnTo>
                  <a:lnTo>
                    <a:pt x="62976" y="99358"/>
                  </a:lnTo>
                  <a:lnTo>
                    <a:pt x="67678" y="110285"/>
                  </a:lnTo>
                  <a:lnTo>
                    <a:pt x="73259" y="121240"/>
                  </a:lnTo>
                  <a:lnTo>
                    <a:pt x="79427" y="132214"/>
                  </a:lnTo>
                  <a:lnTo>
                    <a:pt x="110115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269335" y="1178236"/>
              <a:ext cx="66071" cy="374395"/>
            </a:xfrm>
            <a:custGeom>
              <a:avLst/>
              <a:gdLst/>
              <a:ahLst/>
              <a:cxnLst/>
              <a:rect l="0" t="0" r="0" b="0"/>
              <a:pathLst>
                <a:path w="66071" h="374395">
                  <a:moveTo>
                    <a:pt x="66070" y="0"/>
                  </a:moveTo>
                  <a:lnTo>
                    <a:pt x="60224" y="17537"/>
                  </a:lnTo>
                  <a:lnTo>
                    <a:pt x="58502" y="28821"/>
                  </a:lnTo>
                  <a:lnTo>
                    <a:pt x="57354" y="42461"/>
                  </a:lnTo>
                  <a:lnTo>
                    <a:pt x="56589" y="57671"/>
                  </a:lnTo>
                  <a:lnTo>
                    <a:pt x="54855" y="72706"/>
                  </a:lnTo>
                  <a:lnTo>
                    <a:pt x="52476" y="87623"/>
                  </a:lnTo>
                  <a:lnTo>
                    <a:pt x="49666" y="102462"/>
                  </a:lnTo>
                  <a:lnTo>
                    <a:pt x="46569" y="116025"/>
                  </a:lnTo>
                  <a:lnTo>
                    <a:pt x="43281" y="128737"/>
                  </a:lnTo>
                  <a:lnTo>
                    <a:pt x="36366" y="153874"/>
                  </a:lnTo>
                  <a:lnTo>
                    <a:pt x="29213" y="181359"/>
                  </a:lnTo>
                  <a:lnTo>
                    <a:pt x="26817" y="195540"/>
                  </a:lnTo>
                  <a:lnTo>
                    <a:pt x="25219" y="209888"/>
                  </a:lnTo>
                  <a:lnTo>
                    <a:pt x="24154" y="224348"/>
                  </a:lnTo>
                  <a:lnTo>
                    <a:pt x="23444" y="238881"/>
                  </a:lnTo>
                  <a:lnTo>
                    <a:pt x="22655" y="268081"/>
                  </a:lnTo>
                  <a:lnTo>
                    <a:pt x="21221" y="281495"/>
                  </a:lnTo>
                  <a:lnTo>
                    <a:pt x="19041" y="294109"/>
                  </a:lnTo>
                  <a:lnTo>
                    <a:pt x="16365" y="306188"/>
                  </a:lnTo>
                  <a:lnTo>
                    <a:pt x="14581" y="319135"/>
                  </a:lnTo>
                  <a:lnTo>
                    <a:pt x="13391" y="332661"/>
                  </a:lnTo>
                  <a:lnTo>
                    <a:pt x="0" y="3743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445520" y="1222283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89567" y="1310375"/>
              <a:ext cx="154162" cy="1"/>
            </a:xfrm>
            <a:custGeom>
              <a:avLst/>
              <a:gdLst/>
              <a:ahLst/>
              <a:cxnLst/>
              <a:rect l="0" t="0" r="0" b="0"/>
              <a:pathLst>
                <a:path w="154162" h="1">
                  <a:moveTo>
                    <a:pt x="0" y="0"/>
                  </a:moveTo>
                  <a:lnTo>
                    <a:pt x="15416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74971" y="1233294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11012"/>
                  </a:moveTo>
                  <a:lnTo>
                    <a:pt x="23383" y="5166"/>
                  </a:lnTo>
                  <a:lnTo>
                    <a:pt x="35165" y="3444"/>
                  </a:lnTo>
                  <a:lnTo>
                    <a:pt x="47913" y="2296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029008" y="1067260"/>
              <a:ext cx="177383" cy="277082"/>
            </a:xfrm>
            <a:custGeom>
              <a:avLst/>
              <a:gdLst/>
              <a:ahLst/>
              <a:cxnLst/>
              <a:rect l="0" t="0" r="0" b="0"/>
              <a:pathLst>
                <a:path w="177383" h="277082">
                  <a:moveTo>
                    <a:pt x="88218" y="22884"/>
                  </a:moveTo>
                  <a:lnTo>
                    <a:pt x="99909" y="5347"/>
                  </a:lnTo>
                  <a:lnTo>
                    <a:pt x="107023" y="1405"/>
                  </a:lnTo>
                  <a:lnTo>
                    <a:pt x="115437" y="0"/>
                  </a:lnTo>
                  <a:lnTo>
                    <a:pt x="124716" y="287"/>
                  </a:lnTo>
                  <a:lnTo>
                    <a:pt x="133350" y="2925"/>
                  </a:lnTo>
                  <a:lnTo>
                    <a:pt x="141552" y="7131"/>
                  </a:lnTo>
                  <a:lnTo>
                    <a:pt x="149468" y="12382"/>
                  </a:lnTo>
                  <a:lnTo>
                    <a:pt x="157192" y="19553"/>
                  </a:lnTo>
                  <a:lnTo>
                    <a:pt x="164788" y="28005"/>
                  </a:lnTo>
                  <a:lnTo>
                    <a:pt x="172299" y="37309"/>
                  </a:lnTo>
                  <a:lnTo>
                    <a:pt x="176083" y="48406"/>
                  </a:lnTo>
                  <a:lnTo>
                    <a:pt x="177382" y="60699"/>
                  </a:lnTo>
                  <a:lnTo>
                    <a:pt x="176787" y="87407"/>
                  </a:lnTo>
                  <a:lnTo>
                    <a:pt x="176522" y="115591"/>
                  </a:lnTo>
                  <a:lnTo>
                    <a:pt x="175228" y="128735"/>
                  </a:lnTo>
                  <a:lnTo>
                    <a:pt x="173142" y="141168"/>
                  </a:lnTo>
                  <a:lnTo>
                    <a:pt x="170527" y="153127"/>
                  </a:lnTo>
                  <a:lnTo>
                    <a:pt x="166337" y="164771"/>
                  </a:lnTo>
                  <a:lnTo>
                    <a:pt x="161097" y="176204"/>
                  </a:lnTo>
                  <a:lnTo>
                    <a:pt x="155156" y="187496"/>
                  </a:lnTo>
                  <a:lnTo>
                    <a:pt x="147526" y="198695"/>
                  </a:lnTo>
                  <a:lnTo>
                    <a:pt x="138768" y="209831"/>
                  </a:lnTo>
                  <a:lnTo>
                    <a:pt x="129259" y="220926"/>
                  </a:lnTo>
                  <a:lnTo>
                    <a:pt x="120472" y="230769"/>
                  </a:lnTo>
                  <a:lnTo>
                    <a:pt x="104185" y="248232"/>
                  </a:lnTo>
                  <a:lnTo>
                    <a:pt x="93968" y="256314"/>
                  </a:lnTo>
                  <a:lnTo>
                    <a:pt x="82263" y="264150"/>
                  </a:lnTo>
                  <a:lnTo>
                    <a:pt x="69566" y="271820"/>
                  </a:lnTo>
                  <a:lnTo>
                    <a:pt x="57430" y="275711"/>
                  </a:lnTo>
                  <a:lnTo>
                    <a:pt x="45670" y="277081"/>
                  </a:lnTo>
                  <a:lnTo>
                    <a:pt x="34159" y="276770"/>
                  </a:lnTo>
                  <a:lnTo>
                    <a:pt x="24038" y="274117"/>
                  </a:lnTo>
                  <a:lnTo>
                    <a:pt x="14843" y="269900"/>
                  </a:lnTo>
                  <a:lnTo>
                    <a:pt x="6267" y="264642"/>
                  </a:lnTo>
                  <a:lnTo>
                    <a:pt x="1772" y="257467"/>
                  </a:lnTo>
                  <a:lnTo>
                    <a:pt x="0" y="249012"/>
                  </a:lnTo>
                  <a:lnTo>
                    <a:pt x="41" y="239706"/>
                  </a:lnTo>
                  <a:lnTo>
                    <a:pt x="3740" y="231054"/>
                  </a:lnTo>
                  <a:lnTo>
                    <a:pt x="9876" y="222839"/>
                  </a:lnTo>
                  <a:lnTo>
                    <a:pt x="17637" y="214916"/>
                  </a:lnTo>
                  <a:lnTo>
                    <a:pt x="27706" y="209634"/>
                  </a:lnTo>
                  <a:lnTo>
                    <a:pt x="39312" y="206112"/>
                  </a:lnTo>
                  <a:lnTo>
                    <a:pt x="51943" y="203764"/>
                  </a:lnTo>
                  <a:lnTo>
                    <a:pt x="64035" y="204646"/>
                  </a:lnTo>
                  <a:lnTo>
                    <a:pt x="75766" y="207681"/>
                  </a:lnTo>
                  <a:lnTo>
                    <a:pt x="87257" y="212152"/>
                  </a:lnTo>
                  <a:lnTo>
                    <a:pt x="98589" y="217579"/>
                  </a:lnTo>
                  <a:lnTo>
                    <a:pt x="109814" y="223644"/>
                  </a:lnTo>
                  <a:lnTo>
                    <a:pt x="120968" y="230134"/>
                  </a:lnTo>
                  <a:lnTo>
                    <a:pt x="130851" y="236908"/>
                  </a:lnTo>
                  <a:lnTo>
                    <a:pt x="139886" y="243871"/>
                  </a:lnTo>
                  <a:lnTo>
                    <a:pt x="165298" y="276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282399" y="1189248"/>
              <a:ext cx="132140" cy="154163"/>
            </a:xfrm>
            <a:custGeom>
              <a:avLst/>
              <a:gdLst/>
              <a:ahLst/>
              <a:cxnLst/>
              <a:rect l="0" t="0" r="0" b="0"/>
              <a:pathLst>
                <a:path w="132140" h="154163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1" y="32672"/>
                  </a:lnTo>
                  <a:lnTo>
                    <a:pt x="21172" y="40134"/>
                  </a:lnTo>
                  <a:lnTo>
                    <a:pt x="27573" y="47556"/>
                  </a:lnTo>
                  <a:lnTo>
                    <a:pt x="34288" y="54950"/>
                  </a:lnTo>
                  <a:lnTo>
                    <a:pt x="48274" y="69692"/>
                  </a:lnTo>
                  <a:lnTo>
                    <a:pt x="132139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414538" y="13434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304422" y="1178236"/>
              <a:ext cx="77082" cy="187198"/>
            </a:xfrm>
            <a:custGeom>
              <a:avLst/>
              <a:gdLst/>
              <a:ahLst/>
              <a:cxnLst/>
              <a:rect l="0" t="0" r="0" b="0"/>
              <a:pathLst>
                <a:path w="77082" h="187198">
                  <a:moveTo>
                    <a:pt x="77081" y="0"/>
                  </a:moveTo>
                  <a:lnTo>
                    <a:pt x="65390" y="11692"/>
                  </a:lnTo>
                  <a:lnTo>
                    <a:pt x="59499" y="20030"/>
                  </a:lnTo>
                  <a:lnTo>
                    <a:pt x="53125" y="30482"/>
                  </a:lnTo>
                  <a:lnTo>
                    <a:pt x="46428" y="42345"/>
                  </a:lnTo>
                  <a:lnTo>
                    <a:pt x="40740" y="55147"/>
                  </a:lnTo>
                  <a:lnTo>
                    <a:pt x="35725" y="68576"/>
                  </a:lnTo>
                  <a:lnTo>
                    <a:pt x="31158" y="82423"/>
                  </a:lnTo>
                  <a:lnTo>
                    <a:pt x="25666" y="95324"/>
                  </a:lnTo>
                  <a:lnTo>
                    <a:pt x="19558" y="107596"/>
                  </a:lnTo>
                  <a:lnTo>
                    <a:pt x="13039" y="119448"/>
                  </a:lnTo>
                  <a:lnTo>
                    <a:pt x="7469" y="131019"/>
                  </a:lnTo>
                  <a:lnTo>
                    <a:pt x="2532" y="142404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614276" y="1167225"/>
              <a:ext cx="20494" cy="154163"/>
            </a:xfrm>
            <a:custGeom>
              <a:avLst/>
              <a:gdLst/>
              <a:ahLst/>
              <a:cxnLst/>
              <a:rect l="0" t="0" r="0" b="0"/>
              <a:pathLst>
                <a:path w="20494" h="154163">
                  <a:moveTo>
                    <a:pt x="9481" y="0"/>
                  </a:moveTo>
                  <a:lnTo>
                    <a:pt x="3636" y="17537"/>
                  </a:lnTo>
                  <a:lnTo>
                    <a:pt x="1914" y="27597"/>
                  </a:lnTo>
                  <a:lnTo>
                    <a:pt x="766" y="39197"/>
                  </a:lnTo>
                  <a:lnTo>
                    <a:pt x="0" y="51825"/>
                  </a:lnTo>
                  <a:lnTo>
                    <a:pt x="714" y="63914"/>
                  </a:lnTo>
                  <a:lnTo>
                    <a:pt x="2413" y="75644"/>
                  </a:lnTo>
                  <a:lnTo>
                    <a:pt x="4769" y="87135"/>
                  </a:lnTo>
                  <a:lnTo>
                    <a:pt x="7563" y="98465"/>
                  </a:lnTo>
                  <a:lnTo>
                    <a:pt x="10650" y="109690"/>
                  </a:lnTo>
                  <a:lnTo>
                    <a:pt x="20493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535665" y="1244306"/>
              <a:ext cx="198209" cy="6345"/>
            </a:xfrm>
            <a:custGeom>
              <a:avLst/>
              <a:gdLst/>
              <a:ahLst/>
              <a:cxnLst/>
              <a:rect l="0" t="0" r="0" b="0"/>
              <a:pathLst>
                <a:path w="198209" h="6345">
                  <a:moveTo>
                    <a:pt x="0" y="0"/>
                  </a:moveTo>
                  <a:lnTo>
                    <a:pt x="17537" y="5845"/>
                  </a:lnTo>
                  <a:lnTo>
                    <a:pt x="26373" y="6344"/>
                  </a:lnTo>
                  <a:lnTo>
                    <a:pt x="35935" y="5453"/>
                  </a:lnTo>
                  <a:lnTo>
                    <a:pt x="45979" y="3635"/>
                  </a:lnTo>
                  <a:lnTo>
                    <a:pt x="58794" y="2423"/>
                  </a:lnTo>
                  <a:lnTo>
                    <a:pt x="73454" y="1616"/>
                  </a:lnTo>
                  <a:lnTo>
                    <a:pt x="104833" y="718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821965" y="1079132"/>
              <a:ext cx="22025" cy="308325"/>
            </a:xfrm>
            <a:custGeom>
              <a:avLst/>
              <a:gdLst/>
              <a:ahLst/>
              <a:cxnLst/>
              <a:rect l="0" t="0" r="0" b="0"/>
              <a:pathLst>
                <a:path w="22025" h="308325">
                  <a:moveTo>
                    <a:pt x="22024" y="0"/>
                  </a:moveTo>
                  <a:lnTo>
                    <a:pt x="16178" y="23383"/>
                  </a:lnTo>
                  <a:lnTo>
                    <a:pt x="14456" y="36388"/>
                  </a:lnTo>
                  <a:lnTo>
                    <a:pt x="13308" y="51176"/>
                  </a:lnTo>
                  <a:lnTo>
                    <a:pt x="12543" y="67152"/>
                  </a:lnTo>
                  <a:lnTo>
                    <a:pt x="11693" y="97954"/>
                  </a:lnTo>
                  <a:lnTo>
                    <a:pt x="11052" y="217138"/>
                  </a:lnTo>
                  <a:lnTo>
                    <a:pt x="9815" y="232852"/>
                  </a:lnTo>
                  <a:lnTo>
                    <a:pt x="7767" y="246998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26473" y="1057109"/>
              <a:ext cx="167777" cy="333418"/>
            </a:xfrm>
            <a:custGeom>
              <a:avLst/>
              <a:gdLst/>
              <a:ahLst/>
              <a:cxnLst/>
              <a:rect l="0" t="0" r="0" b="0"/>
              <a:pathLst>
                <a:path w="167777" h="333418">
                  <a:moveTo>
                    <a:pt x="159770" y="0"/>
                  </a:moveTo>
                  <a:lnTo>
                    <a:pt x="153924" y="17537"/>
                  </a:lnTo>
                  <a:lnTo>
                    <a:pt x="149755" y="26374"/>
                  </a:lnTo>
                  <a:lnTo>
                    <a:pt x="144529" y="35935"/>
                  </a:lnTo>
                  <a:lnTo>
                    <a:pt x="138598" y="45980"/>
                  </a:lnTo>
                  <a:lnTo>
                    <a:pt x="133420" y="56347"/>
                  </a:lnTo>
                  <a:lnTo>
                    <a:pt x="128745" y="66929"/>
                  </a:lnTo>
                  <a:lnTo>
                    <a:pt x="124404" y="77654"/>
                  </a:lnTo>
                  <a:lnTo>
                    <a:pt x="116319" y="99359"/>
                  </a:lnTo>
                  <a:lnTo>
                    <a:pt x="112450" y="110286"/>
                  </a:lnTo>
                  <a:lnTo>
                    <a:pt x="107424" y="122464"/>
                  </a:lnTo>
                  <a:lnTo>
                    <a:pt x="101626" y="135477"/>
                  </a:lnTo>
                  <a:lnTo>
                    <a:pt x="88659" y="162987"/>
                  </a:lnTo>
                  <a:lnTo>
                    <a:pt x="53144" y="235109"/>
                  </a:lnTo>
                  <a:lnTo>
                    <a:pt x="47087" y="248502"/>
                  </a:lnTo>
                  <a:lnTo>
                    <a:pt x="41825" y="261102"/>
                  </a:lnTo>
                  <a:lnTo>
                    <a:pt x="37094" y="273172"/>
                  </a:lnTo>
                  <a:lnTo>
                    <a:pt x="33940" y="286113"/>
                  </a:lnTo>
                  <a:lnTo>
                    <a:pt x="31837" y="299634"/>
                  </a:lnTo>
                  <a:lnTo>
                    <a:pt x="30435" y="313542"/>
                  </a:lnTo>
                  <a:lnTo>
                    <a:pt x="34394" y="322814"/>
                  </a:lnTo>
                  <a:lnTo>
                    <a:pt x="41928" y="328996"/>
                  </a:lnTo>
                  <a:lnTo>
                    <a:pt x="51845" y="333117"/>
                  </a:lnTo>
                  <a:lnTo>
                    <a:pt x="62126" y="333417"/>
                  </a:lnTo>
                  <a:lnTo>
                    <a:pt x="72651" y="331170"/>
                  </a:lnTo>
                  <a:lnTo>
                    <a:pt x="83338" y="327225"/>
                  </a:lnTo>
                  <a:lnTo>
                    <a:pt x="94133" y="322148"/>
                  </a:lnTo>
                  <a:lnTo>
                    <a:pt x="105001" y="316317"/>
                  </a:lnTo>
                  <a:lnTo>
                    <a:pt x="115916" y="309982"/>
                  </a:lnTo>
                  <a:lnTo>
                    <a:pt x="125640" y="303312"/>
                  </a:lnTo>
                  <a:lnTo>
                    <a:pt x="134570" y="296418"/>
                  </a:lnTo>
                  <a:lnTo>
                    <a:pt x="142970" y="289375"/>
                  </a:lnTo>
                  <a:lnTo>
                    <a:pt x="149793" y="281009"/>
                  </a:lnTo>
                  <a:lnTo>
                    <a:pt x="155566" y="271762"/>
                  </a:lnTo>
                  <a:lnTo>
                    <a:pt x="160637" y="261926"/>
                  </a:lnTo>
                  <a:lnTo>
                    <a:pt x="164019" y="250475"/>
                  </a:lnTo>
                  <a:lnTo>
                    <a:pt x="166273" y="237947"/>
                  </a:lnTo>
                  <a:lnTo>
                    <a:pt x="167776" y="224701"/>
                  </a:lnTo>
                  <a:lnTo>
                    <a:pt x="166331" y="212199"/>
                  </a:lnTo>
                  <a:lnTo>
                    <a:pt x="162920" y="200195"/>
                  </a:lnTo>
                  <a:lnTo>
                    <a:pt x="158200" y="188521"/>
                  </a:lnTo>
                  <a:lnTo>
                    <a:pt x="151382" y="178292"/>
                  </a:lnTo>
                  <a:lnTo>
                    <a:pt x="143166" y="169025"/>
                  </a:lnTo>
                  <a:lnTo>
                    <a:pt x="134019" y="160400"/>
                  </a:lnTo>
                  <a:lnTo>
                    <a:pt x="124250" y="153427"/>
                  </a:lnTo>
                  <a:lnTo>
                    <a:pt x="114067" y="147554"/>
                  </a:lnTo>
                  <a:lnTo>
                    <a:pt x="65505" y="123493"/>
                  </a:lnTo>
                  <a:lnTo>
                    <a:pt x="52880" y="117810"/>
                  </a:lnTo>
                  <a:lnTo>
                    <a:pt x="40793" y="112799"/>
                  </a:lnTo>
                  <a:lnTo>
                    <a:pt x="29065" y="108234"/>
                  </a:lnTo>
                  <a:lnTo>
                    <a:pt x="18799" y="102744"/>
                  </a:lnTo>
                  <a:lnTo>
                    <a:pt x="9508" y="96637"/>
                  </a:lnTo>
                  <a:lnTo>
                    <a:pt x="867" y="90118"/>
                  </a:lnTo>
                  <a:lnTo>
                    <a:pt x="0" y="83325"/>
                  </a:lnTo>
                  <a:lnTo>
                    <a:pt x="4317" y="76350"/>
                  </a:lnTo>
                  <a:lnTo>
                    <a:pt x="12088" y="69253"/>
                  </a:lnTo>
                  <a:lnTo>
                    <a:pt x="22163" y="63298"/>
                  </a:lnTo>
                  <a:lnTo>
                    <a:pt x="33774" y="58104"/>
                  </a:lnTo>
                  <a:lnTo>
                    <a:pt x="46408" y="53418"/>
                  </a:lnTo>
                  <a:lnTo>
                    <a:pt x="59725" y="50294"/>
                  </a:lnTo>
                  <a:lnTo>
                    <a:pt x="73497" y="48212"/>
                  </a:lnTo>
                  <a:lnTo>
                    <a:pt x="137747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773815" y="1552630"/>
              <a:ext cx="671706" cy="66070"/>
            </a:xfrm>
            <a:custGeom>
              <a:avLst/>
              <a:gdLst/>
              <a:ahLst/>
              <a:cxnLst/>
              <a:rect l="0" t="0" r="0" b="0"/>
              <a:pathLst>
                <a:path w="671706" h="66070">
                  <a:moveTo>
                    <a:pt x="0" y="66069"/>
                  </a:moveTo>
                  <a:lnTo>
                    <a:pt x="23383" y="60223"/>
                  </a:lnTo>
                  <a:lnTo>
                    <a:pt x="51176" y="54091"/>
                  </a:lnTo>
                  <a:lnTo>
                    <a:pt x="67152" y="50742"/>
                  </a:lnTo>
                  <a:lnTo>
                    <a:pt x="86367" y="47287"/>
                  </a:lnTo>
                  <a:lnTo>
                    <a:pt x="130556" y="40184"/>
                  </a:lnTo>
                  <a:lnTo>
                    <a:pt x="150660" y="37801"/>
                  </a:lnTo>
                  <a:lnTo>
                    <a:pt x="168956" y="36212"/>
                  </a:lnTo>
                  <a:lnTo>
                    <a:pt x="186048" y="35153"/>
                  </a:lnTo>
                  <a:lnTo>
                    <a:pt x="202337" y="33223"/>
                  </a:lnTo>
                  <a:lnTo>
                    <a:pt x="218089" y="30713"/>
                  </a:lnTo>
                  <a:lnTo>
                    <a:pt x="233485" y="27816"/>
                  </a:lnTo>
                  <a:lnTo>
                    <a:pt x="247420" y="24662"/>
                  </a:lnTo>
                  <a:lnTo>
                    <a:pt x="260380" y="21335"/>
                  </a:lnTo>
                  <a:lnTo>
                    <a:pt x="272691" y="17894"/>
                  </a:lnTo>
                  <a:lnTo>
                    <a:pt x="285792" y="15600"/>
                  </a:lnTo>
                  <a:lnTo>
                    <a:pt x="299420" y="14070"/>
                  </a:lnTo>
                  <a:lnTo>
                    <a:pt x="313400" y="13050"/>
                  </a:lnTo>
                  <a:lnTo>
                    <a:pt x="327613" y="12371"/>
                  </a:lnTo>
                  <a:lnTo>
                    <a:pt x="356457" y="11615"/>
                  </a:lnTo>
                  <a:lnTo>
                    <a:pt x="371000" y="10190"/>
                  </a:lnTo>
                  <a:lnTo>
                    <a:pt x="385590" y="8017"/>
                  </a:lnTo>
                  <a:lnTo>
                    <a:pt x="400210" y="5345"/>
                  </a:lnTo>
                  <a:lnTo>
                    <a:pt x="414851" y="3563"/>
                  </a:lnTo>
                  <a:lnTo>
                    <a:pt x="429506" y="2375"/>
                  </a:lnTo>
                  <a:lnTo>
                    <a:pt x="444170" y="1583"/>
                  </a:lnTo>
                  <a:lnTo>
                    <a:pt x="473513" y="703"/>
                  </a:lnTo>
                  <a:lnTo>
                    <a:pt x="562045" y="92"/>
                  </a:lnTo>
                  <a:lnTo>
                    <a:pt x="67170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952777" y="1662745"/>
              <a:ext cx="274888" cy="374394"/>
            </a:xfrm>
            <a:custGeom>
              <a:avLst/>
              <a:gdLst/>
              <a:ahLst/>
              <a:cxnLst/>
              <a:rect l="0" t="0" r="0" b="0"/>
              <a:pathLst>
                <a:path w="274888" h="374394">
                  <a:moveTo>
                    <a:pt x="107339" y="0"/>
                  </a:moveTo>
                  <a:lnTo>
                    <a:pt x="95647" y="11691"/>
                  </a:lnTo>
                  <a:lnTo>
                    <a:pt x="89757" y="18806"/>
                  </a:lnTo>
                  <a:lnTo>
                    <a:pt x="83382" y="27219"/>
                  </a:lnTo>
                  <a:lnTo>
                    <a:pt x="76685" y="36499"/>
                  </a:lnTo>
                  <a:lnTo>
                    <a:pt x="70998" y="46356"/>
                  </a:lnTo>
                  <a:lnTo>
                    <a:pt x="65982" y="56598"/>
                  </a:lnTo>
                  <a:lnTo>
                    <a:pt x="61415" y="67096"/>
                  </a:lnTo>
                  <a:lnTo>
                    <a:pt x="49815" y="91812"/>
                  </a:lnTo>
                  <a:lnTo>
                    <a:pt x="43296" y="105254"/>
                  </a:lnTo>
                  <a:lnTo>
                    <a:pt x="36503" y="120333"/>
                  </a:lnTo>
                  <a:lnTo>
                    <a:pt x="22430" y="153401"/>
                  </a:lnTo>
                  <a:lnTo>
                    <a:pt x="16475" y="170784"/>
                  </a:lnTo>
                  <a:lnTo>
                    <a:pt x="11281" y="188490"/>
                  </a:lnTo>
                  <a:lnTo>
                    <a:pt x="6595" y="206412"/>
                  </a:lnTo>
                  <a:lnTo>
                    <a:pt x="3471" y="224477"/>
                  </a:lnTo>
                  <a:lnTo>
                    <a:pt x="1388" y="242638"/>
                  </a:lnTo>
                  <a:lnTo>
                    <a:pt x="0" y="260863"/>
                  </a:lnTo>
                  <a:lnTo>
                    <a:pt x="298" y="276683"/>
                  </a:lnTo>
                  <a:lnTo>
                    <a:pt x="1720" y="290900"/>
                  </a:lnTo>
                  <a:lnTo>
                    <a:pt x="3891" y="304049"/>
                  </a:lnTo>
                  <a:lnTo>
                    <a:pt x="9010" y="316486"/>
                  </a:lnTo>
                  <a:lnTo>
                    <a:pt x="16092" y="328447"/>
                  </a:lnTo>
                  <a:lnTo>
                    <a:pt x="24485" y="340092"/>
                  </a:lnTo>
                  <a:lnTo>
                    <a:pt x="34974" y="349079"/>
                  </a:lnTo>
                  <a:lnTo>
                    <a:pt x="46860" y="356293"/>
                  </a:lnTo>
                  <a:lnTo>
                    <a:pt x="59679" y="362327"/>
                  </a:lnTo>
                  <a:lnTo>
                    <a:pt x="71895" y="365125"/>
                  </a:lnTo>
                  <a:lnTo>
                    <a:pt x="83709" y="365768"/>
                  </a:lnTo>
                  <a:lnTo>
                    <a:pt x="95256" y="364972"/>
                  </a:lnTo>
                  <a:lnTo>
                    <a:pt x="109072" y="363219"/>
                  </a:lnTo>
                  <a:lnTo>
                    <a:pt x="124400" y="360826"/>
                  </a:lnTo>
                  <a:lnTo>
                    <a:pt x="140736" y="358007"/>
                  </a:lnTo>
                  <a:lnTo>
                    <a:pt x="154074" y="353681"/>
                  </a:lnTo>
                  <a:lnTo>
                    <a:pt x="165412" y="348350"/>
                  </a:lnTo>
                  <a:lnTo>
                    <a:pt x="175419" y="342349"/>
                  </a:lnTo>
                  <a:lnTo>
                    <a:pt x="186984" y="334678"/>
                  </a:lnTo>
                  <a:lnTo>
                    <a:pt x="212884" y="316366"/>
                  </a:lnTo>
                  <a:lnTo>
                    <a:pt x="225419" y="306344"/>
                  </a:lnTo>
                  <a:lnTo>
                    <a:pt x="237446" y="295993"/>
                  </a:lnTo>
                  <a:lnTo>
                    <a:pt x="249135" y="285421"/>
                  </a:lnTo>
                  <a:lnTo>
                    <a:pt x="258151" y="274703"/>
                  </a:lnTo>
                  <a:lnTo>
                    <a:pt x="265385" y="263887"/>
                  </a:lnTo>
                  <a:lnTo>
                    <a:pt x="271431" y="253005"/>
                  </a:lnTo>
                  <a:lnTo>
                    <a:pt x="274239" y="242081"/>
                  </a:lnTo>
                  <a:lnTo>
                    <a:pt x="274887" y="231127"/>
                  </a:lnTo>
                  <a:lnTo>
                    <a:pt x="274095" y="220154"/>
                  </a:lnTo>
                  <a:lnTo>
                    <a:pt x="269897" y="214062"/>
                  </a:lnTo>
                  <a:lnTo>
                    <a:pt x="263428" y="211225"/>
                  </a:lnTo>
                  <a:lnTo>
                    <a:pt x="255444" y="210556"/>
                  </a:lnTo>
                  <a:lnTo>
                    <a:pt x="247675" y="213781"/>
                  </a:lnTo>
                  <a:lnTo>
                    <a:pt x="240049" y="219602"/>
                  </a:lnTo>
                  <a:lnTo>
                    <a:pt x="204381" y="255317"/>
                  </a:lnTo>
                  <a:lnTo>
                    <a:pt x="195280" y="266869"/>
                  </a:lnTo>
                  <a:lnTo>
                    <a:pt x="186766" y="279463"/>
                  </a:lnTo>
                  <a:lnTo>
                    <a:pt x="178643" y="292754"/>
                  </a:lnTo>
                  <a:lnTo>
                    <a:pt x="174451" y="306509"/>
                  </a:lnTo>
                  <a:lnTo>
                    <a:pt x="172880" y="320572"/>
                  </a:lnTo>
                  <a:lnTo>
                    <a:pt x="173408" y="374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709798" y="1486560"/>
              <a:ext cx="1343411" cy="15786"/>
            </a:xfrm>
            <a:custGeom>
              <a:avLst/>
              <a:gdLst/>
              <a:ahLst/>
              <a:cxnLst/>
              <a:rect l="0" t="0" r="0" b="0"/>
              <a:pathLst>
                <a:path w="1343411" h="15786">
                  <a:moveTo>
                    <a:pt x="0" y="0"/>
                  </a:moveTo>
                  <a:lnTo>
                    <a:pt x="23382" y="5846"/>
                  </a:lnTo>
                  <a:lnTo>
                    <a:pt x="51176" y="11979"/>
                  </a:lnTo>
                  <a:lnTo>
                    <a:pt x="67152" y="15327"/>
                  </a:lnTo>
                  <a:lnTo>
                    <a:pt x="94691" y="15785"/>
                  </a:lnTo>
                  <a:lnTo>
                    <a:pt x="107174" y="14194"/>
                  </a:lnTo>
                  <a:lnTo>
                    <a:pt x="124060" y="13133"/>
                  </a:lnTo>
                  <a:lnTo>
                    <a:pt x="165661" y="11955"/>
                  </a:lnTo>
                  <a:lnTo>
                    <a:pt x="459268" y="11014"/>
                  </a:lnTo>
                  <a:lnTo>
                    <a:pt x="477469" y="9790"/>
                  </a:lnTo>
                  <a:lnTo>
                    <a:pt x="495722" y="7750"/>
                  </a:lnTo>
                  <a:lnTo>
                    <a:pt x="514007" y="5167"/>
                  </a:lnTo>
                  <a:lnTo>
                    <a:pt x="532315" y="3445"/>
                  </a:lnTo>
                  <a:lnTo>
                    <a:pt x="550638" y="2297"/>
                  </a:lnTo>
                  <a:lnTo>
                    <a:pt x="587310" y="1021"/>
                  </a:lnTo>
                  <a:lnTo>
                    <a:pt x="660698" y="202"/>
                  </a:lnTo>
                  <a:lnTo>
                    <a:pt x="1238250" y="0"/>
                  </a:lnTo>
                  <a:lnTo>
                    <a:pt x="1257398" y="1224"/>
                  </a:lnTo>
                  <a:lnTo>
                    <a:pt x="1343410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170402" y="1563641"/>
              <a:ext cx="288894" cy="308325"/>
            </a:xfrm>
            <a:custGeom>
              <a:avLst/>
              <a:gdLst/>
              <a:ahLst/>
              <a:cxnLst/>
              <a:rect l="0" t="0" r="0" b="0"/>
              <a:pathLst>
                <a:path w="288894" h="308325">
                  <a:moveTo>
                    <a:pt x="211101" y="0"/>
                  </a:moveTo>
                  <a:lnTo>
                    <a:pt x="165121" y="30653"/>
                  </a:lnTo>
                  <a:lnTo>
                    <a:pt x="154754" y="38788"/>
                  </a:lnTo>
                  <a:lnTo>
                    <a:pt x="144172" y="47882"/>
                  </a:lnTo>
                  <a:lnTo>
                    <a:pt x="133447" y="57615"/>
                  </a:lnTo>
                  <a:lnTo>
                    <a:pt x="111743" y="78218"/>
                  </a:lnTo>
                  <a:lnTo>
                    <a:pt x="44382" y="144748"/>
                  </a:lnTo>
                  <a:lnTo>
                    <a:pt x="35109" y="156450"/>
                  </a:lnTo>
                  <a:lnTo>
                    <a:pt x="26480" y="169146"/>
                  </a:lnTo>
                  <a:lnTo>
                    <a:pt x="18281" y="182504"/>
                  </a:lnTo>
                  <a:lnTo>
                    <a:pt x="11591" y="196303"/>
                  </a:lnTo>
                  <a:lnTo>
                    <a:pt x="5907" y="210397"/>
                  </a:lnTo>
                  <a:lnTo>
                    <a:pt x="895" y="224687"/>
                  </a:lnTo>
                  <a:lnTo>
                    <a:pt x="0" y="237884"/>
                  </a:lnTo>
                  <a:lnTo>
                    <a:pt x="1851" y="250352"/>
                  </a:lnTo>
                  <a:lnTo>
                    <a:pt x="5532" y="262335"/>
                  </a:lnTo>
                  <a:lnTo>
                    <a:pt x="11656" y="271547"/>
                  </a:lnTo>
                  <a:lnTo>
                    <a:pt x="19409" y="278912"/>
                  </a:lnTo>
                  <a:lnTo>
                    <a:pt x="28249" y="285045"/>
                  </a:lnTo>
                  <a:lnTo>
                    <a:pt x="39036" y="290358"/>
                  </a:lnTo>
                  <a:lnTo>
                    <a:pt x="51121" y="295123"/>
                  </a:lnTo>
                  <a:lnTo>
                    <a:pt x="64072" y="299523"/>
                  </a:lnTo>
                  <a:lnTo>
                    <a:pt x="77600" y="302457"/>
                  </a:lnTo>
                  <a:lnTo>
                    <a:pt x="91513" y="304412"/>
                  </a:lnTo>
                  <a:lnTo>
                    <a:pt x="105682" y="305716"/>
                  </a:lnTo>
                  <a:lnTo>
                    <a:pt x="120022" y="305362"/>
                  </a:lnTo>
                  <a:lnTo>
                    <a:pt x="134476" y="303902"/>
                  </a:lnTo>
                  <a:lnTo>
                    <a:pt x="149006" y="301705"/>
                  </a:lnTo>
                  <a:lnTo>
                    <a:pt x="162363" y="299018"/>
                  </a:lnTo>
                  <a:lnTo>
                    <a:pt x="174939" y="296002"/>
                  </a:lnTo>
                  <a:lnTo>
                    <a:pt x="227340" y="282371"/>
                  </a:lnTo>
                  <a:lnTo>
                    <a:pt x="239056" y="277564"/>
                  </a:lnTo>
                  <a:lnTo>
                    <a:pt x="249314" y="271911"/>
                  </a:lnTo>
                  <a:lnTo>
                    <a:pt x="258599" y="265696"/>
                  </a:lnTo>
                  <a:lnTo>
                    <a:pt x="267237" y="257882"/>
                  </a:lnTo>
                  <a:lnTo>
                    <a:pt x="275442" y="249003"/>
                  </a:lnTo>
                  <a:lnTo>
                    <a:pt x="283359" y="239412"/>
                  </a:lnTo>
                  <a:lnTo>
                    <a:pt x="287414" y="229348"/>
                  </a:lnTo>
                  <a:lnTo>
                    <a:pt x="288893" y="218968"/>
                  </a:lnTo>
                  <a:lnTo>
                    <a:pt x="288656" y="208378"/>
                  </a:lnTo>
                  <a:lnTo>
                    <a:pt x="282381" y="202541"/>
                  </a:lnTo>
                  <a:lnTo>
                    <a:pt x="272080" y="199873"/>
                  </a:lnTo>
                  <a:lnTo>
                    <a:pt x="259094" y="199318"/>
                  </a:lnTo>
                  <a:lnTo>
                    <a:pt x="246767" y="201395"/>
                  </a:lnTo>
                  <a:lnTo>
                    <a:pt x="234878" y="205227"/>
                  </a:lnTo>
                  <a:lnTo>
                    <a:pt x="223282" y="210228"/>
                  </a:lnTo>
                  <a:lnTo>
                    <a:pt x="197347" y="222311"/>
                  </a:lnTo>
                  <a:lnTo>
                    <a:pt x="183579" y="228959"/>
                  </a:lnTo>
                  <a:lnTo>
                    <a:pt x="171953" y="235838"/>
                  </a:lnTo>
                  <a:lnTo>
                    <a:pt x="161756" y="242871"/>
                  </a:lnTo>
                  <a:lnTo>
                    <a:pt x="152511" y="250006"/>
                  </a:lnTo>
                  <a:lnTo>
                    <a:pt x="145123" y="258434"/>
                  </a:lnTo>
                  <a:lnTo>
                    <a:pt x="138975" y="267723"/>
                  </a:lnTo>
                  <a:lnTo>
                    <a:pt x="123008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538916" y="2048150"/>
              <a:ext cx="16721" cy="113016"/>
            </a:xfrm>
            <a:custGeom>
              <a:avLst/>
              <a:gdLst/>
              <a:ahLst/>
              <a:cxnLst/>
              <a:rect l="0" t="0" r="0" b="0"/>
              <a:pathLst>
                <a:path w="16721" h="113016">
                  <a:moveTo>
                    <a:pt x="16720" y="0"/>
                  </a:moveTo>
                  <a:lnTo>
                    <a:pt x="16720" y="23382"/>
                  </a:lnTo>
                  <a:lnTo>
                    <a:pt x="13457" y="51176"/>
                  </a:lnTo>
                  <a:lnTo>
                    <a:pt x="10874" y="67152"/>
                  </a:lnTo>
                  <a:lnTo>
                    <a:pt x="7929" y="81473"/>
                  </a:lnTo>
                  <a:lnTo>
                    <a:pt x="4742" y="94691"/>
                  </a:lnTo>
                  <a:lnTo>
                    <a:pt x="0" y="1130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060116" y="2070173"/>
            <a:ext cx="548639" cy="991041"/>
            <a:chOff x="2060116" y="2070173"/>
            <a:chExt cx="548639" cy="991041"/>
          </a:xfrm>
        </p:grpSpPr>
        <p:sp>
          <p:nvSpPr>
            <p:cNvPr id="49" name="Freeform 48"/>
            <p:cNvSpPr/>
            <p:nvPr/>
          </p:nvSpPr>
          <p:spPr>
            <a:xfrm>
              <a:off x="2467543" y="2070173"/>
              <a:ext cx="77082" cy="946995"/>
            </a:xfrm>
            <a:custGeom>
              <a:avLst/>
              <a:gdLst/>
              <a:ahLst/>
              <a:cxnLst/>
              <a:rect l="0" t="0" r="0" b="0"/>
              <a:pathLst>
                <a:path w="77082" h="946995">
                  <a:moveTo>
                    <a:pt x="77081" y="0"/>
                  </a:moveTo>
                  <a:lnTo>
                    <a:pt x="77081" y="67152"/>
                  </a:lnTo>
                  <a:lnTo>
                    <a:pt x="75858" y="82697"/>
                  </a:lnTo>
                  <a:lnTo>
                    <a:pt x="73819" y="97954"/>
                  </a:lnTo>
                  <a:lnTo>
                    <a:pt x="68290" y="129180"/>
                  </a:lnTo>
                  <a:lnTo>
                    <a:pt x="61755" y="163451"/>
                  </a:lnTo>
                  <a:lnTo>
                    <a:pt x="59523" y="182378"/>
                  </a:lnTo>
                  <a:lnTo>
                    <a:pt x="58035" y="202336"/>
                  </a:lnTo>
                  <a:lnTo>
                    <a:pt x="57043" y="222983"/>
                  </a:lnTo>
                  <a:lnTo>
                    <a:pt x="55158" y="241642"/>
                  </a:lnTo>
                  <a:lnTo>
                    <a:pt x="52677" y="258975"/>
                  </a:lnTo>
                  <a:lnTo>
                    <a:pt x="49801" y="275425"/>
                  </a:lnTo>
                  <a:lnTo>
                    <a:pt x="47883" y="291285"/>
                  </a:lnTo>
                  <a:lnTo>
                    <a:pt x="46604" y="306753"/>
                  </a:lnTo>
                  <a:lnTo>
                    <a:pt x="45752" y="321958"/>
                  </a:lnTo>
                  <a:lnTo>
                    <a:pt x="43960" y="336990"/>
                  </a:lnTo>
                  <a:lnTo>
                    <a:pt x="41542" y="351904"/>
                  </a:lnTo>
                  <a:lnTo>
                    <a:pt x="28870" y="416852"/>
                  </a:lnTo>
                  <a:lnTo>
                    <a:pt x="26588" y="433287"/>
                  </a:lnTo>
                  <a:lnTo>
                    <a:pt x="25066" y="449137"/>
                  </a:lnTo>
                  <a:lnTo>
                    <a:pt x="24052" y="464598"/>
                  </a:lnTo>
                  <a:lnTo>
                    <a:pt x="23376" y="479800"/>
                  </a:lnTo>
                  <a:lnTo>
                    <a:pt x="22625" y="509741"/>
                  </a:lnTo>
                  <a:lnTo>
                    <a:pt x="22202" y="554112"/>
                  </a:lnTo>
                  <a:lnTo>
                    <a:pt x="20919" y="568839"/>
                  </a:lnTo>
                  <a:lnTo>
                    <a:pt x="18840" y="583552"/>
                  </a:lnTo>
                  <a:lnTo>
                    <a:pt x="16231" y="598254"/>
                  </a:lnTo>
                  <a:lnTo>
                    <a:pt x="14491" y="612950"/>
                  </a:lnTo>
                  <a:lnTo>
                    <a:pt x="12558" y="642329"/>
                  </a:lnTo>
                  <a:lnTo>
                    <a:pt x="11699" y="674963"/>
                  </a:lnTo>
                  <a:lnTo>
                    <a:pt x="11052" y="785037"/>
                  </a:lnTo>
                  <a:lnTo>
                    <a:pt x="9815" y="798647"/>
                  </a:lnTo>
                  <a:lnTo>
                    <a:pt x="7767" y="811391"/>
                  </a:lnTo>
                  <a:lnTo>
                    <a:pt x="5178" y="823558"/>
                  </a:lnTo>
                  <a:lnTo>
                    <a:pt x="3452" y="836562"/>
                  </a:lnTo>
                  <a:lnTo>
                    <a:pt x="1535" y="864063"/>
                  </a:lnTo>
                  <a:lnTo>
                    <a:pt x="682" y="892599"/>
                  </a:lnTo>
                  <a:lnTo>
                    <a:pt x="0" y="9469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060116" y="2631763"/>
              <a:ext cx="143151" cy="209220"/>
            </a:xfrm>
            <a:custGeom>
              <a:avLst/>
              <a:gdLst/>
              <a:ahLst/>
              <a:cxnLst/>
              <a:rect l="0" t="0" r="0" b="0"/>
              <a:pathLst>
                <a:path w="143151" h="209220">
                  <a:moveTo>
                    <a:pt x="0" y="0"/>
                  </a:moveTo>
                  <a:lnTo>
                    <a:pt x="5845" y="17537"/>
                  </a:lnTo>
                  <a:lnTo>
                    <a:pt x="10015" y="25150"/>
                  </a:lnTo>
                  <a:lnTo>
                    <a:pt x="15241" y="32672"/>
                  </a:lnTo>
                  <a:lnTo>
                    <a:pt x="21172" y="40134"/>
                  </a:lnTo>
                  <a:lnTo>
                    <a:pt x="27573" y="47555"/>
                  </a:lnTo>
                  <a:lnTo>
                    <a:pt x="34288" y="54950"/>
                  </a:lnTo>
                  <a:lnTo>
                    <a:pt x="41211" y="62327"/>
                  </a:lnTo>
                  <a:lnTo>
                    <a:pt x="47050" y="70915"/>
                  </a:lnTo>
                  <a:lnTo>
                    <a:pt x="52166" y="80311"/>
                  </a:lnTo>
                  <a:lnTo>
                    <a:pt x="56800" y="90246"/>
                  </a:lnTo>
                  <a:lnTo>
                    <a:pt x="62337" y="100540"/>
                  </a:lnTo>
                  <a:lnTo>
                    <a:pt x="68475" y="111073"/>
                  </a:lnTo>
                  <a:lnTo>
                    <a:pt x="81821" y="132564"/>
                  </a:lnTo>
                  <a:lnTo>
                    <a:pt x="95908" y="154351"/>
                  </a:lnTo>
                  <a:lnTo>
                    <a:pt x="103091" y="164076"/>
                  </a:lnTo>
                  <a:lnTo>
                    <a:pt x="110327" y="173006"/>
                  </a:lnTo>
                  <a:lnTo>
                    <a:pt x="143150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214278" y="2576705"/>
              <a:ext cx="55058" cy="484509"/>
            </a:xfrm>
            <a:custGeom>
              <a:avLst/>
              <a:gdLst/>
              <a:ahLst/>
              <a:cxnLst/>
              <a:rect l="0" t="0" r="0" b="0"/>
              <a:pathLst>
                <a:path w="55058" h="484509">
                  <a:moveTo>
                    <a:pt x="55057" y="0"/>
                  </a:moveTo>
                  <a:lnTo>
                    <a:pt x="55057" y="23382"/>
                  </a:lnTo>
                  <a:lnTo>
                    <a:pt x="53834" y="35164"/>
                  </a:lnTo>
                  <a:lnTo>
                    <a:pt x="51795" y="47913"/>
                  </a:lnTo>
                  <a:lnTo>
                    <a:pt x="49212" y="61306"/>
                  </a:lnTo>
                  <a:lnTo>
                    <a:pt x="47490" y="76352"/>
                  </a:lnTo>
                  <a:lnTo>
                    <a:pt x="46342" y="92501"/>
                  </a:lnTo>
                  <a:lnTo>
                    <a:pt x="45577" y="109384"/>
                  </a:lnTo>
                  <a:lnTo>
                    <a:pt x="44726" y="144456"/>
                  </a:lnTo>
                  <a:lnTo>
                    <a:pt x="44499" y="162373"/>
                  </a:lnTo>
                  <a:lnTo>
                    <a:pt x="43125" y="177989"/>
                  </a:lnTo>
                  <a:lnTo>
                    <a:pt x="40985" y="192069"/>
                  </a:lnTo>
                  <a:lnTo>
                    <a:pt x="38335" y="205127"/>
                  </a:lnTo>
                  <a:lnTo>
                    <a:pt x="36568" y="219950"/>
                  </a:lnTo>
                  <a:lnTo>
                    <a:pt x="35390" y="235949"/>
                  </a:lnTo>
                  <a:lnTo>
                    <a:pt x="34605" y="252733"/>
                  </a:lnTo>
                  <a:lnTo>
                    <a:pt x="33732" y="287695"/>
                  </a:lnTo>
                  <a:lnTo>
                    <a:pt x="33500" y="305583"/>
                  </a:lnTo>
                  <a:lnTo>
                    <a:pt x="32121" y="323625"/>
                  </a:lnTo>
                  <a:lnTo>
                    <a:pt x="29979" y="341771"/>
                  </a:lnTo>
                  <a:lnTo>
                    <a:pt x="27327" y="359986"/>
                  </a:lnTo>
                  <a:lnTo>
                    <a:pt x="25559" y="377024"/>
                  </a:lnTo>
                  <a:lnTo>
                    <a:pt x="24380" y="393276"/>
                  </a:lnTo>
                  <a:lnTo>
                    <a:pt x="23594" y="409005"/>
                  </a:lnTo>
                  <a:lnTo>
                    <a:pt x="21847" y="423161"/>
                  </a:lnTo>
                  <a:lnTo>
                    <a:pt x="19458" y="436269"/>
                  </a:lnTo>
                  <a:lnTo>
                    <a:pt x="0" y="4845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346416" y="2697832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0"/>
                  </a:moveTo>
                  <a:lnTo>
                    <a:pt x="23383" y="5845"/>
                  </a:lnTo>
                  <a:lnTo>
                    <a:pt x="36388" y="7567"/>
                  </a:lnTo>
                  <a:lnTo>
                    <a:pt x="51176" y="8715"/>
                  </a:lnTo>
                  <a:lnTo>
                    <a:pt x="67152" y="9481"/>
                  </a:lnTo>
                  <a:lnTo>
                    <a:pt x="97954" y="10331"/>
                  </a:lnTo>
                  <a:lnTo>
                    <a:pt x="187197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390463" y="2841209"/>
              <a:ext cx="218292" cy="21797"/>
            </a:xfrm>
            <a:custGeom>
              <a:avLst/>
              <a:gdLst/>
              <a:ahLst/>
              <a:cxnLst/>
              <a:rect l="0" t="0" r="0" b="0"/>
              <a:pathLst>
                <a:path w="218292" h="21797">
                  <a:moveTo>
                    <a:pt x="0" y="21796"/>
                  </a:moveTo>
                  <a:lnTo>
                    <a:pt x="23382" y="21796"/>
                  </a:lnTo>
                  <a:lnTo>
                    <a:pt x="36388" y="20573"/>
                  </a:lnTo>
                  <a:lnTo>
                    <a:pt x="51175" y="18534"/>
                  </a:lnTo>
                  <a:lnTo>
                    <a:pt x="67151" y="15951"/>
                  </a:lnTo>
                  <a:lnTo>
                    <a:pt x="83920" y="14229"/>
                  </a:lnTo>
                  <a:lnTo>
                    <a:pt x="101216" y="13081"/>
                  </a:lnTo>
                  <a:lnTo>
                    <a:pt x="118865" y="12316"/>
                  </a:lnTo>
                  <a:lnTo>
                    <a:pt x="134301" y="10582"/>
                  </a:lnTo>
                  <a:lnTo>
                    <a:pt x="148262" y="8202"/>
                  </a:lnTo>
                  <a:lnTo>
                    <a:pt x="21829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Freeform 54"/>
          <p:cNvSpPr/>
          <p:nvPr/>
        </p:nvSpPr>
        <p:spPr>
          <a:xfrm>
            <a:off x="4471647" y="7333699"/>
            <a:ext cx="11013" cy="11013"/>
          </a:xfrm>
          <a:custGeom>
            <a:avLst/>
            <a:gdLst/>
            <a:ahLst/>
            <a:cxnLst/>
            <a:rect l="0" t="0" r="0" b="0"/>
            <a:pathLst>
              <a:path w="11013" h="11013">
                <a:moveTo>
                  <a:pt x="0" y="11012"/>
                </a:moveTo>
                <a:lnTo>
                  <a:pt x="110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2742832" y="2378497"/>
            <a:ext cx="1575787" cy="682717"/>
            <a:chOff x="2742832" y="2378497"/>
            <a:chExt cx="1575787" cy="682717"/>
          </a:xfrm>
        </p:grpSpPr>
        <p:sp>
          <p:nvSpPr>
            <p:cNvPr id="56" name="Freeform 55"/>
            <p:cNvSpPr/>
            <p:nvPr/>
          </p:nvSpPr>
          <p:spPr>
            <a:xfrm>
              <a:off x="2742832" y="2576705"/>
              <a:ext cx="165175" cy="6345"/>
            </a:xfrm>
            <a:custGeom>
              <a:avLst/>
              <a:gdLst/>
              <a:ahLst/>
              <a:cxnLst/>
              <a:rect l="0" t="0" r="0" b="0"/>
              <a:pathLst>
                <a:path w="165175" h="6345">
                  <a:moveTo>
                    <a:pt x="0" y="0"/>
                  </a:moveTo>
                  <a:lnTo>
                    <a:pt x="23383" y="0"/>
                  </a:lnTo>
                  <a:lnTo>
                    <a:pt x="33941" y="1223"/>
                  </a:lnTo>
                  <a:lnTo>
                    <a:pt x="44651" y="3262"/>
                  </a:lnTo>
                  <a:lnTo>
                    <a:pt x="55461" y="5845"/>
                  </a:lnTo>
                  <a:lnTo>
                    <a:pt x="66338" y="6344"/>
                  </a:lnTo>
                  <a:lnTo>
                    <a:pt x="77260" y="5453"/>
                  </a:lnTo>
                  <a:lnTo>
                    <a:pt x="88212" y="3635"/>
                  </a:lnTo>
                  <a:lnTo>
                    <a:pt x="100408" y="2423"/>
                  </a:lnTo>
                  <a:lnTo>
                    <a:pt x="113432" y="1615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963064" y="2378497"/>
              <a:ext cx="44047" cy="286301"/>
            </a:xfrm>
            <a:custGeom>
              <a:avLst/>
              <a:gdLst/>
              <a:ahLst/>
              <a:cxnLst/>
              <a:rect l="0" t="0" r="0" b="0"/>
              <a:pathLst>
                <a:path w="44047" h="286301">
                  <a:moveTo>
                    <a:pt x="0" y="0"/>
                  </a:moveTo>
                  <a:lnTo>
                    <a:pt x="5846" y="23382"/>
                  </a:lnTo>
                  <a:lnTo>
                    <a:pt x="11978" y="51176"/>
                  </a:lnTo>
                  <a:lnTo>
                    <a:pt x="15326" y="67152"/>
                  </a:lnTo>
                  <a:lnTo>
                    <a:pt x="17558" y="82696"/>
                  </a:lnTo>
                  <a:lnTo>
                    <a:pt x="19047" y="97954"/>
                  </a:lnTo>
                  <a:lnTo>
                    <a:pt x="20039" y="113019"/>
                  </a:lnTo>
                  <a:lnTo>
                    <a:pt x="20700" y="129180"/>
                  </a:lnTo>
                  <a:lnTo>
                    <a:pt x="21435" y="163450"/>
                  </a:lnTo>
                  <a:lnTo>
                    <a:pt x="22854" y="178707"/>
                  </a:lnTo>
                  <a:lnTo>
                    <a:pt x="25024" y="192548"/>
                  </a:lnTo>
                  <a:lnTo>
                    <a:pt x="27694" y="205446"/>
                  </a:lnTo>
                  <a:lnTo>
                    <a:pt x="29474" y="218939"/>
                  </a:lnTo>
                  <a:lnTo>
                    <a:pt x="30661" y="232828"/>
                  </a:lnTo>
                  <a:lnTo>
                    <a:pt x="44046" y="286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018121" y="2411531"/>
              <a:ext cx="143152" cy="594626"/>
            </a:xfrm>
            <a:custGeom>
              <a:avLst/>
              <a:gdLst/>
              <a:ahLst/>
              <a:cxnLst/>
              <a:rect l="0" t="0" r="0" b="0"/>
              <a:pathLst>
                <a:path w="143152" h="594626">
                  <a:moveTo>
                    <a:pt x="143151" y="0"/>
                  </a:moveTo>
                  <a:lnTo>
                    <a:pt x="127824" y="45980"/>
                  </a:lnTo>
                  <a:lnTo>
                    <a:pt x="124369" y="60018"/>
                  </a:lnTo>
                  <a:lnTo>
                    <a:pt x="120841" y="76717"/>
                  </a:lnTo>
                  <a:lnTo>
                    <a:pt x="117266" y="95191"/>
                  </a:lnTo>
                  <a:lnTo>
                    <a:pt x="113659" y="111178"/>
                  </a:lnTo>
                  <a:lnTo>
                    <a:pt x="110031" y="125506"/>
                  </a:lnTo>
                  <a:lnTo>
                    <a:pt x="106389" y="138729"/>
                  </a:lnTo>
                  <a:lnTo>
                    <a:pt x="102737" y="154885"/>
                  </a:lnTo>
                  <a:lnTo>
                    <a:pt x="95417" y="192412"/>
                  </a:lnTo>
                  <a:lnTo>
                    <a:pt x="91752" y="209026"/>
                  </a:lnTo>
                  <a:lnTo>
                    <a:pt x="88085" y="223773"/>
                  </a:lnTo>
                  <a:lnTo>
                    <a:pt x="84417" y="237274"/>
                  </a:lnTo>
                  <a:lnTo>
                    <a:pt x="81972" y="251170"/>
                  </a:lnTo>
                  <a:lnTo>
                    <a:pt x="80342" y="265327"/>
                  </a:lnTo>
                  <a:lnTo>
                    <a:pt x="79255" y="279659"/>
                  </a:lnTo>
                  <a:lnTo>
                    <a:pt x="77307" y="292885"/>
                  </a:lnTo>
                  <a:lnTo>
                    <a:pt x="74785" y="305372"/>
                  </a:lnTo>
                  <a:lnTo>
                    <a:pt x="71880" y="317368"/>
                  </a:lnTo>
                  <a:lnTo>
                    <a:pt x="68720" y="329035"/>
                  </a:lnTo>
                  <a:lnTo>
                    <a:pt x="61946" y="351787"/>
                  </a:lnTo>
                  <a:lnTo>
                    <a:pt x="51254" y="385232"/>
                  </a:lnTo>
                  <a:lnTo>
                    <a:pt x="47628" y="398748"/>
                  </a:lnTo>
                  <a:lnTo>
                    <a:pt x="43987" y="413877"/>
                  </a:lnTo>
                  <a:lnTo>
                    <a:pt x="40337" y="430080"/>
                  </a:lnTo>
                  <a:lnTo>
                    <a:pt x="36679" y="444552"/>
                  </a:lnTo>
                  <a:lnTo>
                    <a:pt x="33018" y="457871"/>
                  </a:lnTo>
                  <a:lnTo>
                    <a:pt x="29353" y="470421"/>
                  </a:lnTo>
                  <a:lnTo>
                    <a:pt x="22019" y="497416"/>
                  </a:lnTo>
                  <a:lnTo>
                    <a:pt x="18350" y="511466"/>
                  </a:lnTo>
                  <a:lnTo>
                    <a:pt x="14680" y="524504"/>
                  </a:lnTo>
                  <a:lnTo>
                    <a:pt x="11011" y="536866"/>
                  </a:lnTo>
                  <a:lnTo>
                    <a:pt x="0" y="5946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106214" y="2742332"/>
              <a:ext cx="218353" cy="276834"/>
            </a:xfrm>
            <a:custGeom>
              <a:avLst/>
              <a:gdLst/>
              <a:ahLst/>
              <a:cxnLst/>
              <a:rect l="0" t="0" r="0" b="0"/>
              <a:pathLst>
                <a:path w="218353" h="276834">
                  <a:moveTo>
                    <a:pt x="0" y="10558"/>
                  </a:moveTo>
                  <a:lnTo>
                    <a:pt x="23383" y="4712"/>
                  </a:lnTo>
                  <a:lnTo>
                    <a:pt x="35164" y="2990"/>
                  </a:lnTo>
                  <a:lnTo>
                    <a:pt x="47913" y="1842"/>
                  </a:lnTo>
                  <a:lnTo>
                    <a:pt x="61306" y="1077"/>
                  </a:lnTo>
                  <a:lnTo>
                    <a:pt x="92501" y="226"/>
                  </a:lnTo>
                  <a:lnTo>
                    <a:pt x="109384" y="0"/>
                  </a:lnTo>
                  <a:lnTo>
                    <a:pt x="124310" y="2296"/>
                  </a:lnTo>
                  <a:lnTo>
                    <a:pt x="137931" y="6273"/>
                  </a:lnTo>
                  <a:lnTo>
                    <a:pt x="150682" y="11372"/>
                  </a:lnTo>
                  <a:lnTo>
                    <a:pt x="157960" y="19665"/>
                  </a:lnTo>
                  <a:lnTo>
                    <a:pt x="161588" y="30088"/>
                  </a:lnTo>
                  <a:lnTo>
                    <a:pt x="162783" y="41930"/>
                  </a:lnTo>
                  <a:lnTo>
                    <a:pt x="159909" y="51049"/>
                  </a:lnTo>
                  <a:lnTo>
                    <a:pt x="154323" y="58352"/>
                  </a:lnTo>
                  <a:lnTo>
                    <a:pt x="146928" y="64443"/>
                  </a:lnTo>
                  <a:lnTo>
                    <a:pt x="137104" y="70952"/>
                  </a:lnTo>
                  <a:lnTo>
                    <a:pt x="125661" y="77738"/>
                  </a:lnTo>
                  <a:lnTo>
                    <a:pt x="113138" y="84709"/>
                  </a:lnTo>
                  <a:lnTo>
                    <a:pt x="86173" y="98979"/>
                  </a:lnTo>
                  <a:lnTo>
                    <a:pt x="72131" y="106211"/>
                  </a:lnTo>
                  <a:lnTo>
                    <a:pt x="66440" y="113479"/>
                  </a:lnTo>
                  <a:lnTo>
                    <a:pt x="66316" y="120771"/>
                  </a:lnTo>
                  <a:lnTo>
                    <a:pt x="69905" y="128080"/>
                  </a:lnTo>
                  <a:lnTo>
                    <a:pt x="78414" y="134175"/>
                  </a:lnTo>
                  <a:lnTo>
                    <a:pt x="90205" y="139463"/>
                  </a:lnTo>
                  <a:lnTo>
                    <a:pt x="104183" y="144211"/>
                  </a:lnTo>
                  <a:lnTo>
                    <a:pt x="118396" y="149824"/>
                  </a:lnTo>
                  <a:lnTo>
                    <a:pt x="132765" y="156012"/>
                  </a:lnTo>
                  <a:lnTo>
                    <a:pt x="147238" y="162586"/>
                  </a:lnTo>
                  <a:lnTo>
                    <a:pt x="161781" y="168191"/>
                  </a:lnTo>
                  <a:lnTo>
                    <a:pt x="176370" y="173151"/>
                  </a:lnTo>
                  <a:lnTo>
                    <a:pt x="190990" y="177682"/>
                  </a:lnTo>
                  <a:lnTo>
                    <a:pt x="201961" y="184373"/>
                  </a:lnTo>
                  <a:lnTo>
                    <a:pt x="210498" y="192504"/>
                  </a:lnTo>
                  <a:lnTo>
                    <a:pt x="217413" y="201595"/>
                  </a:lnTo>
                  <a:lnTo>
                    <a:pt x="218352" y="210103"/>
                  </a:lnTo>
                  <a:lnTo>
                    <a:pt x="215308" y="218222"/>
                  </a:lnTo>
                  <a:lnTo>
                    <a:pt x="209608" y="226081"/>
                  </a:lnTo>
                  <a:lnTo>
                    <a:pt x="200914" y="233768"/>
                  </a:lnTo>
                  <a:lnTo>
                    <a:pt x="190224" y="241340"/>
                  </a:lnTo>
                  <a:lnTo>
                    <a:pt x="178204" y="248834"/>
                  </a:lnTo>
                  <a:lnTo>
                    <a:pt x="166519" y="255054"/>
                  </a:lnTo>
                  <a:lnTo>
                    <a:pt x="155059" y="260425"/>
                  </a:lnTo>
                  <a:lnTo>
                    <a:pt x="143748" y="265228"/>
                  </a:lnTo>
                  <a:lnTo>
                    <a:pt x="131314" y="268430"/>
                  </a:lnTo>
                  <a:lnTo>
                    <a:pt x="118130" y="270565"/>
                  </a:lnTo>
                  <a:lnTo>
                    <a:pt x="104447" y="271989"/>
                  </a:lnTo>
                  <a:lnTo>
                    <a:pt x="91655" y="274161"/>
                  </a:lnTo>
                  <a:lnTo>
                    <a:pt x="79456" y="276833"/>
                  </a:lnTo>
                  <a:lnTo>
                    <a:pt x="22023" y="274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436561" y="2785924"/>
              <a:ext cx="187197" cy="242256"/>
            </a:xfrm>
            <a:custGeom>
              <a:avLst/>
              <a:gdLst/>
              <a:ahLst/>
              <a:cxnLst/>
              <a:rect l="0" t="0" r="0" b="0"/>
              <a:pathLst>
                <a:path w="187197" h="242256">
                  <a:moveTo>
                    <a:pt x="0" y="0"/>
                  </a:moveTo>
                  <a:lnTo>
                    <a:pt x="30653" y="45980"/>
                  </a:lnTo>
                  <a:lnTo>
                    <a:pt x="37564" y="55124"/>
                  </a:lnTo>
                  <a:lnTo>
                    <a:pt x="44619" y="63666"/>
                  </a:lnTo>
                  <a:lnTo>
                    <a:pt x="51769" y="71809"/>
                  </a:lnTo>
                  <a:lnTo>
                    <a:pt x="60206" y="80907"/>
                  </a:lnTo>
                  <a:lnTo>
                    <a:pt x="88395" y="110026"/>
                  </a:lnTo>
                  <a:lnTo>
                    <a:pt x="104948" y="126797"/>
                  </a:lnTo>
                  <a:lnTo>
                    <a:pt x="112788" y="135919"/>
                  </a:lnTo>
                  <a:lnTo>
                    <a:pt x="120462" y="145671"/>
                  </a:lnTo>
                  <a:lnTo>
                    <a:pt x="128024" y="155842"/>
                  </a:lnTo>
                  <a:lnTo>
                    <a:pt x="142953" y="176932"/>
                  </a:lnTo>
                  <a:lnTo>
                    <a:pt x="187196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458584" y="2763901"/>
              <a:ext cx="121128" cy="297313"/>
            </a:xfrm>
            <a:custGeom>
              <a:avLst/>
              <a:gdLst/>
              <a:ahLst/>
              <a:cxnLst/>
              <a:rect l="0" t="0" r="0" b="0"/>
              <a:pathLst>
                <a:path w="121128" h="297313">
                  <a:moveTo>
                    <a:pt x="121127" y="0"/>
                  </a:moveTo>
                  <a:lnTo>
                    <a:pt x="109436" y="11692"/>
                  </a:lnTo>
                  <a:lnTo>
                    <a:pt x="104769" y="18806"/>
                  </a:lnTo>
                  <a:lnTo>
                    <a:pt x="100434" y="27220"/>
                  </a:lnTo>
                  <a:lnTo>
                    <a:pt x="96320" y="36499"/>
                  </a:lnTo>
                  <a:lnTo>
                    <a:pt x="92354" y="47579"/>
                  </a:lnTo>
                  <a:lnTo>
                    <a:pt x="88487" y="59860"/>
                  </a:lnTo>
                  <a:lnTo>
                    <a:pt x="84685" y="72942"/>
                  </a:lnTo>
                  <a:lnTo>
                    <a:pt x="79703" y="86557"/>
                  </a:lnTo>
                  <a:lnTo>
                    <a:pt x="73935" y="100527"/>
                  </a:lnTo>
                  <a:lnTo>
                    <a:pt x="67643" y="114735"/>
                  </a:lnTo>
                  <a:lnTo>
                    <a:pt x="62224" y="127877"/>
                  </a:lnTo>
                  <a:lnTo>
                    <a:pt x="57388" y="140310"/>
                  </a:lnTo>
                  <a:lnTo>
                    <a:pt x="52941" y="152268"/>
                  </a:lnTo>
                  <a:lnTo>
                    <a:pt x="47529" y="165135"/>
                  </a:lnTo>
                  <a:lnTo>
                    <a:pt x="41474" y="178606"/>
                  </a:lnTo>
                  <a:lnTo>
                    <a:pt x="34990" y="192481"/>
                  </a:lnTo>
                  <a:lnTo>
                    <a:pt x="29444" y="205402"/>
                  </a:lnTo>
                  <a:lnTo>
                    <a:pt x="24523" y="217686"/>
                  </a:lnTo>
                  <a:lnTo>
                    <a:pt x="20019" y="229546"/>
                  </a:lnTo>
                  <a:lnTo>
                    <a:pt x="15793" y="242347"/>
                  </a:lnTo>
                  <a:lnTo>
                    <a:pt x="11753" y="255775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766908" y="2598728"/>
              <a:ext cx="44047" cy="275290"/>
            </a:xfrm>
            <a:custGeom>
              <a:avLst/>
              <a:gdLst/>
              <a:ahLst/>
              <a:cxnLst/>
              <a:rect l="0" t="0" r="0" b="0"/>
              <a:pathLst>
                <a:path w="44047" h="275290">
                  <a:moveTo>
                    <a:pt x="0" y="0"/>
                  </a:moveTo>
                  <a:lnTo>
                    <a:pt x="5845" y="23382"/>
                  </a:lnTo>
                  <a:lnTo>
                    <a:pt x="8791" y="33941"/>
                  </a:lnTo>
                  <a:lnTo>
                    <a:pt x="15326" y="55460"/>
                  </a:lnTo>
                  <a:lnTo>
                    <a:pt x="25884" y="88212"/>
                  </a:lnTo>
                  <a:lnTo>
                    <a:pt x="29491" y="101631"/>
                  </a:lnTo>
                  <a:lnTo>
                    <a:pt x="33119" y="116694"/>
                  </a:lnTo>
                  <a:lnTo>
                    <a:pt x="36762" y="132854"/>
                  </a:lnTo>
                  <a:lnTo>
                    <a:pt x="39190" y="148521"/>
                  </a:lnTo>
                  <a:lnTo>
                    <a:pt x="40808" y="163860"/>
                  </a:lnTo>
                  <a:lnTo>
                    <a:pt x="41888" y="178980"/>
                  </a:lnTo>
                  <a:lnTo>
                    <a:pt x="42607" y="193954"/>
                  </a:lnTo>
                  <a:lnTo>
                    <a:pt x="43087" y="208830"/>
                  </a:lnTo>
                  <a:lnTo>
                    <a:pt x="44046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700838" y="2730867"/>
              <a:ext cx="231244" cy="1"/>
            </a:xfrm>
            <a:custGeom>
              <a:avLst/>
              <a:gdLst/>
              <a:ahLst/>
              <a:cxnLst/>
              <a:rect l="0" t="0" r="0" b="0"/>
              <a:pathLst>
                <a:path w="231244" h="1">
                  <a:moveTo>
                    <a:pt x="0" y="0"/>
                  </a:move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009162" y="2576705"/>
              <a:ext cx="309457" cy="462486"/>
            </a:xfrm>
            <a:custGeom>
              <a:avLst/>
              <a:gdLst/>
              <a:ahLst/>
              <a:cxnLst/>
              <a:rect l="0" t="0" r="0" b="0"/>
              <a:pathLst>
                <a:path w="309457" h="462486">
                  <a:moveTo>
                    <a:pt x="0" y="0"/>
                  </a:moveTo>
                  <a:lnTo>
                    <a:pt x="61306" y="0"/>
                  </a:lnTo>
                  <a:lnTo>
                    <a:pt x="76352" y="1223"/>
                  </a:lnTo>
                  <a:lnTo>
                    <a:pt x="92501" y="3262"/>
                  </a:lnTo>
                  <a:lnTo>
                    <a:pt x="109384" y="5845"/>
                  </a:lnTo>
                  <a:lnTo>
                    <a:pt x="124310" y="8791"/>
                  </a:lnTo>
                  <a:lnTo>
                    <a:pt x="137931" y="11978"/>
                  </a:lnTo>
                  <a:lnTo>
                    <a:pt x="192011" y="25884"/>
                  </a:lnTo>
                  <a:lnTo>
                    <a:pt x="205089" y="30715"/>
                  </a:lnTo>
                  <a:lnTo>
                    <a:pt x="217477" y="36382"/>
                  </a:lnTo>
                  <a:lnTo>
                    <a:pt x="229407" y="42607"/>
                  </a:lnTo>
                  <a:lnTo>
                    <a:pt x="237360" y="51651"/>
                  </a:lnTo>
                  <a:lnTo>
                    <a:pt x="242662" y="62575"/>
                  </a:lnTo>
                  <a:lnTo>
                    <a:pt x="246197" y="74751"/>
                  </a:lnTo>
                  <a:lnTo>
                    <a:pt x="244882" y="85316"/>
                  </a:lnTo>
                  <a:lnTo>
                    <a:pt x="240336" y="94806"/>
                  </a:lnTo>
                  <a:lnTo>
                    <a:pt x="233634" y="103579"/>
                  </a:lnTo>
                  <a:lnTo>
                    <a:pt x="224273" y="111876"/>
                  </a:lnTo>
                  <a:lnTo>
                    <a:pt x="213138" y="119853"/>
                  </a:lnTo>
                  <a:lnTo>
                    <a:pt x="177346" y="142773"/>
                  </a:lnTo>
                  <a:lnTo>
                    <a:pt x="165947" y="150240"/>
                  </a:lnTo>
                  <a:lnTo>
                    <a:pt x="153454" y="156441"/>
                  </a:lnTo>
                  <a:lnTo>
                    <a:pt x="140232" y="161799"/>
                  </a:lnTo>
                  <a:lnTo>
                    <a:pt x="126523" y="166594"/>
                  </a:lnTo>
                  <a:lnTo>
                    <a:pt x="114936" y="172238"/>
                  </a:lnTo>
                  <a:lnTo>
                    <a:pt x="104765" y="178448"/>
                  </a:lnTo>
                  <a:lnTo>
                    <a:pt x="95537" y="185034"/>
                  </a:lnTo>
                  <a:lnTo>
                    <a:pt x="91832" y="193096"/>
                  </a:lnTo>
                  <a:lnTo>
                    <a:pt x="91809" y="202141"/>
                  </a:lnTo>
                  <a:lnTo>
                    <a:pt x="94241" y="211841"/>
                  </a:lnTo>
                  <a:lnTo>
                    <a:pt x="100756" y="220756"/>
                  </a:lnTo>
                  <a:lnTo>
                    <a:pt x="109993" y="229145"/>
                  </a:lnTo>
                  <a:lnTo>
                    <a:pt x="121046" y="237186"/>
                  </a:lnTo>
                  <a:lnTo>
                    <a:pt x="134531" y="244993"/>
                  </a:lnTo>
                  <a:lnTo>
                    <a:pt x="149639" y="252644"/>
                  </a:lnTo>
                  <a:lnTo>
                    <a:pt x="165829" y="260192"/>
                  </a:lnTo>
                  <a:lnTo>
                    <a:pt x="180293" y="267672"/>
                  </a:lnTo>
                  <a:lnTo>
                    <a:pt x="193606" y="275105"/>
                  </a:lnTo>
                  <a:lnTo>
                    <a:pt x="253036" y="310462"/>
                  </a:lnTo>
                  <a:lnTo>
                    <a:pt x="266571" y="320761"/>
                  </a:lnTo>
                  <a:lnTo>
                    <a:pt x="278042" y="331297"/>
                  </a:lnTo>
                  <a:lnTo>
                    <a:pt x="288136" y="341992"/>
                  </a:lnTo>
                  <a:lnTo>
                    <a:pt x="296089" y="352792"/>
                  </a:lnTo>
                  <a:lnTo>
                    <a:pt x="302614" y="363663"/>
                  </a:lnTo>
                  <a:lnTo>
                    <a:pt x="308188" y="374581"/>
                  </a:lnTo>
                  <a:lnTo>
                    <a:pt x="309456" y="385530"/>
                  </a:lnTo>
                  <a:lnTo>
                    <a:pt x="307856" y="396499"/>
                  </a:lnTo>
                  <a:lnTo>
                    <a:pt x="304341" y="407483"/>
                  </a:lnTo>
                  <a:lnTo>
                    <a:pt x="297104" y="416029"/>
                  </a:lnTo>
                  <a:lnTo>
                    <a:pt x="287386" y="422950"/>
                  </a:lnTo>
                  <a:lnTo>
                    <a:pt x="276012" y="428788"/>
                  </a:lnTo>
                  <a:lnTo>
                    <a:pt x="262313" y="433903"/>
                  </a:lnTo>
                  <a:lnTo>
                    <a:pt x="247062" y="438536"/>
                  </a:lnTo>
                  <a:lnTo>
                    <a:pt x="230778" y="442849"/>
                  </a:lnTo>
                  <a:lnTo>
                    <a:pt x="196370" y="450903"/>
                  </a:lnTo>
                  <a:lnTo>
                    <a:pt x="178630" y="454764"/>
                  </a:lnTo>
                  <a:lnTo>
                    <a:pt x="160686" y="457338"/>
                  </a:lnTo>
                  <a:lnTo>
                    <a:pt x="142606" y="459054"/>
                  </a:lnTo>
                  <a:lnTo>
                    <a:pt x="124435" y="460198"/>
                  </a:lnTo>
                  <a:lnTo>
                    <a:pt x="91194" y="461469"/>
                  </a:lnTo>
                  <a:lnTo>
                    <a:pt x="11011" y="4624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832559" y="3589768"/>
            <a:ext cx="2517964" cy="470268"/>
            <a:chOff x="1832559" y="3589768"/>
            <a:chExt cx="2517964" cy="470268"/>
          </a:xfrm>
        </p:grpSpPr>
        <p:sp>
          <p:nvSpPr>
            <p:cNvPr id="66" name="Freeform 65"/>
            <p:cNvSpPr/>
            <p:nvPr/>
          </p:nvSpPr>
          <p:spPr>
            <a:xfrm>
              <a:off x="1832559" y="3687204"/>
              <a:ext cx="381720" cy="280294"/>
            </a:xfrm>
            <a:custGeom>
              <a:avLst/>
              <a:gdLst/>
              <a:ahLst/>
              <a:cxnLst/>
              <a:rect l="0" t="0" r="0" b="0"/>
              <a:pathLst>
                <a:path w="381720" h="280294">
                  <a:moveTo>
                    <a:pt x="73395" y="144819"/>
                  </a:moveTo>
                  <a:lnTo>
                    <a:pt x="67549" y="127282"/>
                  </a:lnTo>
                  <a:lnTo>
                    <a:pt x="64604" y="125786"/>
                  </a:lnTo>
                  <a:lnTo>
                    <a:pt x="61417" y="128460"/>
                  </a:lnTo>
                  <a:lnTo>
                    <a:pt x="58069" y="133913"/>
                  </a:lnTo>
                  <a:lnTo>
                    <a:pt x="55836" y="142442"/>
                  </a:lnTo>
                  <a:lnTo>
                    <a:pt x="54348" y="153022"/>
                  </a:lnTo>
                  <a:lnTo>
                    <a:pt x="53356" y="164970"/>
                  </a:lnTo>
                  <a:lnTo>
                    <a:pt x="51471" y="177829"/>
                  </a:lnTo>
                  <a:lnTo>
                    <a:pt x="48991" y="191296"/>
                  </a:lnTo>
                  <a:lnTo>
                    <a:pt x="46114" y="205168"/>
                  </a:lnTo>
                  <a:lnTo>
                    <a:pt x="42973" y="218086"/>
                  </a:lnTo>
                  <a:lnTo>
                    <a:pt x="39655" y="230369"/>
                  </a:lnTo>
                  <a:lnTo>
                    <a:pt x="32706" y="253805"/>
                  </a:lnTo>
                  <a:lnTo>
                    <a:pt x="25539" y="276455"/>
                  </a:lnTo>
                  <a:lnTo>
                    <a:pt x="20691" y="280293"/>
                  </a:lnTo>
                  <a:lnTo>
                    <a:pt x="15012" y="279181"/>
                  </a:lnTo>
                  <a:lnTo>
                    <a:pt x="8780" y="274770"/>
                  </a:lnTo>
                  <a:lnTo>
                    <a:pt x="4624" y="266934"/>
                  </a:lnTo>
                  <a:lnTo>
                    <a:pt x="1854" y="256817"/>
                  </a:lnTo>
                  <a:lnTo>
                    <a:pt x="8" y="245178"/>
                  </a:lnTo>
                  <a:lnTo>
                    <a:pt x="0" y="231301"/>
                  </a:lnTo>
                  <a:lnTo>
                    <a:pt x="1218" y="215932"/>
                  </a:lnTo>
                  <a:lnTo>
                    <a:pt x="3254" y="199569"/>
                  </a:lnTo>
                  <a:lnTo>
                    <a:pt x="7058" y="182542"/>
                  </a:lnTo>
                  <a:lnTo>
                    <a:pt x="12041" y="165074"/>
                  </a:lnTo>
                  <a:lnTo>
                    <a:pt x="17810" y="147311"/>
                  </a:lnTo>
                  <a:lnTo>
                    <a:pt x="24104" y="130574"/>
                  </a:lnTo>
                  <a:lnTo>
                    <a:pt x="30746" y="114523"/>
                  </a:lnTo>
                  <a:lnTo>
                    <a:pt x="37621" y="98928"/>
                  </a:lnTo>
                  <a:lnTo>
                    <a:pt x="51786" y="68549"/>
                  </a:lnTo>
                  <a:lnTo>
                    <a:pt x="58989" y="53597"/>
                  </a:lnTo>
                  <a:lnTo>
                    <a:pt x="67461" y="41181"/>
                  </a:lnTo>
                  <a:lnTo>
                    <a:pt x="76780" y="30457"/>
                  </a:lnTo>
                  <a:lnTo>
                    <a:pt x="86663" y="20861"/>
                  </a:lnTo>
                  <a:lnTo>
                    <a:pt x="96923" y="13240"/>
                  </a:lnTo>
                  <a:lnTo>
                    <a:pt x="107433" y="6936"/>
                  </a:lnTo>
                  <a:lnTo>
                    <a:pt x="118110" y="1509"/>
                  </a:lnTo>
                  <a:lnTo>
                    <a:pt x="127675" y="339"/>
                  </a:lnTo>
                  <a:lnTo>
                    <a:pt x="136499" y="2006"/>
                  </a:lnTo>
                  <a:lnTo>
                    <a:pt x="144828" y="5564"/>
                  </a:lnTo>
                  <a:lnTo>
                    <a:pt x="151605" y="11607"/>
                  </a:lnTo>
                  <a:lnTo>
                    <a:pt x="157346" y="19306"/>
                  </a:lnTo>
                  <a:lnTo>
                    <a:pt x="162397" y="28109"/>
                  </a:lnTo>
                  <a:lnTo>
                    <a:pt x="168211" y="37648"/>
                  </a:lnTo>
                  <a:lnTo>
                    <a:pt x="181197" y="58035"/>
                  </a:lnTo>
                  <a:lnTo>
                    <a:pt x="185639" y="69834"/>
                  </a:lnTo>
                  <a:lnTo>
                    <a:pt x="188600" y="82594"/>
                  </a:lnTo>
                  <a:lnTo>
                    <a:pt x="190574" y="95994"/>
                  </a:lnTo>
                  <a:lnTo>
                    <a:pt x="191890" y="109822"/>
                  </a:lnTo>
                  <a:lnTo>
                    <a:pt x="192767" y="123935"/>
                  </a:lnTo>
                  <a:lnTo>
                    <a:pt x="193352" y="138237"/>
                  </a:lnTo>
                  <a:lnTo>
                    <a:pt x="192518" y="152666"/>
                  </a:lnTo>
                  <a:lnTo>
                    <a:pt x="190739" y="167179"/>
                  </a:lnTo>
                  <a:lnTo>
                    <a:pt x="188330" y="181749"/>
                  </a:lnTo>
                  <a:lnTo>
                    <a:pt x="185500" y="195133"/>
                  </a:lnTo>
                  <a:lnTo>
                    <a:pt x="182390" y="207725"/>
                  </a:lnTo>
                  <a:lnTo>
                    <a:pt x="179093" y="219791"/>
                  </a:lnTo>
                  <a:lnTo>
                    <a:pt x="178118" y="221717"/>
                  </a:lnTo>
                  <a:lnTo>
                    <a:pt x="178692" y="216884"/>
                  </a:lnTo>
                  <a:lnTo>
                    <a:pt x="180298" y="207545"/>
                  </a:lnTo>
                  <a:lnTo>
                    <a:pt x="181369" y="196424"/>
                  </a:lnTo>
                  <a:lnTo>
                    <a:pt x="182083" y="184116"/>
                  </a:lnTo>
                  <a:lnTo>
                    <a:pt x="182559" y="171017"/>
                  </a:lnTo>
                  <a:lnTo>
                    <a:pt x="184099" y="157390"/>
                  </a:lnTo>
                  <a:lnTo>
                    <a:pt x="186350" y="143412"/>
                  </a:lnTo>
                  <a:lnTo>
                    <a:pt x="189074" y="129199"/>
                  </a:lnTo>
                  <a:lnTo>
                    <a:pt x="195363" y="100355"/>
                  </a:lnTo>
                  <a:lnTo>
                    <a:pt x="198753" y="85812"/>
                  </a:lnTo>
                  <a:lnTo>
                    <a:pt x="203460" y="72447"/>
                  </a:lnTo>
                  <a:lnTo>
                    <a:pt x="209045" y="59865"/>
                  </a:lnTo>
                  <a:lnTo>
                    <a:pt x="215216" y="47807"/>
                  </a:lnTo>
                  <a:lnTo>
                    <a:pt x="221777" y="37322"/>
                  </a:lnTo>
                  <a:lnTo>
                    <a:pt x="228597" y="27884"/>
                  </a:lnTo>
                  <a:lnTo>
                    <a:pt x="235592" y="19146"/>
                  </a:lnTo>
                  <a:lnTo>
                    <a:pt x="243925" y="12096"/>
                  </a:lnTo>
                  <a:lnTo>
                    <a:pt x="253151" y="6173"/>
                  </a:lnTo>
                  <a:lnTo>
                    <a:pt x="262972" y="1001"/>
                  </a:lnTo>
                  <a:lnTo>
                    <a:pt x="274414" y="0"/>
                  </a:lnTo>
                  <a:lnTo>
                    <a:pt x="286935" y="1780"/>
                  </a:lnTo>
                  <a:lnTo>
                    <a:pt x="300177" y="5413"/>
                  </a:lnTo>
                  <a:lnTo>
                    <a:pt x="311452" y="11506"/>
                  </a:lnTo>
                  <a:lnTo>
                    <a:pt x="321416" y="19238"/>
                  </a:lnTo>
                  <a:lnTo>
                    <a:pt x="330505" y="28064"/>
                  </a:lnTo>
                  <a:lnTo>
                    <a:pt x="339012" y="37618"/>
                  </a:lnTo>
                  <a:lnTo>
                    <a:pt x="347130" y="47658"/>
                  </a:lnTo>
                  <a:lnTo>
                    <a:pt x="354989" y="58022"/>
                  </a:lnTo>
                  <a:lnTo>
                    <a:pt x="361452" y="68602"/>
                  </a:lnTo>
                  <a:lnTo>
                    <a:pt x="366984" y="79325"/>
                  </a:lnTo>
                  <a:lnTo>
                    <a:pt x="371895" y="90145"/>
                  </a:lnTo>
                  <a:lnTo>
                    <a:pt x="375170" y="102252"/>
                  </a:lnTo>
                  <a:lnTo>
                    <a:pt x="377353" y="115217"/>
                  </a:lnTo>
                  <a:lnTo>
                    <a:pt x="378808" y="128755"/>
                  </a:lnTo>
                  <a:lnTo>
                    <a:pt x="379778" y="143898"/>
                  </a:lnTo>
                  <a:lnTo>
                    <a:pt x="380425" y="160110"/>
                  </a:lnTo>
                  <a:lnTo>
                    <a:pt x="380856" y="177036"/>
                  </a:lnTo>
                  <a:lnTo>
                    <a:pt x="379920" y="191991"/>
                  </a:lnTo>
                  <a:lnTo>
                    <a:pt x="378072" y="205631"/>
                  </a:lnTo>
                  <a:lnTo>
                    <a:pt x="375617" y="218395"/>
                  </a:lnTo>
                  <a:lnTo>
                    <a:pt x="375204" y="230575"/>
                  </a:lnTo>
                  <a:lnTo>
                    <a:pt x="376152" y="242365"/>
                  </a:lnTo>
                  <a:lnTo>
                    <a:pt x="381719" y="2769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346416" y="3787976"/>
              <a:ext cx="132140" cy="22025"/>
            </a:xfrm>
            <a:custGeom>
              <a:avLst/>
              <a:gdLst/>
              <a:ahLst/>
              <a:cxnLst/>
              <a:rect l="0" t="0" r="0" b="0"/>
              <a:pathLst>
                <a:path w="132140" h="22025">
                  <a:moveTo>
                    <a:pt x="0" y="0"/>
                  </a:moveTo>
                  <a:lnTo>
                    <a:pt x="23383" y="5846"/>
                  </a:lnTo>
                  <a:lnTo>
                    <a:pt x="35165" y="7568"/>
                  </a:lnTo>
                  <a:lnTo>
                    <a:pt x="47914" y="8716"/>
                  </a:lnTo>
                  <a:lnTo>
                    <a:pt x="61306" y="9482"/>
                  </a:lnTo>
                  <a:lnTo>
                    <a:pt x="75129" y="11215"/>
                  </a:lnTo>
                  <a:lnTo>
                    <a:pt x="89239" y="13595"/>
                  </a:lnTo>
                  <a:lnTo>
                    <a:pt x="132139" y="22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412486" y="3920115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0" y="0"/>
                  </a:moveTo>
                  <a:lnTo>
                    <a:pt x="29228" y="5846"/>
                  </a:lnTo>
                  <a:lnTo>
                    <a:pt x="42732" y="7568"/>
                  </a:lnTo>
                  <a:lnTo>
                    <a:pt x="56628" y="8716"/>
                  </a:lnTo>
                  <a:lnTo>
                    <a:pt x="70787" y="9481"/>
                  </a:lnTo>
                  <a:lnTo>
                    <a:pt x="85120" y="11215"/>
                  </a:lnTo>
                  <a:lnTo>
                    <a:pt x="99569" y="13594"/>
                  </a:lnTo>
                  <a:lnTo>
                    <a:pt x="176185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709798" y="3798988"/>
              <a:ext cx="132139" cy="22024"/>
            </a:xfrm>
            <a:custGeom>
              <a:avLst/>
              <a:gdLst/>
              <a:ahLst/>
              <a:cxnLst/>
              <a:rect l="0" t="0" r="0" b="0"/>
              <a:pathLst>
                <a:path w="132139" h="22024">
                  <a:moveTo>
                    <a:pt x="0" y="0"/>
                  </a:moveTo>
                  <a:lnTo>
                    <a:pt x="23382" y="5846"/>
                  </a:lnTo>
                  <a:lnTo>
                    <a:pt x="35164" y="7568"/>
                  </a:lnTo>
                  <a:lnTo>
                    <a:pt x="47913" y="8716"/>
                  </a:lnTo>
                  <a:lnTo>
                    <a:pt x="61306" y="9481"/>
                  </a:lnTo>
                  <a:lnTo>
                    <a:pt x="75129" y="11215"/>
                  </a:lnTo>
                  <a:lnTo>
                    <a:pt x="89238" y="13594"/>
                  </a:lnTo>
                  <a:lnTo>
                    <a:pt x="132138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876502" y="3600780"/>
              <a:ext cx="20493" cy="209221"/>
            </a:xfrm>
            <a:custGeom>
              <a:avLst/>
              <a:gdLst/>
              <a:ahLst/>
              <a:cxnLst/>
              <a:rect l="0" t="0" r="0" b="0"/>
              <a:pathLst>
                <a:path w="20493" h="209221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7"/>
                  </a:lnTo>
                  <a:lnTo>
                    <a:pt x="0" y="51825"/>
                  </a:lnTo>
                  <a:lnTo>
                    <a:pt x="713" y="63914"/>
                  </a:lnTo>
                  <a:lnTo>
                    <a:pt x="2412" y="75644"/>
                  </a:lnTo>
                  <a:lnTo>
                    <a:pt x="4768" y="87135"/>
                  </a:lnTo>
                  <a:lnTo>
                    <a:pt x="7563" y="98465"/>
                  </a:lnTo>
                  <a:lnTo>
                    <a:pt x="10649" y="109690"/>
                  </a:lnTo>
                  <a:lnTo>
                    <a:pt x="13930" y="120843"/>
                  </a:lnTo>
                  <a:lnTo>
                    <a:pt x="16118" y="133173"/>
                  </a:lnTo>
                  <a:lnTo>
                    <a:pt x="17576" y="146287"/>
                  </a:lnTo>
                  <a:lnTo>
                    <a:pt x="20492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919017" y="3589768"/>
              <a:ext cx="99105" cy="440464"/>
            </a:xfrm>
            <a:custGeom>
              <a:avLst/>
              <a:gdLst/>
              <a:ahLst/>
              <a:cxnLst/>
              <a:rect l="0" t="0" r="0" b="0"/>
              <a:pathLst>
                <a:path w="99105" h="440464">
                  <a:moveTo>
                    <a:pt x="99104" y="0"/>
                  </a:moveTo>
                  <a:lnTo>
                    <a:pt x="87413" y="17537"/>
                  </a:lnTo>
                  <a:lnTo>
                    <a:pt x="82746" y="27598"/>
                  </a:lnTo>
                  <a:lnTo>
                    <a:pt x="78411" y="39198"/>
                  </a:lnTo>
                  <a:lnTo>
                    <a:pt x="74297" y="51826"/>
                  </a:lnTo>
                  <a:lnTo>
                    <a:pt x="71555" y="65138"/>
                  </a:lnTo>
                  <a:lnTo>
                    <a:pt x="69726" y="78907"/>
                  </a:lnTo>
                  <a:lnTo>
                    <a:pt x="68508" y="92981"/>
                  </a:lnTo>
                  <a:lnTo>
                    <a:pt x="66472" y="107257"/>
                  </a:lnTo>
                  <a:lnTo>
                    <a:pt x="63891" y="121669"/>
                  </a:lnTo>
                  <a:lnTo>
                    <a:pt x="50957" y="185808"/>
                  </a:lnTo>
                  <a:lnTo>
                    <a:pt x="48654" y="202177"/>
                  </a:lnTo>
                  <a:lnTo>
                    <a:pt x="47118" y="217983"/>
                  </a:lnTo>
                  <a:lnTo>
                    <a:pt x="46094" y="233414"/>
                  </a:lnTo>
                  <a:lnTo>
                    <a:pt x="44188" y="248596"/>
                  </a:lnTo>
                  <a:lnTo>
                    <a:pt x="41694" y="263611"/>
                  </a:lnTo>
                  <a:lnTo>
                    <a:pt x="38808" y="278516"/>
                  </a:lnTo>
                  <a:lnTo>
                    <a:pt x="35660" y="292122"/>
                  </a:lnTo>
                  <a:lnTo>
                    <a:pt x="32338" y="304864"/>
                  </a:lnTo>
                  <a:lnTo>
                    <a:pt x="28900" y="317029"/>
                  </a:lnTo>
                  <a:lnTo>
                    <a:pt x="21817" y="340333"/>
                  </a:lnTo>
                  <a:lnTo>
                    <a:pt x="18216" y="351687"/>
                  </a:lnTo>
                  <a:lnTo>
                    <a:pt x="10951" y="377352"/>
                  </a:lnTo>
                  <a:lnTo>
                    <a:pt x="0" y="4404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007110" y="3843034"/>
              <a:ext cx="195566" cy="217002"/>
            </a:xfrm>
            <a:custGeom>
              <a:avLst/>
              <a:gdLst/>
              <a:ahLst/>
              <a:cxnLst/>
              <a:rect l="0" t="0" r="0" b="0"/>
              <a:pathLst>
                <a:path w="195566" h="217002">
                  <a:moveTo>
                    <a:pt x="0" y="0"/>
                  </a:moveTo>
                  <a:lnTo>
                    <a:pt x="67152" y="0"/>
                  </a:lnTo>
                  <a:lnTo>
                    <a:pt x="81473" y="1224"/>
                  </a:lnTo>
                  <a:lnTo>
                    <a:pt x="94691" y="3263"/>
                  </a:lnTo>
                  <a:lnTo>
                    <a:pt x="107174" y="5846"/>
                  </a:lnTo>
                  <a:lnTo>
                    <a:pt x="119166" y="8791"/>
                  </a:lnTo>
                  <a:lnTo>
                    <a:pt x="130831" y="11978"/>
                  </a:lnTo>
                  <a:lnTo>
                    <a:pt x="142279" y="15327"/>
                  </a:lnTo>
                  <a:lnTo>
                    <a:pt x="147463" y="21230"/>
                  </a:lnTo>
                  <a:lnTo>
                    <a:pt x="148473" y="28835"/>
                  </a:lnTo>
                  <a:lnTo>
                    <a:pt x="146699" y="37576"/>
                  </a:lnTo>
                  <a:lnTo>
                    <a:pt x="140622" y="44627"/>
                  </a:lnTo>
                  <a:lnTo>
                    <a:pt x="131676" y="50551"/>
                  </a:lnTo>
                  <a:lnTo>
                    <a:pt x="120819" y="55724"/>
                  </a:lnTo>
                  <a:lnTo>
                    <a:pt x="109910" y="60396"/>
                  </a:lnTo>
                  <a:lnTo>
                    <a:pt x="98967" y="64734"/>
                  </a:lnTo>
                  <a:lnTo>
                    <a:pt x="88001" y="68850"/>
                  </a:lnTo>
                  <a:lnTo>
                    <a:pt x="81914" y="75264"/>
                  </a:lnTo>
                  <a:lnTo>
                    <a:pt x="79079" y="83211"/>
                  </a:lnTo>
                  <a:lnTo>
                    <a:pt x="78413" y="92179"/>
                  </a:lnTo>
                  <a:lnTo>
                    <a:pt x="82863" y="99382"/>
                  </a:lnTo>
                  <a:lnTo>
                    <a:pt x="90724" y="105407"/>
                  </a:lnTo>
                  <a:lnTo>
                    <a:pt x="100858" y="110647"/>
                  </a:lnTo>
                  <a:lnTo>
                    <a:pt x="111285" y="116587"/>
                  </a:lnTo>
                  <a:lnTo>
                    <a:pt x="121907" y="122995"/>
                  </a:lnTo>
                  <a:lnTo>
                    <a:pt x="132658" y="129713"/>
                  </a:lnTo>
                  <a:lnTo>
                    <a:pt x="143497" y="135416"/>
                  </a:lnTo>
                  <a:lnTo>
                    <a:pt x="154393" y="140441"/>
                  </a:lnTo>
                  <a:lnTo>
                    <a:pt x="165327" y="145015"/>
                  </a:lnTo>
                  <a:lnTo>
                    <a:pt x="175064" y="150511"/>
                  </a:lnTo>
                  <a:lnTo>
                    <a:pt x="184002" y="156622"/>
                  </a:lnTo>
                  <a:lnTo>
                    <a:pt x="192408" y="163143"/>
                  </a:lnTo>
                  <a:lnTo>
                    <a:pt x="195565" y="171161"/>
                  </a:lnTo>
                  <a:lnTo>
                    <a:pt x="195223" y="180177"/>
                  </a:lnTo>
                  <a:lnTo>
                    <a:pt x="192547" y="189858"/>
                  </a:lnTo>
                  <a:lnTo>
                    <a:pt x="185870" y="197536"/>
                  </a:lnTo>
                  <a:lnTo>
                    <a:pt x="176524" y="203877"/>
                  </a:lnTo>
                  <a:lnTo>
                    <a:pt x="165399" y="209329"/>
                  </a:lnTo>
                  <a:lnTo>
                    <a:pt x="153089" y="212963"/>
                  </a:lnTo>
                  <a:lnTo>
                    <a:pt x="139988" y="215386"/>
                  </a:lnTo>
                  <a:lnTo>
                    <a:pt x="126360" y="217001"/>
                  </a:lnTo>
                  <a:lnTo>
                    <a:pt x="113604" y="216854"/>
                  </a:lnTo>
                  <a:lnTo>
                    <a:pt x="44046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502630" y="3633815"/>
              <a:ext cx="270881" cy="338899"/>
            </a:xfrm>
            <a:custGeom>
              <a:avLst/>
              <a:gdLst/>
              <a:ahLst/>
              <a:cxnLst/>
              <a:rect l="0" t="0" r="0" b="0"/>
              <a:pathLst>
                <a:path w="270881" h="338899">
                  <a:moveTo>
                    <a:pt x="0" y="0"/>
                  </a:moveTo>
                  <a:lnTo>
                    <a:pt x="25885" y="77654"/>
                  </a:lnTo>
                  <a:lnTo>
                    <a:pt x="29492" y="89698"/>
                  </a:lnTo>
                  <a:lnTo>
                    <a:pt x="40414" y="128808"/>
                  </a:lnTo>
                  <a:lnTo>
                    <a:pt x="47734" y="152681"/>
                  </a:lnTo>
                  <a:lnTo>
                    <a:pt x="50175" y="165410"/>
                  </a:lnTo>
                  <a:lnTo>
                    <a:pt x="51803" y="178789"/>
                  </a:lnTo>
                  <a:lnTo>
                    <a:pt x="52888" y="192603"/>
                  </a:lnTo>
                  <a:lnTo>
                    <a:pt x="54835" y="206706"/>
                  </a:lnTo>
                  <a:lnTo>
                    <a:pt x="57356" y="221003"/>
                  </a:lnTo>
                  <a:lnTo>
                    <a:pt x="60261" y="235428"/>
                  </a:lnTo>
                  <a:lnTo>
                    <a:pt x="62197" y="249938"/>
                  </a:lnTo>
                  <a:lnTo>
                    <a:pt x="63488" y="264506"/>
                  </a:lnTo>
                  <a:lnTo>
                    <a:pt x="64348" y="279112"/>
                  </a:lnTo>
                  <a:lnTo>
                    <a:pt x="62475" y="286402"/>
                  </a:lnTo>
                  <a:lnTo>
                    <a:pt x="58779" y="288815"/>
                  </a:lnTo>
                  <a:lnTo>
                    <a:pt x="53868" y="287977"/>
                  </a:lnTo>
                  <a:lnTo>
                    <a:pt x="50594" y="282524"/>
                  </a:lnTo>
                  <a:lnTo>
                    <a:pt x="48412" y="273994"/>
                  </a:lnTo>
                  <a:lnTo>
                    <a:pt x="46957" y="263414"/>
                  </a:lnTo>
                  <a:lnTo>
                    <a:pt x="47210" y="251467"/>
                  </a:lnTo>
                  <a:lnTo>
                    <a:pt x="48602" y="238608"/>
                  </a:lnTo>
                  <a:lnTo>
                    <a:pt x="50755" y="225141"/>
                  </a:lnTo>
                  <a:lnTo>
                    <a:pt x="53413" y="212493"/>
                  </a:lnTo>
                  <a:lnTo>
                    <a:pt x="56408" y="200390"/>
                  </a:lnTo>
                  <a:lnTo>
                    <a:pt x="59628" y="188651"/>
                  </a:lnTo>
                  <a:lnTo>
                    <a:pt x="65446" y="178378"/>
                  </a:lnTo>
                  <a:lnTo>
                    <a:pt x="72995" y="169083"/>
                  </a:lnTo>
                  <a:lnTo>
                    <a:pt x="81698" y="160438"/>
                  </a:lnTo>
                  <a:lnTo>
                    <a:pt x="92394" y="154676"/>
                  </a:lnTo>
                  <a:lnTo>
                    <a:pt x="104419" y="150834"/>
                  </a:lnTo>
                  <a:lnTo>
                    <a:pt x="117330" y="148273"/>
                  </a:lnTo>
                  <a:lnTo>
                    <a:pt x="129607" y="147789"/>
                  </a:lnTo>
                  <a:lnTo>
                    <a:pt x="141462" y="148690"/>
                  </a:lnTo>
                  <a:lnTo>
                    <a:pt x="153037" y="150514"/>
                  </a:lnTo>
                  <a:lnTo>
                    <a:pt x="164423" y="152953"/>
                  </a:lnTo>
                  <a:lnTo>
                    <a:pt x="175685" y="155803"/>
                  </a:lnTo>
                  <a:lnTo>
                    <a:pt x="186863" y="158926"/>
                  </a:lnTo>
                  <a:lnTo>
                    <a:pt x="196763" y="163456"/>
                  </a:lnTo>
                  <a:lnTo>
                    <a:pt x="205809" y="168922"/>
                  </a:lnTo>
                  <a:lnTo>
                    <a:pt x="214287" y="175014"/>
                  </a:lnTo>
                  <a:lnTo>
                    <a:pt x="222386" y="182745"/>
                  </a:lnTo>
                  <a:lnTo>
                    <a:pt x="230232" y="191570"/>
                  </a:lnTo>
                  <a:lnTo>
                    <a:pt x="237911" y="201124"/>
                  </a:lnTo>
                  <a:lnTo>
                    <a:pt x="245476" y="211163"/>
                  </a:lnTo>
                  <a:lnTo>
                    <a:pt x="260408" y="232106"/>
                  </a:lnTo>
                  <a:lnTo>
                    <a:pt x="265368" y="244053"/>
                  </a:lnTo>
                  <a:lnTo>
                    <a:pt x="268675" y="256912"/>
                  </a:lnTo>
                  <a:lnTo>
                    <a:pt x="270880" y="270379"/>
                  </a:lnTo>
                  <a:lnTo>
                    <a:pt x="269903" y="281803"/>
                  </a:lnTo>
                  <a:lnTo>
                    <a:pt x="266804" y="291867"/>
                  </a:lnTo>
                  <a:lnTo>
                    <a:pt x="262292" y="301023"/>
                  </a:lnTo>
                  <a:lnTo>
                    <a:pt x="255613" y="308350"/>
                  </a:lnTo>
                  <a:lnTo>
                    <a:pt x="247489" y="314459"/>
                  </a:lnTo>
                  <a:lnTo>
                    <a:pt x="238403" y="319755"/>
                  </a:lnTo>
                  <a:lnTo>
                    <a:pt x="228675" y="324509"/>
                  </a:lnTo>
                  <a:lnTo>
                    <a:pt x="218520" y="328902"/>
                  </a:lnTo>
                  <a:lnTo>
                    <a:pt x="208079" y="333054"/>
                  </a:lnTo>
                  <a:lnTo>
                    <a:pt x="196224" y="335822"/>
                  </a:lnTo>
                  <a:lnTo>
                    <a:pt x="183427" y="337668"/>
                  </a:lnTo>
                  <a:lnTo>
                    <a:pt x="170001" y="338898"/>
                  </a:lnTo>
                  <a:lnTo>
                    <a:pt x="157381" y="338494"/>
                  </a:lnTo>
                  <a:lnTo>
                    <a:pt x="145296" y="337002"/>
                  </a:lnTo>
                  <a:lnTo>
                    <a:pt x="133569" y="334783"/>
                  </a:lnTo>
                  <a:lnTo>
                    <a:pt x="123304" y="330857"/>
                  </a:lnTo>
                  <a:lnTo>
                    <a:pt x="114014" y="325793"/>
                  </a:lnTo>
                  <a:lnTo>
                    <a:pt x="77081" y="286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877023" y="3754942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99104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888035" y="3854046"/>
              <a:ext cx="132139" cy="1"/>
            </a:xfrm>
            <a:custGeom>
              <a:avLst/>
              <a:gdLst/>
              <a:ahLst/>
              <a:cxnLst/>
              <a:rect l="0" t="0" r="0" b="0"/>
              <a:pathLst>
                <a:path w="132139" h="1">
                  <a:moveTo>
                    <a:pt x="0" y="0"/>
                  </a:move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075231" y="3611791"/>
              <a:ext cx="275292" cy="396418"/>
            </a:xfrm>
            <a:custGeom>
              <a:avLst/>
              <a:gdLst/>
              <a:ahLst/>
              <a:cxnLst/>
              <a:rect l="0" t="0" r="0" b="0"/>
              <a:pathLst>
                <a:path w="275292" h="396418">
                  <a:moveTo>
                    <a:pt x="0" y="0"/>
                  </a:moveTo>
                  <a:lnTo>
                    <a:pt x="17537" y="5846"/>
                  </a:lnTo>
                  <a:lnTo>
                    <a:pt x="28821" y="8792"/>
                  </a:lnTo>
                  <a:lnTo>
                    <a:pt x="57671" y="15327"/>
                  </a:lnTo>
                  <a:lnTo>
                    <a:pt x="108307" y="25885"/>
                  </a:lnTo>
                  <a:lnTo>
                    <a:pt x="124816" y="30716"/>
                  </a:lnTo>
                  <a:lnTo>
                    <a:pt x="140715" y="36383"/>
                  </a:lnTo>
                  <a:lnTo>
                    <a:pt x="156209" y="42608"/>
                  </a:lnTo>
                  <a:lnTo>
                    <a:pt x="183213" y="52788"/>
                  </a:lnTo>
                  <a:lnTo>
                    <a:pt x="195552" y="57215"/>
                  </a:lnTo>
                  <a:lnTo>
                    <a:pt x="201331" y="65060"/>
                  </a:lnTo>
                  <a:lnTo>
                    <a:pt x="202738" y="75185"/>
                  </a:lnTo>
                  <a:lnTo>
                    <a:pt x="201228" y="86829"/>
                  </a:lnTo>
                  <a:lnTo>
                    <a:pt x="196551" y="95815"/>
                  </a:lnTo>
                  <a:lnTo>
                    <a:pt x="189762" y="103029"/>
                  </a:lnTo>
                  <a:lnTo>
                    <a:pt x="181566" y="109062"/>
                  </a:lnTo>
                  <a:lnTo>
                    <a:pt x="171208" y="114307"/>
                  </a:lnTo>
                  <a:lnTo>
                    <a:pt x="159408" y="119028"/>
                  </a:lnTo>
                  <a:lnTo>
                    <a:pt x="111152" y="135395"/>
                  </a:lnTo>
                  <a:lnTo>
                    <a:pt x="104689" y="141651"/>
                  </a:lnTo>
                  <a:lnTo>
                    <a:pt x="101604" y="149492"/>
                  </a:lnTo>
                  <a:lnTo>
                    <a:pt x="100771" y="158390"/>
                  </a:lnTo>
                  <a:lnTo>
                    <a:pt x="105109" y="166769"/>
                  </a:lnTo>
                  <a:lnTo>
                    <a:pt x="112896" y="174801"/>
                  </a:lnTo>
                  <a:lnTo>
                    <a:pt x="122981" y="182604"/>
                  </a:lnTo>
                  <a:lnTo>
                    <a:pt x="134598" y="190252"/>
                  </a:lnTo>
                  <a:lnTo>
                    <a:pt x="147237" y="197798"/>
                  </a:lnTo>
                  <a:lnTo>
                    <a:pt x="160557" y="205276"/>
                  </a:lnTo>
                  <a:lnTo>
                    <a:pt x="174331" y="213932"/>
                  </a:lnTo>
                  <a:lnTo>
                    <a:pt x="188407" y="223373"/>
                  </a:lnTo>
                  <a:lnTo>
                    <a:pt x="240319" y="259053"/>
                  </a:lnTo>
                  <a:lnTo>
                    <a:pt x="250752" y="266912"/>
                  </a:lnTo>
                  <a:lnTo>
                    <a:pt x="260155" y="274598"/>
                  </a:lnTo>
                  <a:lnTo>
                    <a:pt x="268870" y="282170"/>
                  </a:lnTo>
                  <a:lnTo>
                    <a:pt x="273457" y="290888"/>
                  </a:lnTo>
                  <a:lnTo>
                    <a:pt x="275291" y="300370"/>
                  </a:lnTo>
                  <a:lnTo>
                    <a:pt x="275291" y="310363"/>
                  </a:lnTo>
                  <a:lnTo>
                    <a:pt x="272843" y="319471"/>
                  </a:lnTo>
                  <a:lnTo>
                    <a:pt x="268765" y="327991"/>
                  </a:lnTo>
                  <a:lnTo>
                    <a:pt x="263599" y="336117"/>
                  </a:lnTo>
                  <a:lnTo>
                    <a:pt x="255260" y="342758"/>
                  </a:lnTo>
                  <a:lnTo>
                    <a:pt x="244808" y="348409"/>
                  </a:lnTo>
                  <a:lnTo>
                    <a:pt x="232945" y="353401"/>
                  </a:lnTo>
                  <a:lnTo>
                    <a:pt x="220143" y="357951"/>
                  </a:lnTo>
                  <a:lnTo>
                    <a:pt x="206714" y="362209"/>
                  </a:lnTo>
                  <a:lnTo>
                    <a:pt x="192867" y="366270"/>
                  </a:lnTo>
                  <a:lnTo>
                    <a:pt x="178742" y="368978"/>
                  </a:lnTo>
                  <a:lnTo>
                    <a:pt x="164431" y="370783"/>
                  </a:lnTo>
                  <a:lnTo>
                    <a:pt x="149997" y="371987"/>
                  </a:lnTo>
                  <a:lnTo>
                    <a:pt x="136703" y="374012"/>
                  </a:lnTo>
                  <a:lnTo>
                    <a:pt x="124170" y="376587"/>
                  </a:lnTo>
                  <a:lnTo>
                    <a:pt x="77081" y="396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84567" y="286300"/>
            <a:ext cx="3204365" cy="545747"/>
            <a:chOff x="584567" y="286300"/>
            <a:chExt cx="3204365" cy="545747"/>
          </a:xfrm>
        </p:grpSpPr>
        <p:sp>
          <p:nvSpPr>
            <p:cNvPr id="2" name="Freeform 1"/>
            <p:cNvSpPr/>
            <p:nvPr/>
          </p:nvSpPr>
          <p:spPr>
            <a:xfrm>
              <a:off x="584567" y="286300"/>
              <a:ext cx="235152" cy="400810"/>
            </a:xfrm>
            <a:custGeom>
              <a:avLst/>
              <a:gdLst/>
              <a:ahLst/>
              <a:cxnLst/>
              <a:rect l="0" t="0" r="0" b="0"/>
              <a:pathLst>
                <a:path w="235152" h="400810">
                  <a:moveTo>
                    <a:pt x="77080" y="0"/>
                  </a:moveTo>
                  <a:lnTo>
                    <a:pt x="180619" y="0"/>
                  </a:lnTo>
                  <a:lnTo>
                    <a:pt x="193823" y="2447"/>
                  </a:lnTo>
                  <a:lnTo>
                    <a:pt x="206296" y="6525"/>
                  </a:lnTo>
                  <a:lnTo>
                    <a:pt x="218282" y="11691"/>
                  </a:lnTo>
                  <a:lnTo>
                    <a:pt x="226273" y="20029"/>
                  </a:lnTo>
                  <a:lnTo>
                    <a:pt x="231600" y="30482"/>
                  </a:lnTo>
                  <a:lnTo>
                    <a:pt x="235151" y="42344"/>
                  </a:lnTo>
                  <a:lnTo>
                    <a:pt x="233848" y="53923"/>
                  </a:lnTo>
                  <a:lnTo>
                    <a:pt x="229309" y="65313"/>
                  </a:lnTo>
                  <a:lnTo>
                    <a:pt x="222612" y="76577"/>
                  </a:lnTo>
                  <a:lnTo>
                    <a:pt x="213254" y="87756"/>
                  </a:lnTo>
                  <a:lnTo>
                    <a:pt x="202121" y="98880"/>
                  </a:lnTo>
                  <a:lnTo>
                    <a:pt x="189805" y="109966"/>
                  </a:lnTo>
                  <a:lnTo>
                    <a:pt x="177924" y="118581"/>
                  </a:lnTo>
                  <a:lnTo>
                    <a:pt x="166332" y="125547"/>
                  </a:lnTo>
                  <a:lnTo>
                    <a:pt x="115510" y="151364"/>
                  </a:lnTo>
                  <a:lnTo>
                    <a:pt x="102700" y="157191"/>
                  </a:lnTo>
                  <a:lnTo>
                    <a:pt x="90490" y="162299"/>
                  </a:lnTo>
                  <a:lnTo>
                    <a:pt x="78679" y="166928"/>
                  </a:lnTo>
                  <a:lnTo>
                    <a:pt x="74476" y="168790"/>
                  </a:lnTo>
                  <a:lnTo>
                    <a:pt x="75344" y="168808"/>
                  </a:lnTo>
                  <a:lnTo>
                    <a:pt x="79593" y="167596"/>
                  </a:lnTo>
                  <a:lnTo>
                    <a:pt x="87320" y="166789"/>
                  </a:lnTo>
                  <a:lnTo>
                    <a:pt x="97366" y="166250"/>
                  </a:lnTo>
                  <a:lnTo>
                    <a:pt x="108956" y="165891"/>
                  </a:lnTo>
                  <a:lnTo>
                    <a:pt x="121578" y="168099"/>
                  </a:lnTo>
                  <a:lnTo>
                    <a:pt x="134886" y="172018"/>
                  </a:lnTo>
                  <a:lnTo>
                    <a:pt x="148652" y="177078"/>
                  </a:lnTo>
                  <a:lnTo>
                    <a:pt x="161500" y="184121"/>
                  </a:lnTo>
                  <a:lnTo>
                    <a:pt x="173736" y="192487"/>
                  </a:lnTo>
                  <a:lnTo>
                    <a:pt x="185564" y="201735"/>
                  </a:lnTo>
                  <a:lnTo>
                    <a:pt x="195896" y="211571"/>
                  </a:lnTo>
                  <a:lnTo>
                    <a:pt x="205231" y="221799"/>
                  </a:lnTo>
                  <a:lnTo>
                    <a:pt x="213901" y="232288"/>
                  </a:lnTo>
                  <a:lnTo>
                    <a:pt x="219682" y="244175"/>
                  </a:lnTo>
                  <a:lnTo>
                    <a:pt x="223535" y="256993"/>
                  </a:lnTo>
                  <a:lnTo>
                    <a:pt x="226104" y="270433"/>
                  </a:lnTo>
                  <a:lnTo>
                    <a:pt x="225370" y="284287"/>
                  </a:lnTo>
                  <a:lnTo>
                    <a:pt x="222433" y="298417"/>
                  </a:lnTo>
                  <a:lnTo>
                    <a:pt x="218029" y="312731"/>
                  </a:lnTo>
                  <a:lnTo>
                    <a:pt x="212645" y="324720"/>
                  </a:lnTo>
                  <a:lnTo>
                    <a:pt x="206609" y="335160"/>
                  </a:lnTo>
                  <a:lnTo>
                    <a:pt x="200138" y="344567"/>
                  </a:lnTo>
                  <a:lnTo>
                    <a:pt x="193377" y="353286"/>
                  </a:lnTo>
                  <a:lnTo>
                    <a:pt x="186423" y="361545"/>
                  </a:lnTo>
                  <a:lnTo>
                    <a:pt x="179339" y="369498"/>
                  </a:lnTo>
                  <a:lnTo>
                    <a:pt x="170947" y="376024"/>
                  </a:lnTo>
                  <a:lnTo>
                    <a:pt x="161681" y="381598"/>
                  </a:lnTo>
                  <a:lnTo>
                    <a:pt x="151833" y="386537"/>
                  </a:lnTo>
                  <a:lnTo>
                    <a:pt x="139151" y="391054"/>
                  </a:lnTo>
                  <a:lnTo>
                    <a:pt x="124578" y="395288"/>
                  </a:lnTo>
                  <a:lnTo>
                    <a:pt x="108746" y="399335"/>
                  </a:lnTo>
                  <a:lnTo>
                    <a:pt x="93297" y="400809"/>
                  </a:lnTo>
                  <a:lnTo>
                    <a:pt x="78103" y="400568"/>
                  </a:lnTo>
                  <a:lnTo>
                    <a:pt x="63080" y="399184"/>
                  </a:lnTo>
                  <a:lnTo>
                    <a:pt x="49394" y="395815"/>
                  </a:lnTo>
                  <a:lnTo>
                    <a:pt x="36600" y="391121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014017" y="440462"/>
              <a:ext cx="154163" cy="198209"/>
            </a:xfrm>
            <a:custGeom>
              <a:avLst/>
              <a:gdLst/>
              <a:ahLst/>
              <a:cxnLst/>
              <a:rect l="0" t="0" r="0" b="0"/>
              <a:pathLst>
                <a:path w="154163" h="198209">
                  <a:moveTo>
                    <a:pt x="0" y="0"/>
                  </a:moveTo>
                  <a:lnTo>
                    <a:pt x="11692" y="11691"/>
                  </a:lnTo>
                  <a:lnTo>
                    <a:pt x="17583" y="18806"/>
                  </a:lnTo>
                  <a:lnTo>
                    <a:pt x="23957" y="27219"/>
                  </a:lnTo>
                  <a:lnTo>
                    <a:pt x="47882" y="59860"/>
                  </a:lnTo>
                  <a:lnTo>
                    <a:pt x="98386" y="127877"/>
                  </a:lnTo>
                  <a:lnTo>
                    <a:pt x="115506" y="152268"/>
                  </a:lnTo>
                  <a:lnTo>
                    <a:pt x="123498" y="162687"/>
                  </a:lnTo>
                  <a:lnTo>
                    <a:pt x="131272" y="172080"/>
                  </a:lnTo>
                  <a:lnTo>
                    <a:pt x="15416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80983" y="429450"/>
              <a:ext cx="165174" cy="209221"/>
            </a:xfrm>
            <a:custGeom>
              <a:avLst/>
              <a:gdLst/>
              <a:ahLst/>
              <a:cxnLst/>
              <a:rect l="0" t="0" r="0" b="0"/>
              <a:pathLst>
                <a:path w="165174" h="209221">
                  <a:moveTo>
                    <a:pt x="165173" y="0"/>
                  </a:moveTo>
                  <a:lnTo>
                    <a:pt x="147636" y="11692"/>
                  </a:lnTo>
                  <a:lnTo>
                    <a:pt x="140023" y="20030"/>
                  </a:lnTo>
                  <a:lnTo>
                    <a:pt x="132501" y="30482"/>
                  </a:lnTo>
                  <a:lnTo>
                    <a:pt x="125039" y="42345"/>
                  </a:lnTo>
                  <a:lnTo>
                    <a:pt x="116394" y="53924"/>
                  </a:lnTo>
                  <a:lnTo>
                    <a:pt x="106960" y="65313"/>
                  </a:lnTo>
                  <a:lnTo>
                    <a:pt x="97000" y="76577"/>
                  </a:lnTo>
                  <a:lnTo>
                    <a:pt x="87913" y="87757"/>
                  </a:lnTo>
                  <a:lnTo>
                    <a:pt x="79408" y="98880"/>
                  </a:lnTo>
                  <a:lnTo>
                    <a:pt x="71291" y="109967"/>
                  </a:lnTo>
                  <a:lnTo>
                    <a:pt x="63433" y="119804"/>
                  </a:lnTo>
                  <a:lnTo>
                    <a:pt x="55747" y="128810"/>
                  </a:lnTo>
                  <a:lnTo>
                    <a:pt x="48176" y="137261"/>
                  </a:lnTo>
                  <a:lnTo>
                    <a:pt x="40682" y="146565"/>
                  </a:lnTo>
                  <a:lnTo>
                    <a:pt x="33239" y="156438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87515" y="396416"/>
              <a:ext cx="11012" cy="187197"/>
            </a:xfrm>
            <a:custGeom>
              <a:avLst/>
              <a:gdLst/>
              <a:ahLst/>
              <a:cxnLst/>
              <a:rect l="0" t="0" r="0" b="0"/>
              <a:pathLst>
                <a:path w="11012" h="187197">
                  <a:moveTo>
                    <a:pt x="0" y="0"/>
                  </a:moveTo>
                  <a:lnTo>
                    <a:pt x="0" y="67152"/>
                  </a:lnTo>
                  <a:lnTo>
                    <a:pt x="1223" y="83920"/>
                  </a:lnTo>
                  <a:lnTo>
                    <a:pt x="3262" y="101216"/>
                  </a:lnTo>
                  <a:lnTo>
                    <a:pt x="11011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377399" y="473497"/>
              <a:ext cx="242255" cy="1"/>
            </a:xfrm>
            <a:custGeom>
              <a:avLst/>
              <a:gdLst/>
              <a:ahLst/>
              <a:cxnLst/>
              <a:rect l="0" t="0" r="0" b="0"/>
              <a:pathLst>
                <a:path w="242255" h="1">
                  <a:moveTo>
                    <a:pt x="0" y="0"/>
                  </a:move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72919" y="286300"/>
              <a:ext cx="6345" cy="330348"/>
            </a:xfrm>
            <a:custGeom>
              <a:avLst/>
              <a:gdLst/>
              <a:ahLst/>
              <a:cxnLst/>
              <a:rect l="0" t="0" r="0" b="0"/>
              <a:pathLst>
                <a:path w="6345" h="330348">
                  <a:moveTo>
                    <a:pt x="0" y="0"/>
                  </a:moveTo>
                  <a:lnTo>
                    <a:pt x="0" y="179855"/>
                  </a:lnTo>
                  <a:lnTo>
                    <a:pt x="1224" y="199431"/>
                  </a:lnTo>
                  <a:lnTo>
                    <a:pt x="3263" y="218599"/>
                  </a:lnTo>
                  <a:lnTo>
                    <a:pt x="5846" y="237496"/>
                  </a:lnTo>
                  <a:lnTo>
                    <a:pt x="6344" y="253764"/>
                  </a:lnTo>
                  <a:lnTo>
                    <a:pt x="5453" y="268280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83035" y="299749"/>
              <a:ext cx="264278" cy="304636"/>
            </a:xfrm>
            <a:custGeom>
              <a:avLst/>
              <a:gdLst/>
              <a:ahLst/>
              <a:cxnLst/>
              <a:rect l="0" t="0" r="0" b="0"/>
              <a:pathLst>
                <a:path w="264278" h="304636">
                  <a:moveTo>
                    <a:pt x="0" y="30597"/>
                  </a:moveTo>
                  <a:lnTo>
                    <a:pt x="17537" y="18906"/>
                  </a:lnTo>
                  <a:lnTo>
                    <a:pt x="26373" y="14239"/>
                  </a:lnTo>
                  <a:lnTo>
                    <a:pt x="35935" y="9903"/>
                  </a:lnTo>
                  <a:lnTo>
                    <a:pt x="45979" y="5790"/>
                  </a:lnTo>
                  <a:lnTo>
                    <a:pt x="57570" y="3047"/>
                  </a:lnTo>
                  <a:lnTo>
                    <a:pt x="70191" y="1219"/>
                  </a:lnTo>
                  <a:lnTo>
                    <a:pt x="83499" y="0"/>
                  </a:lnTo>
                  <a:lnTo>
                    <a:pt x="97265" y="411"/>
                  </a:lnTo>
                  <a:lnTo>
                    <a:pt x="111337" y="1909"/>
                  </a:lnTo>
                  <a:lnTo>
                    <a:pt x="125612" y="4131"/>
                  </a:lnTo>
                  <a:lnTo>
                    <a:pt x="140023" y="8059"/>
                  </a:lnTo>
                  <a:lnTo>
                    <a:pt x="154524" y="13125"/>
                  </a:lnTo>
                  <a:lnTo>
                    <a:pt x="169085" y="18949"/>
                  </a:lnTo>
                  <a:lnTo>
                    <a:pt x="181240" y="27726"/>
                  </a:lnTo>
                  <a:lnTo>
                    <a:pt x="191790" y="38471"/>
                  </a:lnTo>
                  <a:lnTo>
                    <a:pt x="201270" y="50529"/>
                  </a:lnTo>
                  <a:lnTo>
                    <a:pt x="207590" y="63461"/>
                  </a:lnTo>
                  <a:lnTo>
                    <a:pt x="211804" y="76977"/>
                  </a:lnTo>
                  <a:lnTo>
                    <a:pt x="214613" y="90881"/>
                  </a:lnTo>
                  <a:lnTo>
                    <a:pt x="214039" y="103821"/>
                  </a:lnTo>
                  <a:lnTo>
                    <a:pt x="211209" y="116118"/>
                  </a:lnTo>
                  <a:lnTo>
                    <a:pt x="206875" y="127987"/>
                  </a:lnTo>
                  <a:lnTo>
                    <a:pt x="200316" y="142017"/>
                  </a:lnTo>
                  <a:lnTo>
                    <a:pt x="192272" y="157488"/>
                  </a:lnTo>
                  <a:lnTo>
                    <a:pt x="183239" y="173919"/>
                  </a:lnTo>
                  <a:lnTo>
                    <a:pt x="174770" y="187321"/>
                  </a:lnTo>
                  <a:lnTo>
                    <a:pt x="166677" y="198702"/>
                  </a:lnTo>
                  <a:lnTo>
                    <a:pt x="158835" y="208736"/>
                  </a:lnTo>
                  <a:lnTo>
                    <a:pt x="149936" y="217873"/>
                  </a:lnTo>
                  <a:lnTo>
                    <a:pt x="140333" y="226411"/>
                  </a:lnTo>
                  <a:lnTo>
                    <a:pt x="130261" y="234550"/>
                  </a:lnTo>
                  <a:lnTo>
                    <a:pt x="119875" y="242423"/>
                  </a:lnTo>
                  <a:lnTo>
                    <a:pt x="98547" y="257697"/>
                  </a:lnTo>
                  <a:lnTo>
                    <a:pt x="88945" y="265195"/>
                  </a:lnTo>
                  <a:lnTo>
                    <a:pt x="80096" y="272641"/>
                  </a:lnTo>
                  <a:lnTo>
                    <a:pt x="71750" y="280053"/>
                  </a:lnTo>
                  <a:lnTo>
                    <a:pt x="61292" y="287440"/>
                  </a:lnTo>
                  <a:lnTo>
                    <a:pt x="49426" y="294812"/>
                  </a:lnTo>
                  <a:lnTo>
                    <a:pt x="36621" y="302174"/>
                  </a:lnTo>
                  <a:lnTo>
                    <a:pt x="32978" y="304635"/>
                  </a:lnTo>
                  <a:lnTo>
                    <a:pt x="35444" y="303829"/>
                  </a:lnTo>
                  <a:lnTo>
                    <a:pt x="41982" y="300844"/>
                  </a:lnTo>
                  <a:lnTo>
                    <a:pt x="52458" y="297631"/>
                  </a:lnTo>
                  <a:lnTo>
                    <a:pt x="65560" y="294265"/>
                  </a:lnTo>
                  <a:lnTo>
                    <a:pt x="80411" y="290798"/>
                  </a:lnTo>
                  <a:lnTo>
                    <a:pt x="95207" y="288486"/>
                  </a:lnTo>
                  <a:lnTo>
                    <a:pt x="109964" y="286945"/>
                  </a:lnTo>
                  <a:lnTo>
                    <a:pt x="124697" y="285918"/>
                  </a:lnTo>
                  <a:lnTo>
                    <a:pt x="140636" y="285233"/>
                  </a:lnTo>
                  <a:lnTo>
                    <a:pt x="174660" y="284472"/>
                  </a:lnTo>
                  <a:lnTo>
                    <a:pt x="191074" y="285493"/>
                  </a:lnTo>
                  <a:lnTo>
                    <a:pt x="264277" y="2948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368439" y="451473"/>
              <a:ext cx="196195" cy="380574"/>
            </a:xfrm>
            <a:custGeom>
              <a:avLst/>
              <a:gdLst/>
              <a:ahLst/>
              <a:cxnLst/>
              <a:rect l="0" t="0" r="0" b="0"/>
              <a:pathLst>
                <a:path w="196195" h="380574">
                  <a:moveTo>
                    <a:pt x="44047" y="0"/>
                  </a:moveTo>
                  <a:lnTo>
                    <a:pt x="28720" y="61307"/>
                  </a:lnTo>
                  <a:lnTo>
                    <a:pt x="27712" y="73906"/>
                  </a:lnTo>
                  <a:lnTo>
                    <a:pt x="28262" y="85976"/>
                  </a:lnTo>
                  <a:lnTo>
                    <a:pt x="29853" y="97693"/>
                  </a:lnTo>
                  <a:lnTo>
                    <a:pt x="33361" y="107952"/>
                  </a:lnTo>
                  <a:lnTo>
                    <a:pt x="38146" y="117238"/>
                  </a:lnTo>
                  <a:lnTo>
                    <a:pt x="43784" y="125875"/>
                  </a:lnTo>
                  <a:lnTo>
                    <a:pt x="53660" y="130410"/>
                  </a:lnTo>
                  <a:lnTo>
                    <a:pt x="66361" y="132210"/>
                  </a:lnTo>
                  <a:lnTo>
                    <a:pt x="80946" y="132187"/>
                  </a:lnTo>
                  <a:lnTo>
                    <a:pt x="94340" y="129724"/>
                  </a:lnTo>
                  <a:lnTo>
                    <a:pt x="106940" y="125635"/>
                  </a:lnTo>
                  <a:lnTo>
                    <a:pt x="119010" y="120462"/>
                  </a:lnTo>
                  <a:lnTo>
                    <a:pt x="129504" y="112119"/>
                  </a:lnTo>
                  <a:lnTo>
                    <a:pt x="138947" y="101664"/>
                  </a:lnTo>
                  <a:lnTo>
                    <a:pt x="147689" y="89799"/>
                  </a:lnTo>
                  <a:lnTo>
                    <a:pt x="154741" y="78219"/>
                  </a:lnTo>
                  <a:lnTo>
                    <a:pt x="160666" y="66828"/>
                  </a:lnTo>
                  <a:lnTo>
                    <a:pt x="165839" y="55564"/>
                  </a:lnTo>
                  <a:lnTo>
                    <a:pt x="169288" y="43160"/>
                  </a:lnTo>
                  <a:lnTo>
                    <a:pt x="171587" y="29997"/>
                  </a:lnTo>
                  <a:lnTo>
                    <a:pt x="173120" y="16328"/>
                  </a:lnTo>
                  <a:lnTo>
                    <a:pt x="172918" y="12109"/>
                  </a:lnTo>
                  <a:lnTo>
                    <a:pt x="171560" y="14190"/>
                  </a:lnTo>
                  <a:lnTo>
                    <a:pt x="169431" y="20472"/>
                  </a:lnTo>
                  <a:lnTo>
                    <a:pt x="169236" y="30777"/>
                  </a:lnTo>
                  <a:lnTo>
                    <a:pt x="170329" y="43765"/>
                  </a:lnTo>
                  <a:lnTo>
                    <a:pt x="172281" y="58541"/>
                  </a:lnTo>
                  <a:lnTo>
                    <a:pt x="173582" y="73286"/>
                  </a:lnTo>
                  <a:lnTo>
                    <a:pt x="174450" y="88009"/>
                  </a:lnTo>
                  <a:lnTo>
                    <a:pt x="175029" y="102719"/>
                  </a:lnTo>
                  <a:lnTo>
                    <a:pt x="176638" y="116197"/>
                  </a:lnTo>
                  <a:lnTo>
                    <a:pt x="178934" y="128852"/>
                  </a:lnTo>
                  <a:lnTo>
                    <a:pt x="181688" y="140959"/>
                  </a:lnTo>
                  <a:lnTo>
                    <a:pt x="188011" y="173988"/>
                  </a:lnTo>
                  <a:lnTo>
                    <a:pt x="191410" y="193073"/>
                  </a:lnTo>
                  <a:lnTo>
                    <a:pt x="193676" y="213137"/>
                  </a:lnTo>
                  <a:lnTo>
                    <a:pt x="195187" y="233855"/>
                  </a:lnTo>
                  <a:lnTo>
                    <a:pt x="196194" y="255007"/>
                  </a:lnTo>
                  <a:lnTo>
                    <a:pt x="194419" y="274003"/>
                  </a:lnTo>
                  <a:lnTo>
                    <a:pt x="190788" y="291561"/>
                  </a:lnTo>
                  <a:lnTo>
                    <a:pt x="185920" y="308160"/>
                  </a:lnTo>
                  <a:lnTo>
                    <a:pt x="180228" y="321674"/>
                  </a:lnTo>
                  <a:lnTo>
                    <a:pt x="173987" y="333129"/>
                  </a:lnTo>
                  <a:lnTo>
                    <a:pt x="167379" y="343214"/>
                  </a:lnTo>
                  <a:lnTo>
                    <a:pt x="159303" y="352383"/>
                  </a:lnTo>
                  <a:lnTo>
                    <a:pt x="150248" y="360944"/>
                  </a:lnTo>
                  <a:lnTo>
                    <a:pt x="140541" y="369097"/>
                  </a:lnTo>
                  <a:lnTo>
                    <a:pt x="127953" y="374533"/>
                  </a:lnTo>
                  <a:lnTo>
                    <a:pt x="113442" y="378157"/>
                  </a:lnTo>
                  <a:lnTo>
                    <a:pt x="97652" y="380573"/>
                  </a:lnTo>
                  <a:lnTo>
                    <a:pt x="83454" y="378513"/>
                  </a:lnTo>
                  <a:lnTo>
                    <a:pt x="70318" y="373470"/>
                  </a:lnTo>
                  <a:lnTo>
                    <a:pt x="57891" y="366437"/>
                  </a:lnTo>
                  <a:lnTo>
                    <a:pt x="47158" y="358077"/>
                  </a:lnTo>
                  <a:lnTo>
                    <a:pt x="37557" y="348834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75867" y="451473"/>
              <a:ext cx="187198" cy="22025"/>
            </a:xfrm>
            <a:custGeom>
              <a:avLst/>
              <a:gdLst/>
              <a:ahLst/>
              <a:cxnLst/>
              <a:rect l="0" t="0" r="0" b="0"/>
              <a:pathLst>
                <a:path w="187198" h="22025">
                  <a:moveTo>
                    <a:pt x="0" y="0"/>
                  </a:moveTo>
                  <a:lnTo>
                    <a:pt x="23383" y="5846"/>
                  </a:lnTo>
                  <a:lnTo>
                    <a:pt x="36388" y="7568"/>
                  </a:lnTo>
                  <a:lnTo>
                    <a:pt x="51176" y="8716"/>
                  </a:lnTo>
                  <a:lnTo>
                    <a:pt x="67152" y="9481"/>
                  </a:lnTo>
                  <a:lnTo>
                    <a:pt x="101217" y="10332"/>
                  </a:lnTo>
                  <a:lnTo>
                    <a:pt x="118865" y="10559"/>
                  </a:lnTo>
                  <a:lnTo>
                    <a:pt x="134301" y="11933"/>
                  </a:lnTo>
                  <a:lnTo>
                    <a:pt x="148263" y="14073"/>
                  </a:lnTo>
                  <a:lnTo>
                    <a:pt x="187197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30925" y="561589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11012"/>
                  </a:moveTo>
                  <a:lnTo>
                    <a:pt x="23382" y="5166"/>
                  </a:lnTo>
                  <a:lnTo>
                    <a:pt x="35164" y="3444"/>
                  </a:lnTo>
                  <a:lnTo>
                    <a:pt x="47913" y="2296"/>
                  </a:lnTo>
                  <a:lnTo>
                    <a:pt x="61306" y="1531"/>
                  </a:lnTo>
                  <a:lnTo>
                    <a:pt x="95764" y="68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05237" y="344419"/>
              <a:ext cx="215735" cy="316275"/>
            </a:xfrm>
            <a:custGeom>
              <a:avLst/>
              <a:gdLst/>
              <a:ahLst/>
              <a:cxnLst/>
              <a:rect l="0" t="0" r="0" b="0"/>
              <a:pathLst>
                <a:path w="215735" h="316275">
                  <a:moveTo>
                    <a:pt x="55139" y="18962"/>
                  </a:moveTo>
                  <a:lnTo>
                    <a:pt x="78522" y="7271"/>
                  </a:lnTo>
                  <a:lnTo>
                    <a:pt x="90304" y="3827"/>
                  </a:lnTo>
                  <a:lnTo>
                    <a:pt x="103052" y="1531"/>
                  </a:lnTo>
                  <a:lnTo>
                    <a:pt x="116445" y="0"/>
                  </a:lnTo>
                  <a:lnTo>
                    <a:pt x="129045" y="1427"/>
                  </a:lnTo>
                  <a:lnTo>
                    <a:pt x="141115" y="4825"/>
                  </a:lnTo>
                  <a:lnTo>
                    <a:pt x="152832" y="9537"/>
                  </a:lnTo>
                  <a:lnTo>
                    <a:pt x="163090" y="15126"/>
                  </a:lnTo>
                  <a:lnTo>
                    <a:pt x="172376" y="21299"/>
                  </a:lnTo>
                  <a:lnTo>
                    <a:pt x="181014" y="27861"/>
                  </a:lnTo>
                  <a:lnTo>
                    <a:pt x="189219" y="38353"/>
                  </a:lnTo>
                  <a:lnTo>
                    <a:pt x="197137" y="51466"/>
                  </a:lnTo>
                  <a:lnTo>
                    <a:pt x="204862" y="66325"/>
                  </a:lnTo>
                  <a:lnTo>
                    <a:pt x="210012" y="83572"/>
                  </a:lnTo>
                  <a:lnTo>
                    <a:pt x="213445" y="102411"/>
                  </a:lnTo>
                  <a:lnTo>
                    <a:pt x="215734" y="122311"/>
                  </a:lnTo>
                  <a:lnTo>
                    <a:pt x="213590" y="141696"/>
                  </a:lnTo>
                  <a:lnTo>
                    <a:pt x="208490" y="160736"/>
                  </a:lnTo>
                  <a:lnTo>
                    <a:pt x="201419" y="179548"/>
                  </a:lnTo>
                  <a:lnTo>
                    <a:pt x="194258" y="195759"/>
                  </a:lnTo>
                  <a:lnTo>
                    <a:pt x="187038" y="210237"/>
                  </a:lnTo>
                  <a:lnTo>
                    <a:pt x="179776" y="223560"/>
                  </a:lnTo>
                  <a:lnTo>
                    <a:pt x="172489" y="234888"/>
                  </a:lnTo>
                  <a:lnTo>
                    <a:pt x="165183" y="244888"/>
                  </a:lnTo>
                  <a:lnTo>
                    <a:pt x="157866" y="254001"/>
                  </a:lnTo>
                  <a:lnTo>
                    <a:pt x="150541" y="262524"/>
                  </a:lnTo>
                  <a:lnTo>
                    <a:pt x="143210" y="270652"/>
                  </a:lnTo>
                  <a:lnTo>
                    <a:pt x="135876" y="278519"/>
                  </a:lnTo>
                  <a:lnTo>
                    <a:pt x="127316" y="284986"/>
                  </a:lnTo>
                  <a:lnTo>
                    <a:pt x="117939" y="290522"/>
                  </a:lnTo>
                  <a:lnTo>
                    <a:pt x="108017" y="295435"/>
                  </a:lnTo>
                  <a:lnTo>
                    <a:pt x="96509" y="299935"/>
                  </a:lnTo>
                  <a:lnTo>
                    <a:pt x="83942" y="304158"/>
                  </a:lnTo>
                  <a:lnTo>
                    <a:pt x="70671" y="308196"/>
                  </a:lnTo>
                  <a:lnTo>
                    <a:pt x="58152" y="308442"/>
                  </a:lnTo>
                  <a:lnTo>
                    <a:pt x="46136" y="306159"/>
                  </a:lnTo>
                  <a:lnTo>
                    <a:pt x="34455" y="302189"/>
                  </a:lnTo>
                  <a:lnTo>
                    <a:pt x="24220" y="297096"/>
                  </a:lnTo>
                  <a:lnTo>
                    <a:pt x="14950" y="291254"/>
                  </a:lnTo>
                  <a:lnTo>
                    <a:pt x="6323" y="284912"/>
                  </a:lnTo>
                  <a:lnTo>
                    <a:pt x="1796" y="275790"/>
                  </a:lnTo>
                  <a:lnTo>
                    <a:pt x="0" y="264814"/>
                  </a:lnTo>
                  <a:lnTo>
                    <a:pt x="27" y="252604"/>
                  </a:lnTo>
                  <a:lnTo>
                    <a:pt x="3716" y="240792"/>
                  </a:lnTo>
                  <a:lnTo>
                    <a:pt x="9845" y="229248"/>
                  </a:lnTo>
                  <a:lnTo>
                    <a:pt x="17602" y="217881"/>
                  </a:lnTo>
                  <a:lnTo>
                    <a:pt x="27667" y="207856"/>
                  </a:lnTo>
                  <a:lnTo>
                    <a:pt x="39271" y="198726"/>
                  </a:lnTo>
                  <a:lnTo>
                    <a:pt x="51902" y="190192"/>
                  </a:lnTo>
                  <a:lnTo>
                    <a:pt x="65216" y="185726"/>
                  </a:lnTo>
                  <a:lnTo>
                    <a:pt x="78986" y="183972"/>
                  </a:lnTo>
                  <a:lnTo>
                    <a:pt x="93060" y="184027"/>
                  </a:lnTo>
                  <a:lnTo>
                    <a:pt x="104890" y="187733"/>
                  </a:lnTo>
                  <a:lnTo>
                    <a:pt x="115223" y="193875"/>
                  </a:lnTo>
                  <a:lnTo>
                    <a:pt x="124559" y="201640"/>
                  </a:lnTo>
                  <a:lnTo>
                    <a:pt x="133230" y="210487"/>
                  </a:lnTo>
                  <a:lnTo>
                    <a:pt x="141458" y="220056"/>
                  </a:lnTo>
                  <a:lnTo>
                    <a:pt x="149390" y="230106"/>
                  </a:lnTo>
                  <a:lnTo>
                    <a:pt x="157125" y="240476"/>
                  </a:lnTo>
                  <a:lnTo>
                    <a:pt x="172245" y="261786"/>
                  </a:lnTo>
                  <a:lnTo>
                    <a:pt x="178480" y="272608"/>
                  </a:lnTo>
                  <a:lnTo>
                    <a:pt x="183860" y="283493"/>
                  </a:lnTo>
                  <a:lnTo>
                    <a:pt x="198289" y="3162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559219" y="418439"/>
              <a:ext cx="229713" cy="119122"/>
            </a:xfrm>
            <a:custGeom>
              <a:avLst/>
              <a:gdLst/>
              <a:ahLst/>
              <a:cxnLst/>
              <a:rect l="0" t="0" r="0" b="0"/>
              <a:pathLst>
                <a:path w="229713" h="119122">
                  <a:moveTo>
                    <a:pt x="9481" y="0"/>
                  </a:moveTo>
                  <a:lnTo>
                    <a:pt x="3635" y="23382"/>
                  </a:lnTo>
                  <a:lnTo>
                    <a:pt x="1913" y="35164"/>
                  </a:lnTo>
                  <a:lnTo>
                    <a:pt x="765" y="47913"/>
                  </a:lnTo>
                  <a:lnTo>
                    <a:pt x="0" y="61306"/>
                  </a:lnTo>
                  <a:lnTo>
                    <a:pt x="1937" y="72682"/>
                  </a:lnTo>
                  <a:lnTo>
                    <a:pt x="5675" y="82713"/>
                  </a:lnTo>
                  <a:lnTo>
                    <a:pt x="10614" y="91847"/>
                  </a:lnTo>
                  <a:lnTo>
                    <a:pt x="20024" y="97936"/>
                  </a:lnTo>
                  <a:lnTo>
                    <a:pt x="32416" y="101996"/>
                  </a:lnTo>
                  <a:lnTo>
                    <a:pt x="96258" y="114357"/>
                  </a:lnTo>
                  <a:lnTo>
                    <a:pt x="113825" y="116614"/>
                  </a:lnTo>
                  <a:lnTo>
                    <a:pt x="131654" y="118118"/>
                  </a:lnTo>
                  <a:lnTo>
                    <a:pt x="149658" y="119121"/>
                  </a:lnTo>
                  <a:lnTo>
                    <a:pt x="165331" y="118566"/>
                  </a:lnTo>
                  <a:lnTo>
                    <a:pt x="179450" y="116973"/>
                  </a:lnTo>
                  <a:lnTo>
                    <a:pt x="229712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733873" y="363381"/>
              <a:ext cx="55059" cy="341359"/>
            </a:xfrm>
            <a:custGeom>
              <a:avLst/>
              <a:gdLst/>
              <a:ahLst/>
              <a:cxnLst/>
              <a:rect l="0" t="0" r="0" b="0"/>
              <a:pathLst>
                <a:path w="55059" h="341359">
                  <a:moveTo>
                    <a:pt x="0" y="0"/>
                  </a:moveTo>
                  <a:lnTo>
                    <a:pt x="0" y="76633"/>
                  </a:lnTo>
                  <a:lnTo>
                    <a:pt x="1224" y="91464"/>
                  </a:lnTo>
                  <a:lnTo>
                    <a:pt x="3263" y="105022"/>
                  </a:lnTo>
                  <a:lnTo>
                    <a:pt x="5846" y="117732"/>
                  </a:lnTo>
                  <a:lnTo>
                    <a:pt x="7568" y="132322"/>
                  </a:lnTo>
                  <a:lnTo>
                    <a:pt x="8715" y="148167"/>
                  </a:lnTo>
                  <a:lnTo>
                    <a:pt x="9481" y="164847"/>
                  </a:lnTo>
                  <a:lnTo>
                    <a:pt x="11215" y="179638"/>
                  </a:lnTo>
                  <a:lnTo>
                    <a:pt x="13594" y="193169"/>
                  </a:lnTo>
                  <a:lnTo>
                    <a:pt x="22788" y="236275"/>
                  </a:lnTo>
                  <a:lnTo>
                    <a:pt x="29704" y="268961"/>
                  </a:lnTo>
                  <a:lnTo>
                    <a:pt x="33261" y="284529"/>
                  </a:lnTo>
                  <a:lnTo>
                    <a:pt x="55058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2885983" y="165173"/>
            <a:ext cx="49363" cy="1662747"/>
          </a:xfrm>
          <a:custGeom>
            <a:avLst/>
            <a:gdLst/>
            <a:ahLst/>
            <a:cxnLst/>
            <a:rect l="0" t="0" r="0" b="0"/>
            <a:pathLst>
              <a:path w="49363" h="1662747">
                <a:moveTo>
                  <a:pt x="0" y="0"/>
                </a:moveTo>
                <a:lnTo>
                  <a:pt x="1223" y="33941"/>
                </a:lnTo>
                <a:lnTo>
                  <a:pt x="3263" y="44650"/>
                </a:lnTo>
                <a:lnTo>
                  <a:pt x="5845" y="55461"/>
                </a:lnTo>
                <a:lnTo>
                  <a:pt x="7567" y="67561"/>
                </a:lnTo>
                <a:lnTo>
                  <a:pt x="8716" y="80523"/>
                </a:lnTo>
                <a:lnTo>
                  <a:pt x="9991" y="107975"/>
                </a:lnTo>
                <a:lnTo>
                  <a:pt x="10558" y="136489"/>
                </a:lnTo>
                <a:lnTo>
                  <a:pt x="11932" y="150944"/>
                </a:lnTo>
                <a:lnTo>
                  <a:pt x="14072" y="165475"/>
                </a:lnTo>
                <a:lnTo>
                  <a:pt x="16723" y="180057"/>
                </a:lnTo>
                <a:lnTo>
                  <a:pt x="18489" y="194672"/>
                </a:lnTo>
                <a:lnTo>
                  <a:pt x="19667" y="209309"/>
                </a:lnTo>
                <a:lnTo>
                  <a:pt x="20452" y="223961"/>
                </a:lnTo>
                <a:lnTo>
                  <a:pt x="22199" y="238624"/>
                </a:lnTo>
                <a:lnTo>
                  <a:pt x="24587" y="253292"/>
                </a:lnTo>
                <a:lnTo>
                  <a:pt x="27403" y="267966"/>
                </a:lnTo>
                <a:lnTo>
                  <a:pt x="29280" y="282642"/>
                </a:lnTo>
                <a:lnTo>
                  <a:pt x="30532" y="297320"/>
                </a:lnTo>
                <a:lnTo>
                  <a:pt x="31366" y="311999"/>
                </a:lnTo>
                <a:lnTo>
                  <a:pt x="33146" y="326680"/>
                </a:lnTo>
                <a:lnTo>
                  <a:pt x="35556" y="341361"/>
                </a:lnTo>
                <a:lnTo>
                  <a:pt x="38386" y="356042"/>
                </a:lnTo>
                <a:lnTo>
                  <a:pt x="38268" y="382143"/>
                </a:lnTo>
                <a:lnTo>
                  <a:pt x="36523" y="394241"/>
                </a:lnTo>
                <a:lnTo>
                  <a:pt x="37848" y="420735"/>
                </a:lnTo>
                <a:lnTo>
                  <a:pt x="39914" y="434652"/>
                </a:lnTo>
                <a:lnTo>
                  <a:pt x="41291" y="450047"/>
                </a:lnTo>
                <a:lnTo>
                  <a:pt x="42822" y="483467"/>
                </a:lnTo>
                <a:lnTo>
                  <a:pt x="43683" y="536675"/>
                </a:lnTo>
                <a:lnTo>
                  <a:pt x="44014" y="655561"/>
                </a:lnTo>
                <a:lnTo>
                  <a:pt x="42801" y="674401"/>
                </a:lnTo>
                <a:lnTo>
                  <a:pt x="40769" y="693078"/>
                </a:lnTo>
                <a:lnTo>
                  <a:pt x="38191" y="711648"/>
                </a:lnTo>
                <a:lnTo>
                  <a:pt x="36472" y="730145"/>
                </a:lnTo>
                <a:lnTo>
                  <a:pt x="35326" y="748593"/>
                </a:lnTo>
                <a:lnTo>
                  <a:pt x="34053" y="785406"/>
                </a:lnTo>
                <a:lnTo>
                  <a:pt x="33236" y="862147"/>
                </a:lnTo>
                <a:lnTo>
                  <a:pt x="31900" y="903167"/>
                </a:lnTo>
                <a:lnTo>
                  <a:pt x="29832" y="922670"/>
                </a:lnTo>
                <a:lnTo>
                  <a:pt x="27229" y="941790"/>
                </a:lnTo>
                <a:lnTo>
                  <a:pt x="25493" y="961877"/>
                </a:lnTo>
                <a:lnTo>
                  <a:pt x="24337" y="982610"/>
                </a:lnTo>
                <a:lnTo>
                  <a:pt x="23051" y="1023999"/>
                </a:lnTo>
                <a:lnTo>
                  <a:pt x="22226" y="1103679"/>
                </a:lnTo>
                <a:lnTo>
                  <a:pt x="22035" y="1245985"/>
                </a:lnTo>
                <a:lnTo>
                  <a:pt x="23254" y="1266225"/>
                </a:lnTo>
                <a:lnTo>
                  <a:pt x="25291" y="1285836"/>
                </a:lnTo>
                <a:lnTo>
                  <a:pt x="27872" y="1305027"/>
                </a:lnTo>
                <a:lnTo>
                  <a:pt x="27478" y="1336139"/>
                </a:lnTo>
                <a:lnTo>
                  <a:pt x="25659" y="1349575"/>
                </a:lnTo>
                <a:lnTo>
                  <a:pt x="24447" y="1364649"/>
                </a:lnTo>
                <a:lnTo>
                  <a:pt x="23965" y="1413869"/>
                </a:lnTo>
                <a:lnTo>
                  <a:pt x="25764" y="1429535"/>
                </a:lnTo>
                <a:lnTo>
                  <a:pt x="28188" y="1444873"/>
                </a:lnTo>
                <a:lnTo>
                  <a:pt x="29803" y="1459993"/>
                </a:lnTo>
                <a:lnTo>
                  <a:pt x="30880" y="1474966"/>
                </a:lnTo>
                <a:lnTo>
                  <a:pt x="32396" y="1522685"/>
                </a:lnTo>
                <a:lnTo>
                  <a:pt x="32908" y="1587770"/>
                </a:lnTo>
                <a:lnTo>
                  <a:pt x="34174" y="1601751"/>
                </a:lnTo>
                <a:lnTo>
                  <a:pt x="36241" y="1614741"/>
                </a:lnTo>
                <a:lnTo>
                  <a:pt x="38843" y="1627072"/>
                </a:lnTo>
                <a:lnTo>
                  <a:pt x="41801" y="1636516"/>
                </a:lnTo>
                <a:lnTo>
                  <a:pt x="44996" y="1644036"/>
                </a:lnTo>
                <a:lnTo>
                  <a:pt x="48350" y="1650272"/>
                </a:lnTo>
                <a:lnTo>
                  <a:pt x="49362" y="1654430"/>
                </a:lnTo>
                <a:lnTo>
                  <a:pt x="48814" y="1657202"/>
                </a:lnTo>
                <a:lnTo>
                  <a:pt x="44046" y="16627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28613" y="924971"/>
            <a:ext cx="825868" cy="319336"/>
            <a:chOff x="628613" y="924971"/>
            <a:chExt cx="825868" cy="319336"/>
          </a:xfrm>
        </p:grpSpPr>
        <p:sp>
          <p:nvSpPr>
            <p:cNvPr id="17" name="Freeform 16"/>
            <p:cNvSpPr/>
            <p:nvPr/>
          </p:nvSpPr>
          <p:spPr>
            <a:xfrm>
              <a:off x="628613" y="1002052"/>
              <a:ext cx="209220" cy="11012"/>
            </a:xfrm>
            <a:custGeom>
              <a:avLst/>
              <a:gdLst/>
              <a:ahLst/>
              <a:cxnLst/>
              <a:rect l="0" t="0" r="0" b="0"/>
              <a:pathLst>
                <a:path w="209220" h="11012">
                  <a:moveTo>
                    <a:pt x="0" y="11011"/>
                  </a:moveTo>
                  <a:lnTo>
                    <a:pt x="17537" y="5165"/>
                  </a:lnTo>
                  <a:lnTo>
                    <a:pt x="27597" y="3443"/>
                  </a:lnTo>
                  <a:lnTo>
                    <a:pt x="39197" y="2295"/>
                  </a:lnTo>
                  <a:lnTo>
                    <a:pt x="51825" y="1530"/>
                  </a:lnTo>
                  <a:lnTo>
                    <a:pt x="78907" y="680"/>
                  </a:ln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69971" y="924971"/>
              <a:ext cx="177125" cy="319336"/>
            </a:xfrm>
            <a:custGeom>
              <a:avLst/>
              <a:gdLst/>
              <a:ahLst/>
              <a:cxnLst/>
              <a:rect l="0" t="0" r="0" b="0"/>
              <a:pathLst>
                <a:path w="177125" h="319336">
                  <a:moveTo>
                    <a:pt x="0" y="0"/>
                  </a:moveTo>
                  <a:lnTo>
                    <a:pt x="23383" y="0"/>
                  </a:lnTo>
                  <a:lnTo>
                    <a:pt x="33941" y="1223"/>
                  </a:lnTo>
                  <a:lnTo>
                    <a:pt x="44651" y="3262"/>
                  </a:lnTo>
                  <a:lnTo>
                    <a:pt x="55461" y="5845"/>
                  </a:lnTo>
                  <a:lnTo>
                    <a:pt x="66338" y="8791"/>
                  </a:lnTo>
                  <a:lnTo>
                    <a:pt x="88212" y="15326"/>
                  </a:lnTo>
                  <a:lnTo>
                    <a:pt x="121163" y="25884"/>
                  </a:lnTo>
                  <a:lnTo>
                    <a:pt x="130939" y="30715"/>
                  </a:lnTo>
                  <a:lnTo>
                    <a:pt x="139904" y="36382"/>
                  </a:lnTo>
                  <a:lnTo>
                    <a:pt x="148327" y="42607"/>
                  </a:lnTo>
                  <a:lnTo>
                    <a:pt x="156389" y="49204"/>
                  </a:lnTo>
                  <a:lnTo>
                    <a:pt x="164212" y="56049"/>
                  </a:lnTo>
                  <a:lnTo>
                    <a:pt x="171873" y="63060"/>
                  </a:lnTo>
                  <a:lnTo>
                    <a:pt x="175758" y="71404"/>
                  </a:lnTo>
                  <a:lnTo>
                    <a:pt x="177124" y="80637"/>
                  </a:lnTo>
                  <a:lnTo>
                    <a:pt x="176811" y="90463"/>
                  </a:lnTo>
                  <a:lnTo>
                    <a:pt x="174155" y="99461"/>
                  </a:lnTo>
                  <a:lnTo>
                    <a:pt x="169938" y="107906"/>
                  </a:lnTo>
                  <a:lnTo>
                    <a:pt x="164679" y="115984"/>
                  </a:lnTo>
                  <a:lnTo>
                    <a:pt x="157503" y="122592"/>
                  </a:lnTo>
                  <a:lnTo>
                    <a:pt x="149048" y="128221"/>
                  </a:lnTo>
                  <a:lnTo>
                    <a:pt x="139741" y="133197"/>
                  </a:lnTo>
                  <a:lnTo>
                    <a:pt x="131090" y="138962"/>
                  </a:lnTo>
                  <a:lnTo>
                    <a:pt x="122875" y="145252"/>
                  </a:lnTo>
                  <a:lnTo>
                    <a:pt x="114951" y="151892"/>
                  </a:lnTo>
                  <a:lnTo>
                    <a:pt x="105998" y="157543"/>
                  </a:lnTo>
                  <a:lnTo>
                    <a:pt x="96359" y="162533"/>
                  </a:lnTo>
                  <a:lnTo>
                    <a:pt x="86263" y="167084"/>
                  </a:lnTo>
                  <a:lnTo>
                    <a:pt x="84426" y="172564"/>
                  </a:lnTo>
                  <a:lnTo>
                    <a:pt x="88095" y="178665"/>
                  </a:lnTo>
                  <a:lnTo>
                    <a:pt x="95435" y="185179"/>
                  </a:lnTo>
                  <a:lnTo>
                    <a:pt x="105223" y="190746"/>
                  </a:lnTo>
                  <a:lnTo>
                    <a:pt x="116642" y="195680"/>
                  </a:lnTo>
                  <a:lnTo>
                    <a:pt x="129149" y="200193"/>
                  </a:lnTo>
                  <a:lnTo>
                    <a:pt x="139933" y="205649"/>
                  </a:lnTo>
                  <a:lnTo>
                    <a:pt x="149570" y="211733"/>
                  </a:lnTo>
                  <a:lnTo>
                    <a:pt x="158442" y="218236"/>
                  </a:lnTo>
                  <a:lnTo>
                    <a:pt x="163133" y="226242"/>
                  </a:lnTo>
                  <a:lnTo>
                    <a:pt x="165037" y="235250"/>
                  </a:lnTo>
                  <a:lnTo>
                    <a:pt x="165082" y="244926"/>
                  </a:lnTo>
                  <a:lnTo>
                    <a:pt x="161442" y="253823"/>
                  </a:lnTo>
                  <a:lnTo>
                    <a:pt x="155345" y="262202"/>
                  </a:lnTo>
                  <a:lnTo>
                    <a:pt x="147610" y="270235"/>
                  </a:lnTo>
                  <a:lnTo>
                    <a:pt x="138782" y="278037"/>
                  </a:lnTo>
                  <a:lnTo>
                    <a:pt x="129227" y="285685"/>
                  </a:lnTo>
                  <a:lnTo>
                    <a:pt x="119186" y="293231"/>
                  </a:lnTo>
                  <a:lnTo>
                    <a:pt x="107598" y="299485"/>
                  </a:lnTo>
                  <a:lnTo>
                    <a:pt x="94979" y="304878"/>
                  </a:lnTo>
                  <a:lnTo>
                    <a:pt x="55058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278295" y="1002052"/>
              <a:ext cx="176186" cy="198209"/>
            </a:xfrm>
            <a:custGeom>
              <a:avLst/>
              <a:gdLst/>
              <a:ahLst/>
              <a:cxnLst/>
              <a:rect l="0" t="0" r="0" b="0"/>
              <a:pathLst>
                <a:path w="176186" h="198209">
                  <a:moveTo>
                    <a:pt x="0" y="0"/>
                  </a:moveTo>
                  <a:lnTo>
                    <a:pt x="36499" y="36498"/>
                  </a:lnTo>
                  <a:lnTo>
                    <a:pt x="45132" y="46355"/>
                  </a:lnTo>
                  <a:lnTo>
                    <a:pt x="53335" y="56597"/>
                  </a:lnTo>
                  <a:lnTo>
                    <a:pt x="61250" y="67095"/>
                  </a:lnTo>
                  <a:lnTo>
                    <a:pt x="68974" y="76541"/>
                  </a:lnTo>
                  <a:lnTo>
                    <a:pt x="76570" y="85285"/>
                  </a:lnTo>
                  <a:lnTo>
                    <a:pt x="84082" y="93562"/>
                  </a:lnTo>
                  <a:lnTo>
                    <a:pt x="98953" y="109284"/>
                  </a:lnTo>
                  <a:lnTo>
                    <a:pt x="134284" y="145161"/>
                  </a:lnTo>
                  <a:lnTo>
                    <a:pt x="143357" y="155502"/>
                  </a:lnTo>
                  <a:lnTo>
                    <a:pt x="151852" y="166067"/>
                  </a:lnTo>
                  <a:lnTo>
                    <a:pt x="176185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33353" y="1090144"/>
              <a:ext cx="110116" cy="33036"/>
            </a:xfrm>
            <a:custGeom>
              <a:avLst/>
              <a:gdLst/>
              <a:ahLst/>
              <a:cxnLst/>
              <a:rect l="0" t="0" r="0" b="0"/>
              <a:pathLst>
                <a:path w="110116" h="33036">
                  <a:moveTo>
                    <a:pt x="0" y="33035"/>
                  </a:moveTo>
                  <a:lnTo>
                    <a:pt x="17537" y="27189"/>
                  </a:lnTo>
                  <a:lnTo>
                    <a:pt x="27597" y="23020"/>
                  </a:lnTo>
                  <a:lnTo>
                    <a:pt x="39197" y="17794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919192" y="1673757"/>
            <a:ext cx="3222110" cy="154163"/>
          </a:xfrm>
          <a:custGeom>
            <a:avLst/>
            <a:gdLst/>
            <a:ahLst/>
            <a:cxnLst/>
            <a:rect l="0" t="0" r="0" b="0"/>
            <a:pathLst>
              <a:path w="3222110" h="154163">
                <a:moveTo>
                  <a:pt x="1999825" y="154162"/>
                </a:moveTo>
                <a:lnTo>
                  <a:pt x="1976443" y="148316"/>
                </a:lnTo>
                <a:lnTo>
                  <a:pt x="1938519" y="144681"/>
                </a:lnTo>
                <a:lnTo>
                  <a:pt x="1907325" y="140568"/>
                </a:lnTo>
                <a:lnTo>
                  <a:pt x="1890441" y="137758"/>
                </a:lnTo>
                <a:lnTo>
                  <a:pt x="1875516" y="134661"/>
                </a:lnTo>
                <a:lnTo>
                  <a:pt x="1861894" y="131373"/>
                </a:lnTo>
                <a:lnTo>
                  <a:pt x="1849143" y="127958"/>
                </a:lnTo>
                <a:lnTo>
                  <a:pt x="1833301" y="124457"/>
                </a:lnTo>
                <a:lnTo>
                  <a:pt x="1778379" y="113685"/>
                </a:lnTo>
                <a:lnTo>
                  <a:pt x="1745612" y="106400"/>
                </a:lnTo>
                <a:lnTo>
                  <a:pt x="1655036" y="84418"/>
                </a:lnTo>
                <a:lnTo>
                  <a:pt x="1625539" y="80342"/>
                </a:lnTo>
                <a:lnTo>
                  <a:pt x="1594892" y="77307"/>
                </a:lnTo>
                <a:lnTo>
                  <a:pt x="1578155" y="74784"/>
                </a:lnTo>
                <a:lnTo>
                  <a:pt x="1543245" y="68719"/>
                </a:lnTo>
                <a:lnTo>
                  <a:pt x="1397804" y="40336"/>
                </a:lnTo>
                <a:lnTo>
                  <a:pt x="1357867" y="36279"/>
                </a:lnTo>
                <a:lnTo>
                  <a:pt x="1316871" y="33253"/>
                </a:lnTo>
                <a:lnTo>
                  <a:pt x="1297374" y="30733"/>
                </a:lnTo>
                <a:lnTo>
                  <a:pt x="1216282" y="17898"/>
                </a:lnTo>
                <a:lnTo>
                  <a:pt x="1173193" y="14072"/>
                </a:lnTo>
                <a:lnTo>
                  <a:pt x="1129572" y="11148"/>
                </a:lnTo>
                <a:lnTo>
                  <a:pt x="1107662" y="8656"/>
                </a:lnTo>
                <a:lnTo>
                  <a:pt x="1062519" y="3847"/>
                </a:lnTo>
                <a:lnTo>
                  <a:pt x="967015" y="760"/>
                </a:lnTo>
                <a:lnTo>
                  <a:pt x="475076" y="0"/>
                </a:lnTo>
                <a:lnTo>
                  <a:pt x="433893" y="3262"/>
                </a:lnTo>
                <a:lnTo>
                  <a:pt x="392343" y="7567"/>
                </a:lnTo>
                <a:lnTo>
                  <a:pt x="297215" y="10558"/>
                </a:lnTo>
                <a:lnTo>
                  <a:pt x="201960" y="10971"/>
                </a:lnTo>
                <a:lnTo>
                  <a:pt x="172213" y="14256"/>
                </a:lnTo>
                <a:lnTo>
                  <a:pt x="140231" y="18571"/>
                </a:lnTo>
                <a:lnTo>
                  <a:pt x="50188" y="21568"/>
                </a:lnTo>
                <a:lnTo>
                  <a:pt x="19113" y="18558"/>
                </a:lnTo>
                <a:lnTo>
                  <a:pt x="3975" y="16042"/>
                </a:lnTo>
                <a:lnTo>
                  <a:pt x="0" y="14365"/>
                </a:lnTo>
                <a:lnTo>
                  <a:pt x="3468" y="13247"/>
                </a:lnTo>
                <a:lnTo>
                  <a:pt x="94428" y="11142"/>
                </a:lnTo>
                <a:lnTo>
                  <a:pt x="122789" y="14332"/>
                </a:lnTo>
                <a:lnTo>
                  <a:pt x="148853" y="18605"/>
                </a:lnTo>
                <a:lnTo>
                  <a:pt x="237508" y="21573"/>
                </a:lnTo>
                <a:lnTo>
                  <a:pt x="953772" y="22023"/>
                </a:lnTo>
                <a:lnTo>
                  <a:pt x="997794" y="25285"/>
                </a:lnTo>
                <a:lnTo>
                  <a:pt x="1043052" y="29590"/>
                </a:lnTo>
                <a:lnTo>
                  <a:pt x="1138630" y="32354"/>
                </a:lnTo>
                <a:lnTo>
                  <a:pt x="1310278" y="32995"/>
                </a:lnTo>
                <a:lnTo>
                  <a:pt x="1361382" y="36279"/>
                </a:lnTo>
                <a:lnTo>
                  <a:pt x="1412643" y="40594"/>
                </a:lnTo>
                <a:lnTo>
                  <a:pt x="1512074" y="43364"/>
                </a:lnTo>
                <a:lnTo>
                  <a:pt x="1608614" y="43911"/>
                </a:lnTo>
                <a:lnTo>
                  <a:pt x="1659149" y="47249"/>
                </a:lnTo>
                <a:lnTo>
                  <a:pt x="1710157" y="51587"/>
                </a:lnTo>
                <a:lnTo>
                  <a:pt x="1785802" y="55253"/>
                </a:lnTo>
                <a:lnTo>
                  <a:pt x="1809426" y="57635"/>
                </a:lnTo>
                <a:lnTo>
                  <a:pt x="1856475" y="62320"/>
                </a:lnTo>
                <a:lnTo>
                  <a:pt x="1956465" y="65329"/>
                </a:lnTo>
                <a:lnTo>
                  <a:pt x="2033064" y="69112"/>
                </a:lnTo>
                <a:lnTo>
                  <a:pt x="2083115" y="73539"/>
                </a:lnTo>
                <a:lnTo>
                  <a:pt x="2153788" y="77255"/>
                </a:lnTo>
                <a:lnTo>
                  <a:pt x="2178324" y="79644"/>
                </a:lnTo>
                <a:lnTo>
                  <a:pt x="2228426" y="84338"/>
                </a:lnTo>
                <a:lnTo>
                  <a:pt x="2327113" y="87351"/>
                </a:lnTo>
                <a:lnTo>
                  <a:pt x="2398598" y="91135"/>
                </a:lnTo>
                <a:lnTo>
                  <a:pt x="2447453" y="95562"/>
                </a:lnTo>
                <a:lnTo>
                  <a:pt x="2541895" y="98404"/>
                </a:lnTo>
                <a:lnTo>
                  <a:pt x="2636815" y="98966"/>
                </a:lnTo>
                <a:lnTo>
                  <a:pt x="2681795" y="102305"/>
                </a:lnTo>
                <a:lnTo>
                  <a:pt x="2726256" y="106644"/>
                </a:lnTo>
                <a:lnTo>
                  <a:pt x="2814615" y="109430"/>
                </a:lnTo>
                <a:lnTo>
                  <a:pt x="2959358" y="110075"/>
                </a:lnTo>
                <a:lnTo>
                  <a:pt x="2999294" y="106835"/>
                </a:lnTo>
                <a:lnTo>
                  <a:pt x="3037434" y="102540"/>
                </a:lnTo>
                <a:lnTo>
                  <a:pt x="3130194" y="99556"/>
                </a:lnTo>
                <a:lnTo>
                  <a:pt x="3222109" y="991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183295" y="1057109"/>
            <a:ext cx="781822" cy="407429"/>
            <a:chOff x="3183295" y="1057109"/>
            <a:chExt cx="781822" cy="407429"/>
          </a:xfrm>
        </p:grpSpPr>
        <p:sp>
          <p:nvSpPr>
            <p:cNvPr id="23" name="Freeform 22"/>
            <p:cNvSpPr/>
            <p:nvPr/>
          </p:nvSpPr>
          <p:spPr>
            <a:xfrm>
              <a:off x="3183295" y="1226950"/>
              <a:ext cx="220232" cy="6345"/>
            </a:xfrm>
            <a:custGeom>
              <a:avLst/>
              <a:gdLst/>
              <a:ahLst/>
              <a:cxnLst/>
              <a:rect l="0" t="0" r="0" b="0"/>
              <a:pathLst>
                <a:path w="220232" h="6345">
                  <a:moveTo>
                    <a:pt x="0" y="6344"/>
                  </a:moveTo>
                  <a:lnTo>
                    <a:pt x="23383" y="499"/>
                  </a:lnTo>
                  <a:lnTo>
                    <a:pt x="36388" y="0"/>
                  </a:lnTo>
                  <a:lnTo>
                    <a:pt x="51176" y="891"/>
                  </a:lnTo>
                  <a:lnTo>
                    <a:pt x="67152" y="2709"/>
                  </a:lnTo>
                  <a:lnTo>
                    <a:pt x="82697" y="3921"/>
                  </a:lnTo>
                  <a:lnTo>
                    <a:pt x="97954" y="4729"/>
                  </a:lnTo>
                  <a:lnTo>
                    <a:pt x="129181" y="5626"/>
                  </a:lnTo>
                  <a:lnTo>
                    <a:pt x="220231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513642" y="1057109"/>
              <a:ext cx="229166" cy="407429"/>
            </a:xfrm>
            <a:custGeom>
              <a:avLst/>
              <a:gdLst/>
              <a:ahLst/>
              <a:cxnLst/>
              <a:rect l="0" t="0" r="0" b="0"/>
              <a:pathLst>
                <a:path w="229166" h="407429">
                  <a:moveTo>
                    <a:pt x="11011" y="0"/>
                  </a:moveTo>
                  <a:lnTo>
                    <a:pt x="40240" y="5846"/>
                  </a:lnTo>
                  <a:lnTo>
                    <a:pt x="53744" y="7568"/>
                  </a:lnTo>
                  <a:lnTo>
                    <a:pt x="67640" y="8716"/>
                  </a:lnTo>
                  <a:lnTo>
                    <a:pt x="81799" y="9481"/>
                  </a:lnTo>
                  <a:lnTo>
                    <a:pt x="96131" y="11215"/>
                  </a:lnTo>
                  <a:lnTo>
                    <a:pt x="110581" y="13594"/>
                  </a:lnTo>
                  <a:lnTo>
                    <a:pt x="125107" y="16404"/>
                  </a:lnTo>
                  <a:lnTo>
                    <a:pt x="139686" y="20724"/>
                  </a:lnTo>
                  <a:lnTo>
                    <a:pt x="154300" y="26051"/>
                  </a:lnTo>
                  <a:lnTo>
                    <a:pt x="168936" y="32050"/>
                  </a:lnTo>
                  <a:lnTo>
                    <a:pt x="181140" y="38496"/>
                  </a:lnTo>
                  <a:lnTo>
                    <a:pt x="191724" y="45240"/>
                  </a:lnTo>
                  <a:lnTo>
                    <a:pt x="201226" y="52183"/>
                  </a:lnTo>
                  <a:lnTo>
                    <a:pt x="210008" y="59259"/>
                  </a:lnTo>
                  <a:lnTo>
                    <a:pt x="218310" y="66423"/>
                  </a:lnTo>
                  <a:lnTo>
                    <a:pt x="226291" y="73647"/>
                  </a:lnTo>
                  <a:lnTo>
                    <a:pt x="229165" y="82132"/>
                  </a:lnTo>
                  <a:lnTo>
                    <a:pt x="228634" y="91460"/>
                  </a:lnTo>
                  <a:lnTo>
                    <a:pt x="225833" y="101349"/>
                  </a:lnTo>
                  <a:lnTo>
                    <a:pt x="219072" y="110389"/>
                  </a:lnTo>
                  <a:lnTo>
                    <a:pt x="209670" y="118863"/>
                  </a:lnTo>
                  <a:lnTo>
                    <a:pt x="198508" y="126959"/>
                  </a:lnTo>
                  <a:lnTo>
                    <a:pt x="187397" y="136026"/>
                  </a:lnTo>
                  <a:lnTo>
                    <a:pt x="176318" y="145742"/>
                  </a:lnTo>
                  <a:lnTo>
                    <a:pt x="165262" y="155890"/>
                  </a:lnTo>
                  <a:lnTo>
                    <a:pt x="152998" y="165102"/>
                  </a:lnTo>
                  <a:lnTo>
                    <a:pt x="139927" y="173690"/>
                  </a:lnTo>
                  <a:lnTo>
                    <a:pt x="113577" y="189759"/>
                  </a:lnTo>
                  <a:lnTo>
                    <a:pt x="89631" y="205057"/>
                  </a:lnTo>
                  <a:lnTo>
                    <a:pt x="84224" y="213785"/>
                  </a:lnTo>
                  <a:lnTo>
                    <a:pt x="83067" y="223275"/>
                  </a:lnTo>
                  <a:lnTo>
                    <a:pt x="84742" y="233272"/>
                  </a:lnTo>
                  <a:lnTo>
                    <a:pt x="89529" y="241160"/>
                  </a:lnTo>
                  <a:lnTo>
                    <a:pt x="96391" y="247643"/>
                  </a:lnTo>
                  <a:lnTo>
                    <a:pt x="133778" y="272683"/>
                  </a:lnTo>
                  <a:lnTo>
                    <a:pt x="141796" y="280893"/>
                  </a:lnTo>
                  <a:lnTo>
                    <a:pt x="148365" y="290037"/>
                  </a:lnTo>
                  <a:lnTo>
                    <a:pt x="153968" y="299803"/>
                  </a:lnTo>
                  <a:lnTo>
                    <a:pt x="155256" y="308761"/>
                  </a:lnTo>
                  <a:lnTo>
                    <a:pt x="153667" y="317180"/>
                  </a:lnTo>
                  <a:lnTo>
                    <a:pt x="150162" y="325239"/>
                  </a:lnTo>
                  <a:lnTo>
                    <a:pt x="144154" y="333060"/>
                  </a:lnTo>
                  <a:lnTo>
                    <a:pt x="136478" y="340720"/>
                  </a:lnTo>
                  <a:lnTo>
                    <a:pt x="127691" y="348274"/>
                  </a:lnTo>
                  <a:lnTo>
                    <a:pt x="118162" y="354534"/>
                  </a:lnTo>
                  <a:lnTo>
                    <a:pt x="108138" y="359930"/>
                  </a:lnTo>
                  <a:lnTo>
                    <a:pt x="97786" y="364751"/>
                  </a:lnTo>
                  <a:lnTo>
                    <a:pt x="87214" y="369189"/>
                  </a:lnTo>
                  <a:lnTo>
                    <a:pt x="76495" y="373371"/>
                  </a:lnTo>
                  <a:lnTo>
                    <a:pt x="65679" y="377382"/>
                  </a:lnTo>
                  <a:lnTo>
                    <a:pt x="53574" y="382503"/>
                  </a:lnTo>
                  <a:lnTo>
                    <a:pt x="40610" y="388365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866012" y="1156213"/>
              <a:ext cx="99105" cy="253267"/>
            </a:xfrm>
            <a:custGeom>
              <a:avLst/>
              <a:gdLst/>
              <a:ahLst/>
              <a:cxnLst/>
              <a:rect l="0" t="0" r="0" b="0"/>
              <a:pathLst>
                <a:path w="99105" h="253267">
                  <a:moveTo>
                    <a:pt x="0" y="0"/>
                  </a:moveTo>
                  <a:lnTo>
                    <a:pt x="25884" y="77654"/>
                  </a:lnTo>
                  <a:lnTo>
                    <a:pt x="30715" y="89698"/>
                  </a:lnTo>
                  <a:lnTo>
                    <a:pt x="36382" y="102622"/>
                  </a:lnTo>
                  <a:lnTo>
                    <a:pt x="42607" y="116131"/>
                  </a:lnTo>
                  <a:lnTo>
                    <a:pt x="47981" y="128808"/>
                  </a:lnTo>
                  <a:lnTo>
                    <a:pt x="52787" y="140930"/>
                  </a:lnTo>
                  <a:lnTo>
                    <a:pt x="57214" y="152682"/>
                  </a:lnTo>
                  <a:lnTo>
                    <a:pt x="62613" y="164187"/>
                  </a:lnTo>
                  <a:lnTo>
                    <a:pt x="68659" y="175527"/>
                  </a:lnTo>
                  <a:lnTo>
                    <a:pt x="75137" y="186758"/>
                  </a:lnTo>
                  <a:lnTo>
                    <a:pt x="80679" y="197916"/>
                  </a:lnTo>
                  <a:lnTo>
                    <a:pt x="85597" y="209025"/>
                  </a:lnTo>
                  <a:lnTo>
                    <a:pt x="99104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766908" y="1255317"/>
              <a:ext cx="132139" cy="99105"/>
            </a:xfrm>
            <a:custGeom>
              <a:avLst/>
              <a:gdLst/>
              <a:ahLst/>
              <a:cxnLst/>
              <a:rect l="0" t="0" r="0" b="0"/>
              <a:pathLst>
                <a:path w="132139" h="99105">
                  <a:moveTo>
                    <a:pt x="0" y="99104"/>
                  </a:moveTo>
                  <a:lnTo>
                    <a:pt x="36498" y="62606"/>
                  </a:lnTo>
                  <a:lnTo>
                    <a:pt x="46355" y="53972"/>
                  </a:lnTo>
                  <a:lnTo>
                    <a:pt x="56597" y="45770"/>
                  </a:lnTo>
                  <a:lnTo>
                    <a:pt x="67095" y="37854"/>
                  </a:lnTo>
                  <a:lnTo>
                    <a:pt x="78989" y="30130"/>
                  </a:lnTo>
                  <a:lnTo>
                    <a:pt x="91811" y="22534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806850" y="1673757"/>
            <a:ext cx="2896041" cy="825868"/>
            <a:chOff x="1806850" y="1673757"/>
            <a:chExt cx="2896041" cy="825868"/>
          </a:xfrm>
        </p:grpSpPr>
        <p:sp>
          <p:nvSpPr>
            <p:cNvPr id="28" name="Freeform 27"/>
            <p:cNvSpPr/>
            <p:nvPr/>
          </p:nvSpPr>
          <p:spPr>
            <a:xfrm>
              <a:off x="1806850" y="1949046"/>
              <a:ext cx="43408" cy="352371"/>
            </a:xfrm>
            <a:custGeom>
              <a:avLst/>
              <a:gdLst/>
              <a:ahLst/>
              <a:cxnLst/>
              <a:rect l="0" t="0" r="0" b="0"/>
              <a:pathLst>
                <a:path w="43408" h="352371">
                  <a:moveTo>
                    <a:pt x="0" y="0"/>
                  </a:moveTo>
                  <a:lnTo>
                    <a:pt x="15326" y="61306"/>
                  </a:lnTo>
                  <a:lnTo>
                    <a:pt x="22309" y="92501"/>
                  </a:lnTo>
                  <a:lnTo>
                    <a:pt x="25884" y="109384"/>
                  </a:lnTo>
                  <a:lnTo>
                    <a:pt x="29491" y="124310"/>
                  </a:lnTo>
                  <a:lnTo>
                    <a:pt x="33119" y="137931"/>
                  </a:lnTo>
                  <a:lnTo>
                    <a:pt x="36762" y="150682"/>
                  </a:lnTo>
                  <a:lnTo>
                    <a:pt x="39190" y="165301"/>
                  </a:lnTo>
                  <a:lnTo>
                    <a:pt x="40808" y="181164"/>
                  </a:lnTo>
                  <a:lnTo>
                    <a:pt x="41888" y="197857"/>
                  </a:lnTo>
                  <a:lnTo>
                    <a:pt x="42607" y="216326"/>
                  </a:lnTo>
                  <a:lnTo>
                    <a:pt x="43407" y="256424"/>
                  </a:lnTo>
                  <a:lnTo>
                    <a:pt x="42396" y="273724"/>
                  </a:lnTo>
                  <a:lnTo>
                    <a:pt x="33034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891908" y="2026127"/>
              <a:ext cx="212255" cy="322686"/>
            </a:xfrm>
            <a:custGeom>
              <a:avLst/>
              <a:gdLst/>
              <a:ahLst/>
              <a:cxnLst/>
              <a:rect l="0" t="0" r="0" b="0"/>
              <a:pathLst>
                <a:path w="212255" h="322686">
                  <a:moveTo>
                    <a:pt x="58092" y="0"/>
                  </a:moveTo>
                  <a:lnTo>
                    <a:pt x="69783" y="11691"/>
                  </a:lnTo>
                  <a:lnTo>
                    <a:pt x="75674" y="20029"/>
                  </a:lnTo>
                  <a:lnTo>
                    <a:pt x="82049" y="30482"/>
                  </a:lnTo>
                  <a:lnTo>
                    <a:pt x="88745" y="42344"/>
                  </a:lnTo>
                  <a:lnTo>
                    <a:pt x="94433" y="53923"/>
                  </a:lnTo>
                  <a:lnTo>
                    <a:pt x="99449" y="65313"/>
                  </a:lnTo>
                  <a:lnTo>
                    <a:pt x="104016" y="76576"/>
                  </a:lnTo>
                  <a:lnTo>
                    <a:pt x="108284" y="88979"/>
                  </a:lnTo>
                  <a:lnTo>
                    <a:pt x="112353" y="102142"/>
                  </a:lnTo>
                  <a:lnTo>
                    <a:pt x="120137" y="129818"/>
                  </a:lnTo>
                  <a:lnTo>
                    <a:pt x="127674" y="158432"/>
                  </a:lnTo>
                  <a:lnTo>
                    <a:pt x="130174" y="172914"/>
                  </a:lnTo>
                  <a:lnTo>
                    <a:pt x="131840" y="187463"/>
                  </a:lnTo>
                  <a:lnTo>
                    <a:pt x="132951" y="202056"/>
                  </a:lnTo>
                  <a:lnTo>
                    <a:pt x="132468" y="216679"/>
                  </a:lnTo>
                  <a:lnTo>
                    <a:pt x="130923" y="231322"/>
                  </a:lnTo>
                  <a:lnTo>
                    <a:pt x="128669" y="245977"/>
                  </a:lnTo>
                  <a:lnTo>
                    <a:pt x="124720" y="258195"/>
                  </a:lnTo>
                  <a:lnTo>
                    <a:pt x="119639" y="268787"/>
                  </a:lnTo>
                  <a:lnTo>
                    <a:pt x="113806" y="278295"/>
                  </a:lnTo>
                  <a:lnTo>
                    <a:pt x="107470" y="287081"/>
                  </a:lnTo>
                  <a:lnTo>
                    <a:pt x="100799" y="295385"/>
                  </a:lnTo>
                  <a:lnTo>
                    <a:pt x="93904" y="303369"/>
                  </a:lnTo>
                  <a:lnTo>
                    <a:pt x="84414" y="309914"/>
                  </a:lnTo>
                  <a:lnTo>
                    <a:pt x="73193" y="315501"/>
                  </a:lnTo>
                  <a:lnTo>
                    <a:pt x="60818" y="320450"/>
                  </a:lnTo>
                  <a:lnTo>
                    <a:pt x="47674" y="322525"/>
                  </a:lnTo>
                  <a:lnTo>
                    <a:pt x="34018" y="322685"/>
                  </a:lnTo>
                  <a:lnTo>
                    <a:pt x="20020" y="321569"/>
                  </a:lnTo>
                  <a:lnTo>
                    <a:pt x="10687" y="315930"/>
                  </a:lnTo>
                  <a:lnTo>
                    <a:pt x="4466" y="307277"/>
                  </a:lnTo>
                  <a:lnTo>
                    <a:pt x="318" y="296614"/>
                  </a:lnTo>
                  <a:lnTo>
                    <a:pt x="0" y="287059"/>
                  </a:lnTo>
                  <a:lnTo>
                    <a:pt x="2235" y="278241"/>
                  </a:lnTo>
                  <a:lnTo>
                    <a:pt x="6172" y="269916"/>
                  </a:lnTo>
                  <a:lnTo>
                    <a:pt x="13691" y="261919"/>
                  </a:lnTo>
                  <a:lnTo>
                    <a:pt x="23597" y="254140"/>
                  </a:lnTo>
                  <a:lnTo>
                    <a:pt x="35095" y="246508"/>
                  </a:lnTo>
                  <a:lnTo>
                    <a:pt x="47655" y="242643"/>
                  </a:lnTo>
                  <a:lnTo>
                    <a:pt x="60922" y="241290"/>
                  </a:lnTo>
                  <a:lnTo>
                    <a:pt x="74661" y="241611"/>
                  </a:lnTo>
                  <a:lnTo>
                    <a:pt x="87491" y="243049"/>
                  </a:lnTo>
                  <a:lnTo>
                    <a:pt x="99714" y="245231"/>
                  </a:lnTo>
                  <a:lnTo>
                    <a:pt x="111534" y="247909"/>
                  </a:lnTo>
                  <a:lnTo>
                    <a:pt x="123084" y="250918"/>
                  </a:lnTo>
                  <a:lnTo>
                    <a:pt x="134455" y="254148"/>
                  </a:lnTo>
                  <a:lnTo>
                    <a:pt x="156877" y="260999"/>
                  </a:lnTo>
                  <a:lnTo>
                    <a:pt x="167995" y="264538"/>
                  </a:lnTo>
                  <a:lnTo>
                    <a:pt x="212254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313382" y="2059161"/>
              <a:ext cx="253266" cy="264279"/>
            </a:xfrm>
            <a:custGeom>
              <a:avLst/>
              <a:gdLst/>
              <a:ahLst/>
              <a:cxnLst/>
              <a:rect l="0" t="0" r="0" b="0"/>
              <a:pathLst>
                <a:path w="253266" h="264279">
                  <a:moveTo>
                    <a:pt x="253265" y="0"/>
                  </a:moveTo>
                  <a:lnTo>
                    <a:pt x="201496" y="77654"/>
                  </a:lnTo>
                  <a:lnTo>
                    <a:pt x="194283" y="87251"/>
                  </a:lnTo>
                  <a:lnTo>
                    <a:pt x="187027" y="96096"/>
                  </a:lnTo>
                  <a:lnTo>
                    <a:pt x="179742" y="104440"/>
                  </a:lnTo>
                  <a:lnTo>
                    <a:pt x="172439" y="112450"/>
                  </a:lnTo>
                  <a:lnTo>
                    <a:pt x="157798" y="127874"/>
                  </a:lnTo>
                  <a:lnTo>
                    <a:pt x="82281" y="204003"/>
                  </a:lnTo>
                  <a:lnTo>
                    <a:pt x="71983" y="213083"/>
                  </a:lnTo>
                  <a:lnTo>
                    <a:pt x="60224" y="222807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46416" y="2070173"/>
              <a:ext cx="121128" cy="176186"/>
            </a:xfrm>
            <a:custGeom>
              <a:avLst/>
              <a:gdLst/>
              <a:ahLst/>
              <a:cxnLst/>
              <a:rect l="0" t="0" r="0" b="0"/>
              <a:pathLst>
                <a:path w="121128" h="176186">
                  <a:moveTo>
                    <a:pt x="0" y="0"/>
                  </a:moveTo>
                  <a:lnTo>
                    <a:pt x="30653" y="61306"/>
                  </a:lnTo>
                  <a:lnTo>
                    <a:pt x="37565" y="73905"/>
                  </a:lnTo>
                  <a:lnTo>
                    <a:pt x="44620" y="85976"/>
                  </a:lnTo>
                  <a:lnTo>
                    <a:pt x="58983" y="109175"/>
                  </a:lnTo>
                  <a:lnTo>
                    <a:pt x="73524" y="131721"/>
                  </a:lnTo>
                  <a:lnTo>
                    <a:pt x="82051" y="141648"/>
                  </a:lnTo>
                  <a:lnTo>
                    <a:pt x="91406" y="150713"/>
                  </a:lnTo>
                  <a:lnTo>
                    <a:pt x="121127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896995" y="1673757"/>
              <a:ext cx="22023" cy="825868"/>
            </a:xfrm>
            <a:custGeom>
              <a:avLst/>
              <a:gdLst/>
              <a:ahLst/>
              <a:cxnLst/>
              <a:rect l="0" t="0" r="0" b="0"/>
              <a:pathLst>
                <a:path w="22023" h="825868">
                  <a:moveTo>
                    <a:pt x="22022" y="0"/>
                  </a:moveTo>
                  <a:lnTo>
                    <a:pt x="16177" y="23382"/>
                  </a:lnTo>
                  <a:lnTo>
                    <a:pt x="14455" y="36388"/>
                  </a:lnTo>
                  <a:lnTo>
                    <a:pt x="13307" y="51176"/>
                  </a:lnTo>
                  <a:lnTo>
                    <a:pt x="12541" y="67152"/>
                  </a:lnTo>
                  <a:lnTo>
                    <a:pt x="11691" y="97954"/>
                  </a:lnTo>
                  <a:lnTo>
                    <a:pt x="11051" y="217138"/>
                  </a:lnTo>
                  <a:lnTo>
                    <a:pt x="9814" y="236521"/>
                  </a:lnTo>
                  <a:lnTo>
                    <a:pt x="7766" y="256785"/>
                  </a:lnTo>
                  <a:lnTo>
                    <a:pt x="5177" y="277635"/>
                  </a:lnTo>
                  <a:lnTo>
                    <a:pt x="3451" y="297652"/>
                  </a:lnTo>
                  <a:lnTo>
                    <a:pt x="2301" y="317115"/>
                  </a:lnTo>
                  <a:lnTo>
                    <a:pt x="1534" y="336208"/>
                  </a:lnTo>
                  <a:lnTo>
                    <a:pt x="681" y="376998"/>
                  </a:lnTo>
                  <a:lnTo>
                    <a:pt x="0" y="695036"/>
                  </a:lnTo>
                  <a:lnTo>
                    <a:pt x="1224" y="711729"/>
                  </a:lnTo>
                  <a:lnTo>
                    <a:pt x="3263" y="728976"/>
                  </a:lnTo>
                  <a:lnTo>
                    <a:pt x="5845" y="746591"/>
                  </a:lnTo>
                  <a:lnTo>
                    <a:pt x="8791" y="762004"/>
                  </a:lnTo>
                  <a:lnTo>
                    <a:pt x="11978" y="775951"/>
                  </a:lnTo>
                  <a:lnTo>
                    <a:pt x="22022" y="825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753844" y="2037138"/>
              <a:ext cx="264278" cy="1"/>
            </a:xfrm>
            <a:custGeom>
              <a:avLst/>
              <a:gdLst/>
              <a:ahLst/>
              <a:cxnLst/>
              <a:rect l="0" t="0" r="0" b="0"/>
              <a:pathLst>
                <a:path w="264278" h="1">
                  <a:moveTo>
                    <a:pt x="0" y="0"/>
                  </a:moveTo>
                  <a:lnTo>
                    <a:pt x="2642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753844" y="2191300"/>
              <a:ext cx="209221" cy="33036"/>
            </a:xfrm>
            <a:custGeom>
              <a:avLst/>
              <a:gdLst/>
              <a:ahLst/>
              <a:cxnLst/>
              <a:rect l="0" t="0" r="0" b="0"/>
              <a:pathLst>
                <a:path w="209221" h="33036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8785" y="7568"/>
                  </a:lnTo>
                  <a:lnTo>
                    <a:pt x="83785" y="8716"/>
                  </a:lnTo>
                  <a:lnTo>
                    <a:pt x="99903" y="9481"/>
                  </a:lnTo>
                  <a:lnTo>
                    <a:pt x="115542" y="11215"/>
                  </a:lnTo>
                  <a:lnTo>
                    <a:pt x="130863" y="13594"/>
                  </a:lnTo>
                  <a:lnTo>
                    <a:pt x="145970" y="16404"/>
                  </a:lnTo>
                  <a:lnTo>
                    <a:pt x="159712" y="19501"/>
                  </a:lnTo>
                  <a:lnTo>
                    <a:pt x="172544" y="22788"/>
                  </a:lnTo>
                  <a:lnTo>
                    <a:pt x="20922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172283" y="2158265"/>
              <a:ext cx="88094" cy="1"/>
            </a:xfrm>
            <a:custGeom>
              <a:avLst/>
              <a:gdLst/>
              <a:ahLst/>
              <a:cxnLst/>
              <a:rect l="0" t="0" r="0" b="0"/>
              <a:pathLst>
                <a:path w="88094" h="1">
                  <a:moveTo>
                    <a:pt x="0" y="0"/>
                  </a:move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359480" y="2081184"/>
              <a:ext cx="143928" cy="297314"/>
            </a:xfrm>
            <a:custGeom>
              <a:avLst/>
              <a:gdLst/>
              <a:ahLst/>
              <a:cxnLst/>
              <a:rect l="0" t="0" r="0" b="0"/>
              <a:pathLst>
                <a:path w="143928" h="297314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55461" y="5846"/>
                  </a:lnTo>
                  <a:lnTo>
                    <a:pt x="66338" y="10015"/>
                  </a:lnTo>
                  <a:lnTo>
                    <a:pt x="77260" y="15241"/>
                  </a:lnTo>
                  <a:lnTo>
                    <a:pt x="88212" y="21173"/>
                  </a:lnTo>
                  <a:lnTo>
                    <a:pt x="99184" y="27574"/>
                  </a:lnTo>
                  <a:lnTo>
                    <a:pt x="121162" y="41212"/>
                  </a:lnTo>
                  <a:lnTo>
                    <a:pt x="129715" y="49498"/>
                  </a:lnTo>
                  <a:lnTo>
                    <a:pt x="136641" y="58692"/>
                  </a:lnTo>
                  <a:lnTo>
                    <a:pt x="142481" y="68492"/>
                  </a:lnTo>
                  <a:lnTo>
                    <a:pt x="143927" y="77473"/>
                  </a:lnTo>
                  <a:lnTo>
                    <a:pt x="142445" y="85907"/>
                  </a:lnTo>
                  <a:lnTo>
                    <a:pt x="139009" y="93977"/>
                  </a:lnTo>
                  <a:lnTo>
                    <a:pt x="133049" y="100580"/>
                  </a:lnTo>
                  <a:lnTo>
                    <a:pt x="125404" y="106206"/>
                  </a:lnTo>
                  <a:lnTo>
                    <a:pt x="116638" y="111180"/>
                  </a:lnTo>
                  <a:lnTo>
                    <a:pt x="108346" y="116943"/>
                  </a:lnTo>
                  <a:lnTo>
                    <a:pt x="100371" y="123232"/>
                  </a:lnTo>
                  <a:lnTo>
                    <a:pt x="92608" y="129871"/>
                  </a:lnTo>
                  <a:lnTo>
                    <a:pt x="89879" y="136745"/>
                  </a:lnTo>
                  <a:lnTo>
                    <a:pt x="90507" y="143774"/>
                  </a:lnTo>
                  <a:lnTo>
                    <a:pt x="93373" y="150908"/>
                  </a:lnTo>
                  <a:lnTo>
                    <a:pt x="98954" y="158110"/>
                  </a:lnTo>
                  <a:lnTo>
                    <a:pt x="106345" y="165359"/>
                  </a:lnTo>
                  <a:lnTo>
                    <a:pt x="114943" y="172638"/>
                  </a:lnTo>
                  <a:lnTo>
                    <a:pt x="120675" y="182385"/>
                  </a:lnTo>
                  <a:lnTo>
                    <a:pt x="124496" y="193777"/>
                  </a:lnTo>
                  <a:lnTo>
                    <a:pt x="127044" y="206266"/>
                  </a:lnTo>
                  <a:lnTo>
                    <a:pt x="126295" y="217039"/>
                  </a:lnTo>
                  <a:lnTo>
                    <a:pt x="123349" y="226668"/>
                  </a:lnTo>
                  <a:lnTo>
                    <a:pt x="118938" y="235534"/>
                  </a:lnTo>
                  <a:lnTo>
                    <a:pt x="113550" y="243892"/>
                  </a:lnTo>
                  <a:lnTo>
                    <a:pt x="107511" y="251911"/>
                  </a:lnTo>
                  <a:lnTo>
                    <a:pt x="101038" y="259704"/>
                  </a:lnTo>
                  <a:lnTo>
                    <a:pt x="93052" y="267346"/>
                  </a:lnTo>
                  <a:lnTo>
                    <a:pt x="84058" y="274888"/>
                  </a:lnTo>
                  <a:lnTo>
                    <a:pt x="22023" y="297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656792" y="2169277"/>
              <a:ext cx="121128" cy="154163"/>
            </a:xfrm>
            <a:custGeom>
              <a:avLst/>
              <a:gdLst/>
              <a:ahLst/>
              <a:cxnLst/>
              <a:rect l="0" t="0" r="0" b="0"/>
              <a:pathLst>
                <a:path w="121128" h="154163">
                  <a:moveTo>
                    <a:pt x="0" y="0"/>
                  </a:moveTo>
                  <a:lnTo>
                    <a:pt x="5846" y="17537"/>
                  </a:lnTo>
                  <a:lnTo>
                    <a:pt x="10015" y="26373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28797" y="56347"/>
                  </a:lnTo>
                  <a:lnTo>
                    <a:pt x="37551" y="66929"/>
                  </a:lnTo>
                  <a:lnTo>
                    <a:pt x="47057" y="77654"/>
                  </a:lnTo>
                  <a:lnTo>
                    <a:pt x="55841" y="88474"/>
                  </a:lnTo>
                  <a:lnTo>
                    <a:pt x="64145" y="99359"/>
                  </a:lnTo>
                  <a:lnTo>
                    <a:pt x="72127" y="110285"/>
                  </a:lnTo>
                  <a:lnTo>
                    <a:pt x="79896" y="120017"/>
                  </a:lnTo>
                  <a:lnTo>
                    <a:pt x="87522" y="128952"/>
                  </a:lnTo>
                  <a:lnTo>
                    <a:pt x="121127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645780" y="2202312"/>
              <a:ext cx="88094" cy="88093"/>
            </a:xfrm>
            <a:custGeom>
              <a:avLst/>
              <a:gdLst/>
              <a:ahLst/>
              <a:cxnLst/>
              <a:rect l="0" t="0" r="0" b="0"/>
              <a:pathLst>
                <a:path w="88094" h="88093">
                  <a:moveTo>
                    <a:pt x="0" y="88092"/>
                  </a:moveTo>
                  <a:lnTo>
                    <a:pt x="11692" y="70555"/>
                  </a:lnTo>
                  <a:lnTo>
                    <a:pt x="17583" y="62942"/>
                  </a:lnTo>
                  <a:lnTo>
                    <a:pt x="23957" y="55420"/>
                  </a:lnTo>
                  <a:lnTo>
                    <a:pt x="30654" y="47958"/>
                  </a:lnTo>
                  <a:lnTo>
                    <a:pt x="44619" y="33142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899046" y="2180289"/>
              <a:ext cx="176186" cy="33035"/>
            </a:xfrm>
            <a:custGeom>
              <a:avLst/>
              <a:gdLst/>
              <a:ahLst/>
              <a:cxnLst/>
              <a:rect l="0" t="0" r="0" b="0"/>
              <a:pathLst>
                <a:path w="176186" h="33035">
                  <a:moveTo>
                    <a:pt x="0" y="0"/>
                  </a:moveTo>
                  <a:lnTo>
                    <a:pt x="17537" y="5845"/>
                  </a:lnTo>
                  <a:lnTo>
                    <a:pt x="27598" y="8791"/>
                  </a:lnTo>
                  <a:lnTo>
                    <a:pt x="51826" y="15326"/>
                  </a:lnTo>
                  <a:lnTo>
                    <a:pt x="66362" y="17558"/>
                  </a:lnTo>
                  <a:lnTo>
                    <a:pt x="82170" y="19046"/>
                  </a:lnTo>
                  <a:lnTo>
                    <a:pt x="98827" y="20038"/>
                  </a:lnTo>
                  <a:lnTo>
                    <a:pt x="114825" y="21923"/>
                  </a:lnTo>
                  <a:lnTo>
                    <a:pt x="130384" y="24403"/>
                  </a:lnTo>
                  <a:lnTo>
                    <a:pt x="176185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020375" y="2114219"/>
              <a:ext cx="10811" cy="220232"/>
            </a:xfrm>
            <a:custGeom>
              <a:avLst/>
              <a:gdLst/>
              <a:ahLst/>
              <a:cxnLst/>
              <a:rect l="0" t="0" r="0" b="0"/>
              <a:pathLst>
                <a:path w="10811" h="220232">
                  <a:moveTo>
                    <a:pt x="10810" y="0"/>
                  </a:moveTo>
                  <a:lnTo>
                    <a:pt x="4964" y="29228"/>
                  </a:lnTo>
                  <a:lnTo>
                    <a:pt x="3242" y="43956"/>
                  </a:lnTo>
                  <a:lnTo>
                    <a:pt x="2094" y="59892"/>
                  </a:lnTo>
                  <a:lnTo>
                    <a:pt x="1329" y="76633"/>
                  </a:lnTo>
                  <a:lnTo>
                    <a:pt x="479" y="111548"/>
                  </a:lnTo>
                  <a:lnTo>
                    <a:pt x="0" y="162335"/>
                  </a:lnTo>
                  <a:lnTo>
                    <a:pt x="1081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165113" y="2081184"/>
              <a:ext cx="185408" cy="286302"/>
            </a:xfrm>
            <a:custGeom>
              <a:avLst/>
              <a:gdLst/>
              <a:ahLst/>
              <a:cxnLst/>
              <a:rect l="0" t="0" r="0" b="0"/>
              <a:pathLst>
                <a:path w="185408" h="286302">
                  <a:moveTo>
                    <a:pt x="42257" y="0"/>
                  </a:moveTo>
                  <a:lnTo>
                    <a:pt x="65640" y="0"/>
                  </a:lnTo>
                  <a:lnTo>
                    <a:pt x="74975" y="2447"/>
                  </a:lnTo>
                  <a:lnTo>
                    <a:pt x="83645" y="6526"/>
                  </a:lnTo>
                  <a:lnTo>
                    <a:pt x="91872" y="11692"/>
                  </a:lnTo>
                  <a:lnTo>
                    <a:pt x="99804" y="17583"/>
                  </a:lnTo>
                  <a:lnTo>
                    <a:pt x="107539" y="23957"/>
                  </a:lnTo>
                  <a:lnTo>
                    <a:pt x="115142" y="30654"/>
                  </a:lnTo>
                  <a:lnTo>
                    <a:pt x="122659" y="38789"/>
                  </a:lnTo>
                  <a:lnTo>
                    <a:pt x="130116" y="47882"/>
                  </a:lnTo>
                  <a:lnTo>
                    <a:pt x="137535" y="57615"/>
                  </a:lnTo>
                  <a:lnTo>
                    <a:pt x="143705" y="67774"/>
                  </a:lnTo>
                  <a:lnTo>
                    <a:pt x="149041" y="78218"/>
                  </a:lnTo>
                  <a:lnTo>
                    <a:pt x="153822" y="88851"/>
                  </a:lnTo>
                  <a:lnTo>
                    <a:pt x="157010" y="100833"/>
                  </a:lnTo>
                  <a:lnTo>
                    <a:pt x="159135" y="113715"/>
                  </a:lnTo>
                  <a:lnTo>
                    <a:pt x="160551" y="127198"/>
                  </a:lnTo>
                  <a:lnTo>
                    <a:pt x="160272" y="139856"/>
                  </a:lnTo>
                  <a:lnTo>
                    <a:pt x="158862" y="151966"/>
                  </a:lnTo>
                  <a:lnTo>
                    <a:pt x="156699" y="163710"/>
                  </a:lnTo>
                  <a:lnTo>
                    <a:pt x="152810" y="175209"/>
                  </a:lnTo>
                  <a:lnTo>
                    <a:pt x="147770" y="186546"/>
                  </a:lnTo>
                  <a:lnTo>
                    <a:pt x="141963" y="197775"/>
                  </a:lnTo>
                  <a:lnTo>
                    <a:pt x="134421" y="206484"/>
                  </a:lnTo>
                  <a:lnTo>
                    <a:pt x="125723" y="213514"/>
                  </a:lnTo>
                  <a:lnTo>
                    <a:pt x="116254" y="219424"/>
                  </a:lnTo>
                  <a:lnTo>
                    <a:pt x="106270" y="224587"/>
                  </a:lnTo>
                  <a:lnTo>
                    <a:pt x="95944" y="229253"/>
                  </a:lnTo>
                  <a:lnTo>
                    <a:pt x="85389" y="233587"/>
                  </a:lnTo>
                  <a:lnTo>
                    <a:pt x="73459" y="235253"/>
                  </a:lnTo>
                  <a:lnTo>
                    <a:pt x="60612" y="235140"/>
                  </a:lnTo>
                  <a:lnTo>
                    <a:pt x="47153" y="233841"/>
                  </a:lnTo>
                  <a:lnTo>
                    <a:pt x="34509" y="231752"/>
                  </a:lnTo>
                  <a:lnTo>
                    <a:pt x="22410" y="229135"/>
                  </a:lnTo>
                  <a:lnTo>
                    <a:pt x="10673" y="226167"/>
                  </a:lnTo>
                  <a:lnTo>
                    <a:pt x="4072" y="220518"/>
                  </a:lnTo>
                  <a:lnTo>
                    <a:pt x="895" y="213082"/>
                  </a:lnTo>
                  <a:lnTo>
                    <a:pt x="0" y="204454"/>
                  </a:lnTo>
                  <a:lnTo>
                    <a:pt x="3074" y="196254"/>
                  </a:lnTo>
                  <a:lnTo>
                    <a:pt x="8794" y="188341"/>
                  </a:lnTo>
                  <a:lnTo>
                    <a:pt x="16278" y="180619"/>
                  </a:lnTo>
                  <a:lnTo>
                    <a:pt x="24938" y="176694"/>
                  </a:lnTo>
                  <a:lnTo>
                    <a:pt x="34381" y="175301"/>
                  </a:lnTo>
                  <a:lnTo>
                    <a:pt x="44348" y="175596"/>
                  </a:lnTo>
                  <a:lnTo>
                    <a:pt x="54663" y="177016"/>
                  </a:lnTo>
                  <a:lnTo>
                    <a:pt x="65210" y="179186"/>
                  </a:lnTo>
                  <a:lnTo>
                    <a:pt x="75911" y="181856"/>
                  </a:lnTo>
                  <a:lnTo>
                    <a:pt x="86717" y="184860"/>
                  </a:lnTo>
                  <a:lnTo>
                    <a:pt x="108510" y="191460"/>
                  </a:lnTo>
                  <a:lnTo>
                    <a:pt x="117013" y="197380"/>
                  </a:lnTo>
                  <a:lnTo>
                    <a:pt x="123906" y="204997"/>
                  </a:lnTo>
                  <a:lnTo>
                    <a:pt x="129724" y="213746"/>
                  </a:lnTo>
                  <a:lnTo>
                    <a:pt x="136050" y="222025"/>
                  </a:lnTo>
                  <a:lnTo>
                    <a:pt x="142715" y="229992"/>
                  </a:lnTo>
                  <a:lnTo>
                    <a:pt x="149605" y="237750"/>
                  </a:lnTo>
                  <a:lnTo>
                    <a:pt x="155421" y="246593"/>
                  </a:lnTo>
                  <a:lnTo>
                    <a:pt x="160522" y="256158"/>
                  </a:lnTo>
                  <a:lnTo>
                    <a:pt x="185407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473766" y="2158265"/>
              <a:ext cx="229125" cy="175015"/>
            </a:xfrm>
            <a:custGeom>
              <a:avLst/>
              <a:gdLst/>
              <a:ahLst/>
              <a:cxnLst/>
              <a:rect l="0" t="0" r="0" b="0"/>
              <a:pathLst>
                <a:path w="229125" h="175015">
                  <a:moveTo>
                    <a:pt x="30916" y="0"/>
                  </a:moveTo>
                  <a:lnTo>
                    <a:pt x="15590" y="61307"/>
                  </a:lnTo>
                  <a:lnTo>
                    <a:pt x="12134" y="73906"/>
                  </a:lnTo>
                  <a:lnTo>
                    <a:pt x="5031" y="97693"/>
                  </a:lnTo>
                  <a:lnTo>
                    <a:pt x="2648" y="110399"/>
                  </a:lnTo>
                  <a:lnTo>
                    <a:pt x="1059" y="123763"/>
                  </a:lnTo>
                  <a:lnTo>
                    <a:pt x="0" y="137567"/>
                  </a:lnTo>
                  <a:lnTo>
                    <a:pt x="4188" y="147993"/>
                  </a:lnTo>
                  <a:lnTo>
                    <a:pt x="11874" y="156167"/>
                  </a:lnTo>
                  <a:lnTo>
                    <a:pt x="21892" y="162840"/>
                  </a:lnTo>
                  <a:lnTo>
                    <a:pt x="33465" y="167288"/>
                  </a:lnTo>
                  <a:lnTo>
                    <a:pt x="46074" y="170254"/>
                  </a:lnTo>
                  <a:lnTo>
                    <a:pt x="59374" y="172231"/>
                  </a:lnTo>
                  <a:lnTo>
                    <a:pt x="74358" y="173549"/>
                  </a:lnTo>
                  <a:lnTo>
                    <a:pt x="90465" y="174428"/>
                  </a:lnTo>
                  <a:lnTo>
                    <a:pt x="107321" y="175014"/>
                  </a:lnTo>
                  <a:lnTo>
                    <a:pt x="123452" y="174181"/>
                  </a:lnTo>
                  <a:lnTo>
                    <a:pt x="139100" y="172402"/>
                  </a:lnTo>
                  <a:lnTo>
                    <a:pt x="154426" y="169993"/>
                  </a:lnTo>
                  <a:lnTo>
                    <a:pt x="169537" y="167163"/>
                  </a:lnTo>
                  <a:lnTo>
                    <a:pt x="229124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603786" y="2180289"/>
              <a:ext cx="44047" cy="275290"/>
            </a:xfrm>
            <a:custGeom>
              <a:avLst/>
              <a:gdLst/>
              <a:ahLst/>
              <a:cxnLst/>
              <a:rect l="0" t="0" r="0" b="0"/>
              <a:pathLst>
                <a:path w="44047" h="275290">
                  <a:moveTo>
                    <a:pt x="44046" y="0"/>
                  </a:moveTo>
                  <a:lnTo>
                    <a:pt x="44046" y="29228"/>
                  </a:lnTo>
                  <a:lnTo>
                    <a:pt x="42823" y="41508"/>
                  </a:lnTo>
                  <a:lnTo>
                    <a:pt x="40784" y="53366"/>
                  </a:lnTo>
                  <a:lnTo>
                    <a:pt x="35256" y="77552"/>
                  </a:lnTo>
                  <a:lnTo>
                    <a:pt x="28720" y="104615"/>
                  </a:lnTo>
                  <a:lnTo>
                    <a:pt x="26488" y="119907"/>
                  </a:lnTo>
                  <a:lnTo>
                    <a:pt x="25000" y="136219"/>
                  </a:lnTo>
                  <a:lnTo>
                    <a:pt x="24008" y="153211"/>
                  </a:lnTo>
                  <a:lnTo>
                    <a:pt x="22123" y="169434"/>
                  </a:lnTo>
                  <a:lnTo>
                    <a:pt x="19643" y="185142"/>
                  </a:lnTo>
                  <a:lnTo>
                    <a:pt x="16766" y="200509"/>
                  </a:lnTo>
                  <a:lnTo>
                    <a:pt x="10306" y="230634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729769" y="2504299"/>
            <a:ext cx="2809637" cy="364595"/>
            <a:chOff x="1729769" y="2504299"/>
            <a:chExt cx="2809637" cy="364595"/>
          </a:xfrm>
        </p:grpSpPr>
        <p:sp>
          <p:nvSpPr>
            <p:cNvPr id="45" name="Freeform 44"/>
            <p:cNvSpPr/>
            <p:nvPr/>
          </p:nvSpPr>
          <p:spPr>
            <a:xfrm>
              <a:off x="1729769" y="2504299"/>
              <a:ext cx="726764" cy="39372"/>
            </a:xfrm>
            <a:custGeom>
              <a:avLst/>
              <a:gdLst/>
              <a:ahLst/>
              <a:cxnLst/>
              <a:rect l="0" t="0" r="0" b="0"/>
              <a:pathLst>
                <a:path w="726764" h="39372">
                  <a:moveTo>
                    <a:pt x="0" y="39371"/>
                  </a:moveTo>
                  <a:lnTo>
                    <a:pt x="35074" y="33525"/>
                  </a:lnTo>
                  <a:lnTo>
                    <a:pt x="52747" y="31803"/>
                  </a:lnTo>
                  <a:lnTo>
                    <a:pt x="71870" y="30655"/>
                  </a:lnTo>
                  <a:lnTo>
                    <a:pt x="110246" y="29380"/>
                  </a:lnTo>
                  <a:lnTo>
                    <a:pt x="174761" y="28561"/>
                  </a:lnTo>
                  <a:lnTo>
                    <a:pt x="189918" y="28494"/>
                  </a:lnTo>
                  <a:lnTo>
                    <a:pt x="204916" y="27226"/>
                  </a:lnTo>
                  <a:lnTo>
                    <a:pt x="219809" y="25157"/>
                  </a:lnTo>
                  <a:lnTo>
                    <a:pt x="234632" y="22554"/>
                  </a:lnTo>
                  <a:lnTo>
                    <a:pt x="249408" y="20818"/>
                  </a:lnTo>
                  <a:lnTo>
                    <a:pt x="264152" y="19662"/>
                  </a:lnTo>
                  <a:lnTo>
                    <a:pt x="278876" y="18890"/>
                  </a:lnTo>
                  <a:lnTo>
                    <a:pt x="308287" y="18034"/>
                  </a:lnTo>
                  <a:lnTo>
                    <a:pt x="322981" y="17805"/>
                  </a:lnTo>
                  <a:lnTo>
                    <a:pt x="337671" y="16429"/>
                  </a:lnTo>
                  <a:lnTo>
                    <a:pt x="352359" y="14288"/>
                  </a:lnTo>
                  <a:lnTo>
                    <a:pt x="367045" y="11638"/>
                  </a:lnTo>
                  <a:lnTo>
                    <a:pt x="381729" y="9871"/>
                  </a:lnTo>
                  <a:lnTo>
                    <a:pt x="396413" y="8692"/>
                  </a:lnTo>
                  <a:lnTo>
                    <a:pt x="411096" y="7907"/>
                  </a:lnTo>
                  <a:lnTo>
                    <a:pt x="440461" y="7035"/>
                  </a:lnTo>
                  <a:lnTo>
                    <a:pt x="517543" y="6428"/>
                  </a:lnTo>
                  <a:lnTo>
                    <a:pt x="560774" y="6377"/>
                  </a:lnTo>
                  <a:lnTo>
                    <a:pt x="583069" y="5140"/>
                  </a:lnTo>
                  <a:lnTo>
                    <a:pt x="605273" y="3092"/>
                  </a:lnTo>
                  <a:lnTo>
                    <a:pt x="627417" y="503"/>
                  </a:lnTo>
                  <a:lnTo>
                    <a:pt x="647074" y="0"/>
                  </a:lnTo>
                  <a:lnTo>
                    <a:pt x="665072" y="889"/>
                  </a:lnTo>
                  <a:lnTo>
                    <a:pt x="726763" y="6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938989" y="2664797"/>
              <a:ext cx="16336" cy="198209"/>
            </a:xfrm>
            <a:custGeom>
              <a:avLst/>
              <a:gdLst/>
              <a:ahLst/>
              <a:cxnLst/>
              <a:rect l="0" t="0" r="0" b="0"/>
              <a:pathLst>
                <a:path w="16336" h="198209">
                  <a:moveTo>
                    <a:pt x="0" y="0"/>
                  </a:moveTo>
                  <a:lnTo>
                    <a:pt x="5845" y="29229"/>
                  </a:lnTo>
                  <a:lnTo>
                    <a:pt x="11978" y="56629"/>
                  </a:lnTo>
                  <a:lnTo>
                    <a:pt x="15326" y="70787"/>
                  </a:lnTo>
                  <a:lnTo>
                    <a:pt x="16335" y="83897"/>
                  </a:lnTo>
                  <a:lnTo>
                    <a:pt x="15784" y="96307"/>
                  </a:lnTo>
                  <a:lnTo>
                    <a:pt x="14193" y="108251"/>
                  </a:lnTo>
                  <a:lnTo>
                    <a:pt x="13132" y="121108"/>
                  </a:lnTo>
                  <a:lnTo>
                    <a:pt x="12425" y="134573"/>
                  </a:lnTo>
                  <a:lnTo>
                    <a:pt x="11011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060116" y="2653786"/>
              <a:ext cx="165174" cy="215108"/>
            </a:xfrm>
            <a:custGeom>
              <a:avLst/>
              <a:gdLst/>
              <a:ahLst/>
              <a:cxnLst/>
              <a:rect l="0" t="0" r="0" b="0"/>
              <a:pathLst>
                <a:path w="165174" h="215108">
                  <a:moveTo>
                    <a:pt x="0" y="0"/>
                  </a:moveTo>
                  <a:lnTo>
                    <a:pt x="23382" y="0"/>
                  </a:lnTo>
                  <a:lnTo>
                    <a:pt x="33941" y="1223"/>
                  </a:lnTo>
                  <a:lnTo>
                    <a:pt x="44650" y="3263"/>
                  </a:lnTo>
                  <a:lnTo>
                    <a:pt x="55460" y="5846"/>
                  </a:lnTo>
                  <a:lnTo>
                    <a:pt x="66338" y="10014"/>
                  </a:lnTo>
                  <a:lnTo>
                    <a:pt x="77260" y="15241"/>
                  </a:lnTo>
                  <a:lnTo>
                    <a:pt x="88211" y="21172"/>
                  </a:lnTo>
                  <a:lnTo>
                    <a:pt x="97960" y="27573"/>
                  </a:lnTo>
                  <a:lnTo>
                    <a:pt x="106906" y="34287"/>
                  </a:lnTo>
                  <a:lnTo>
                    <a:pt x="115317" y="41211"/>
                  </a:lnTo>
                  <a:lnTo>
                    <a:pt x="122147" y="49497"/>
                  </a:lnTo>
                  <a:lnTo>
                    <a:pt x="127925" y="58692"/>
                  </a:lnTo>
                  <a:lnTo>
                    <a:pt x="133000" y="68492"/>
                  </a:lnTo>
                  <a:lnTo>
                    <a:pt x="137607" y="78696"/>
                  </a:lnTo>
                  <a:lnTo>
                    <a:pt x="141902" y="89169"/>
                  </a:lnTo>
                  <a:lnTo>
                    <a:pt x="145988" y="99822"/>
                  </a:lnTo>
                  <a:lnTo>
                    <a:pt x="147489" y="111817"/>
                  </a:lnTo>
                  <a:lnTo>
                    <a:pt x="147266" y="124708"/>
                  </a:lnTo>
                  <a:lnTo>
                    <a:pt x="145894" y="138197"/>
                  </a:lnTo>
                  <a:lnTo>
                    <a:pt x="142532" y="150859"/>
                  </a:lnTo>
                  <a:lnTo>
                    <a:pt x="137844" y="162972"/>
                  </a:lnTo>
                  <a:lnTo>
                    <a:pt x="132272" y="174717"/>
                  </a:lnTo>
                  <a:lnTo>
                    <a:pt x="126110" y="184994"/>
                  </a:lnTo>
                  <a:lnTo>
                    <a:pt x="119555" y="194293"/>
                  </a:lnTo>
                  <a:lnTo>
                    <a:pt x="112738" y="202939"/>
                  </a:lnTo>
                  <a:lnTo>
                    <a:pt x="103299" y="208703"/>
                  </a:lnTo>
                  <a:lnTo>
                    <a:pt x="92113" y="212546"/>
                  </a:lnTo>
                  <a:lnTo>
                    <a:pt x="79761" y="215107"/>
                  </a:lnTo>
                  <a:lnTo>
                    <a:pt x="67856" y="214368"/>
                  </a:lnTo>
                  <a:lnTo>
                    <a:pt x="56249" y="211429"/>
                  </a:lnTo>
                  <a:lnTo>
                    <a:pt x="44840" y="207022"/>
                  </a:lnTo>
                  <a:lnTo>
                    <a:pt x="36011" y="200413"/>
                  </a:lnTo>
                  <a:lnTo>
                    <a:pt x="28901" y="192337"/>
                  </a:lnTo>
                  <a:lnTo>
                    <a:pt x="22938" y="183282"/>
                  </a:lnTo>
                  <a:lnTo>
                    <a:pt x="21409" y="174799"/>
                  </a:lnTo>
                  <a:lnTo>
                    <a:pt x="22838" y="166696"/>
                  </a:lnTo>
                  <a:lnTo>
                    <a:pt x="26237" y="158847"/>
                  </a:lnTo>
                  <a:lnTo>
                    <a:pt x="32173" y="152391"/>
                  </a:lnTo>
                  <a:lnTo>
                    <a:pt x="39801" y="146864"/>
                  </a:lnTo>
                  <a:lnTo>
                    <a:pt x="48557" y="141955"/>
                  </a:lnTo>
                  <a:lnTo>
                    <a:pt x="59288" y="139907"/>
                  </a:lnTo>
                  <a:lnTo>
                    <a:pt x="71337" y="139764"/>
                  </a:lnTo>
                  <a:lnTo>
                    <a:pt x="84263" y="140893"/>
                  </a:lnTo>
                  <a:lnTo>
                    <a:pt x="96551" y="142869"/>
                  </a:lnTo>
                  <a:lnTo>
                    <a:pt x="108414" y="145409"/>
                  </a:lnTo>
                  <a:lnTo>
                    <a:pt x="119992" y="148327"/>
                  </a:lnTo>
                  <a:lnTo>
                    <a:pt x="130159" y="153942"/>
                  </a:lnTo>
                  <a:lnTo>
                    <a:pt x="139383" y="161356"/>
                  </a:lnTo>
                  <a:lnTo>
                    <a:pt x="165173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326445" y="2544123"/>
              <a:ext cx="1189250" cy="43594"/>
            </a:xfrm>
            <a:custGeom>
              <a:avLst/>
              <a:gdLst/>
              <a:ahLst/>
              <a:cxnLst/>
              <a:rect l="0" t="0" r="0" b="0"/>
              <a:pathLst>
                <a:path w="1189250" h="43594">
                  <a:moveTo>
                    <a:pt x="0" y="10559"/>
                  </a:moveTo>
                  <a:lnTo>
                    <a:pt x="17537" y="4713"/>
                  </a:lnTo>
                  <a:lnTo>
                    <a:pt x="28821" y="2991"/>
                  </a:lnTo>
                  <a:lnTo>
                    <a:pt x="42460" y="1843"/>
                  </a:lnTo>
                  <a:lnTo>
                    <a:pt x="72706" y="567"/>
                  </a:lnTo>
                  <a:lnTo>
                    <a:pt x="102461" y="0"/>
                  </a:lnTo>
                  <a:lnTo>
                    <a:pt x="116025" y="1073"/>
                  </a:lnTo>
                  <a:lnTo>
                    <a:pt x="128737" y="3011"/>
                  </a:lnTo>
                  <a:lnTo>
                    <a:pt x="140883" y="5527"/>
                  </a:lnTo>
                  <a:lnTo>
                    <a:pt x="153874" y="7204"/>
                  </a:lnTo>
                  <a:lnTo>
                    <a:pt x="167428" y="8322"/>
                  </a:lnTo>
                  <a:lnTo>
                    <a:pt x="196763" y="9565"/>
                  </a:lnTo>
                  <a:lnTo>
                    <a:pt x="247672" y="10264"/>
                  </a:lnTo>
                  <a:lnTo>
                    <a:pt x="337918" y="10520"/>
                  </a:lnTo>
                  <a:lnTo>
                    <a:pt x="357418" y="11756"/>
                  </a:lnTo>
                  <a:lnTo>
                    <a:pt x="377758" y="13804"/>
                  </a:lnTo>
                  <a:lnTo>
                    <a:pt x="398660" y="16393"/>
                  </a:lnTo>
                  <a:lnTo>
                    <a:pt x="418712" y="18119"/>
                  </a:lnTo>
                  <a:lnTo>
                    <a:pt x="438197" y="19269"/>
                  </a:lnTo>
                  <a:lnTo>
                    <a:pt x="457305" y="20036"/>
                  </a:lnTo>
                  <a:lnTo>
                    <a:pt x="477384" y="21771"/>
                  </a:lnTo>
                  <a:lnTo>
                    <a:pt x="498112" y="24151"/>
                  </a:lnTo>
                  <a:lnTo>
                    <a:pt x="519271" y="26961"/>
                  </a:lnTo>
                  <a:lnTo>
                    <a:pt x="540718" y="28835"/>
                  </a:lnTo>
                  <a:lnTo>
                    <a:pt x="562357" y="30084"/>
                  </a:lnTo>
                  <a:lnTo>
                    <a:pt x="605977" y="31472"/>
                  </a:lnTo>
                  <a:lnTo>
                    <a:pt x="709951" y="32436"/>
                  </a:lnTo>
                  <a:lnTo>
                    <a:pt x="730237" y="33708"/>
                  </a:lnTo>
                  <a:lnTo>
                    <a:pt x="751102" y="35779"/>
                  </a:lnTo>
                  <a:lnTo>
                    <a:pt x="772353" y="38384"/>
                  </a:lnTo>
                  <a:lnTo>
                    <a:pt x="793862" y="40121"/>
                  </a:lnTo>
                  <a:lnTo>
                    <a:pt x="815542" y="41278"/>
                  </a:lnTo>
                  <a:lnTo>
                    <a:pt x="859207" y="42564"/>
                  </a:lnTo>
                  <a:lnTo>
                    <a:pt x="1001104" y="43533"/>
                  </a:lnTo>
                  <a:lnTo>
                    <a:pt x="1189249" y="435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526705" y="25877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Freeform 50"/>
          <p:cNvSpPr/>
          <p:nvPr/>
        </p:nvSpPr>
        <p:spPr>
          <a:xfrm>
            <a:off x="4790983" y="7476849"/>
            <a:ext cx="33035" cy="14276"/>
          </a:xfrm>
          <a:custGeom>
            <a:avLst/>
            <a:gdLst/>
            <a:ahLst/>
            <a:cxnLst/>
            <a:rect l="0" t="0" r="0" b="0"/>
            <a:pathLst>
              <a:path w="33035" h="14276">
                <a:moveTo>
                  <a:pt x="33034" y="11012"/>
                </a:moveTo>
                <a:lnTo>
                  <a:pt x="23246" y="14275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795838" y="3061894"/>
            <a:ext cx="33036" cy="10332"/>
          </a:xfrm>
          <a:custGeom>
            <a:avLst/>
            <a:gdLst/>
            <a:ahLst/>
            <a:cxnLst/>
            <a:rect l="0" t="0" r="0" b="0"/>
            <a:pathLst>
              <a:path w="33036" h="10332">
                <a:moveTo>
                  <a:pt x="0" y="10331"/>
                </a:moveTo>
                <a:lnTo>
                  <a:pt x="30994" y="0"/>
                </a:lnTo>
                <a:lnTo>
                  <a:pt x="33035" y="103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335405" y="2499624"/>
            <a:ext cx="1277342" cy="77082"/>
          </a:xfrm>
          <a:custGeom>
            <a:avLst/>
            <a:gdLst/>
            <a:ahLst/>
            <a:cxnLst/>
            <a:rect l="0" t="0" r="0" b="0"/>
            <a:pathLst>
              <a:path w="1277342" h="77082">
                <a:moveTo>
                  <a:pt x="0" y="0"/>
                </a:moveTo>
                <a:lnTo>
                  <a:pt x="23382" y="5845"/>
                </a:lnTo>
                <a:lnTo>
                  <a:pt x="35164" y="7567"/>
                </a:lnTo>
                <a:lnTo>
                  <a:pt x="61306" y="9481"/>
                </a:lnTo>
                <a:lnTo>
                  <a:pt x="89238" y="10331"/>
                </a:lnTo>
                <a:lnTo>
                  <a:pt x="176285" y="10952"/>
                </a:lnTo>
                <a:lnTo>
                  <a:pt x="204370" y="12208"/>
                </a:lnTo>
                <a:lnTo>
                  <a:pt x="216998" y="14256"/>
                </a:lnTo>
                <a:lnTo>
                  <a:pt x="242041" y="19795"/>
                </a:lnTo>
                <a:lnTo>
                  <a:pt x="269484" y="26334"/>
                </a:lnTo>
                <a:lnTo>
                  <a:pt x="283654" y="28568"/>
                </a:lnTo>
                <a:lnTo>
                  <a:pt x="297995" y="30057"/>
                </a:lnTo>
                <a:lnTo>
                  <a:pt x="312449" y="31049"/>
                </a:lnTo>
                <a:lnTo>
                  <a:pt x="325756" y="32934"/>
                </a:lnTo>
                <a:lnTo>
                  <a:pt x="338298" y="35415"/>
                </a:lnTo>
                <a:lnTo>
                  <a:pt x="350330" y="38292"/>
                </a:lnTo>
                <a:lnTo>
                  <a:pt x="363245" y="40210"/>
                </a:lnTo>
                <a:lnTo>
                  <a:pt x="390645" y="42341"/>
                </a:lnTo>
                <a:lnTo>
                  <a:pt x="419137" y="43288"/>
                </a:lnTo>
                <a:lnTo>
                  <a:pt x="446890" y="44933"/>
                </a:lnTo>
                <a:lnTo>
                  <a:pt x="459429" y="47084"/>
                </a:lnTo>
                <a:lnTo>
                  <a:pt x="471460" y="49742"/>
                </a:lnTo>
                <a:lnTo>
                  <a:pt x="484374" y="51514"/>
                </a:lnTo>
                <a:lnTo>
                  <a:pt x="511774" y="53482"/>
                </a:lnTo>
                <a:lnTo>
                  <a:pt x="524708" y="55231"/>
                </a:lnTo>
                <a:lnTo>
                  <a:pt x="537002" y="57620"/>
                </a:lnTo>
                <a:lnTo>
                  <a:pt x="548868" y="60437"/>
                </a:lnTo>
                <a:lnTo>
                  <a:pt x="561673" y="62314"/>
                </a:lnTo>
                <a:lnTo>
                  <a:pt x="588952" y="64400"/>
                </a:lnTo>
                <a:lnTo>
                  <a:pt x="617389" y="65328"/>
                </a:lnTo>
                <a:lnTo>
                  <a:pt x="690155" y="65972"/>
                </a:lnTo>
                <a:lnTo>
                  <a:pt x="983699" y="66069"/>
                </a:lnTo>
                <a:lnTo>
                  <a:pt x="997158" y="64846"/>
                </a:lnTo>
                <a:lnTo>
                  <a:pt x="1009801" y="62806"/>
                </a:lnTo>
                <a:lnTo>
                  <a:pt x="1021900" y="60224"/>
                </a:lnTo>
                <a:lnTo>
                  <a:pt x="1045131" y="60616"/>
                </a:lnTo>
                <a:lnTo>
                  <a:pt x="1056465" y="62434"/>
                </a:lnTo>
                <a:lnTo>
                  <a:pt x="1082109" y="64454"/>
                </a:lnTo>
                <a:lnTo>
                  <a:pt x="1109820" y="65351"/>
                </a:lnTo>
                <a:lnTo>
                  <a:pt x="1182082" y="65975"/>
                </a:lnTo>
                <a:lnTo>
                  <a:pt x="1195482" y="67230"/>
                </a:lnTo>
                <a:lnTo>
                  <a:pt x="1208086" y="69290"/>
                </a:lnTo>
                <a:lnTo>
                  <a:pt x="1277341" y="770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1796041" y="2444566"/>
            <a:ext cx="2785723" cy="723576"/>
            <a:chOff x="1796041" y="2444566"/>
            <a:chExt cx="2785723" cy="723576"/>
          </a:xfrm>
        </p:grpSpPr>
        <p:sp>
          <p:nvSpPr>
            <p:cNvPr id="54" name="Freeform 53"/>
            <p:cNvSpPr/>
            <p:nvPr/>
          </p:nvSpPr>
          <p:spPr>
            <a:xfrm>
              <a:off x="1796041" y="2444566"/>
              <a:ext cx="2785723" cy="627660"/>
            </a:xfrm>
            <a:custGeom>
              <a:avLst/>
              <a:gdLst/>
              <a:ahLst/>
              <a:cxnLst/>
              <a:rect l="0" t="0" r="0" b="0"/>
              <a:pathLst>
                <a:path w="2785723" h="627660">
                  <a:moveTo>
                    <a:pt x="1122976" y="0"/>
                  </a:moveTo>
                  <a:lnTo>
                    <a:pt x="1111285" y="11691"/>
                  </a:lnTo>
                  <a:lnTo>
                    <a:pt x="1107841" y="20029"/>
                  </a:lnTo>
                  <a:lnTo>
                    <a:pt x="1105545" y="30482"/>
                  </a:lnTo>
                  <a:lnTo>
                    <a:pt x="1104015" y="42344"/>
                  </a:lnTo>
                  <a:lnTo>
                    <a:pt x="1102994" y="55147"/>
                  </a:lnTo>
                  <a:lnTo>
                    <a:pt x="1102314" y="68576"/>
                  </a:lnTo>
                  <a:lnTo>
                    <a:pt x="1101558" y="96547"/>
                  </a:lnTo>
                  <a:lnTo>
                    <a:pt x="1100956" y="331903"/>
                  </a:lnTo>
                  <a:lnTo>
                    <a:pt x="1099731" y="346066"/>
                  </a:lnTo>
                  <a:lnTo>
                    <a:pt x="1097692" y="359179"/>
                  </a:lnTo>
                  <a:lnTo>
                    <a:pt x="1095108" y="371591"/>
                  </a:lnTo>
                  <a:lnTo>
                    <a:pt x="1093386" y="384760"/>
                  </a:lnTo>
                  <a:lnTo>
                    <a:pt x="1092238" y="398434"/>
                  </a:lnTo>
                  <a:lnTo>
                    <a:pt x="1091473" y="412443"/>
                  </a:lnTo>
                  <a:lnTo>
                    <a:pt x="1090622" y="444323"/>
                  </a:lnTo>
                  <a:lnTo>
                    <a:pt x="1090395" y="461389"/>
                  </a:lnTo>
                  <a:lnTo>
                    <a:pt x="1089021" y="477660"/>
                  </a:lnTo>
                  <a:lnTo>
                    <a:pt x="1086881" y="493402"/>
                  </a:lnTo>
                  <a:lnTo>
                    <a:pt x="1084231" y="508790"/>
                  </a:lnTo>
                  <a:lnTo>
                    <a:pt x="1081240" y="522719"/>
                  </a:lnTo>
                  <a:lnTo>
                    <a:pt x="1078023" y="535676"/>
                  </a:lnTo>
                  <a:lnTo>
                    <a:pt x="1067650" y="574711"/>
                  </a:lnTo>
                  <a:lnTo>
                    <a:pt x="1064069" y="588690"/>
                  </a:lnTo>
                  <a:lnTo>
                    <a:pt x="1056788" y="599233"/>
                  </a:lnTo>
                  <a:lnTo>
                    <a:pt x="1047039" y="607485"/>
                  </a:lnTo>
                  <a:lnTo>
                    <a:pt x="1035647" y="614209"/>
                  </a:lnTo>
                  <a:lnTo>
                    <a:pt x="1006674" y="621681"/>
                  </a:lnTo>
                  <a:lnTo>
                    <a:pt x="929074" y="626872"/>
                  </a:lnTo>
                  <a:lnTo>
                    <a:pt x="855112" y="627555"/>
                  </a:lnTo>
                  <a:lnTo>
                    <a:pt x="581218" y="627659"/>
                  </a:lnTo>
                  <a:lnTo>
                    <a:pt x="502415" y="618943"/>
                  </a:lnTo>
                  <a:lnTo>
                    <a:pt x="456637" y="614065"/>
                  </a:lnTo>
                  <a:lnTo>
                    <a:pt x="413301" y="608133"/>
                  </a:lnTo>
                  <a:lnTo>
                    <a:pt x="343851" y="606129"/>
                  </a:lnTo>
                  <a:lnTo>
                    <a:pt x="252935" y="596985"/>
                  </a:lnTo>
                  <a:lnTo>
                    <a:pt x="168851" y="594935"/>
                  </a:lnTo>
                  <a:lnTo>
                    <a:pt x="85939" y="594665"/>
                  </a:lnTo>
                  <a:lnTo>
                    <a:pt x="5758" y="585147"/>
                  </a:lnTo>
                  <a:lnTo>
                    <a:pt x="101" y="585859"/>
                  </a:lnTo>
                  <a:lnTo>
                    <a:pt x="0" y="587558"/>
                  </a:lnTo>
                  <a:lnTo>
                    <a:pt x="3603" y="589913"/>
                  </a:lnTo>
                  <a:lnTo>
                    <a:pt x="20657" y="592530"/>
                  </a:lnTo>
                  <a:lnTo>
                    <a:pt x="94307" y="594349"/>
                  </a:lnTo>
                  <a:lnTo>
                    <a:pt x="337948" y="594623"/>
                  </a:lnTo>
                  <a:lnTo>
                    <a:pt x="429309" y="585909"/>
                  </a:lnTo>
                  <a:lnTo>
                    <a:pt x="502671" y="578221"/>
                  </a:lnTo>
                  <a:lnTo>
                    <a:pt x="576071" y="573711"/>
                  </a:lnTo>
                  <a:lnTo>
                    <a:pt x="642955" y="569558"/>
                  </a:lnTo>
                  <a:lnTo>
                    <a:pt x="687106" y="563951"/>
                  </a:lnTo>
                  <a:lnTo>
                    <a:pt x="756832" y="562056"/>
                  </a:lnTo>
                  <a:lnTo>
                    <a:pt x="1323356" y="561590"/>
                  </a:lnTo>
                  <a:lnTo>
                    <a:pt x="1422871" y="570305"/>
                  </a:lnTo>
                  <a:lnTo>
                    <a:pt x="1508891" y="572148"/>
                  </a:lnTo>
                  <a:lnTo>
                    <a:pt x="1772662" y="572598"/>
                  </a:lnTo>
                  <a:lnTo>
                    <a:pt x="1856628" y="581316"/>
                  </a:lnTo>
                  <a:lnTo>
                    <a:pt x="1927501" y="583159"/>
                  </a:lnTo>
                  <a:lnTo>
                    <a:pt x="2048974" y="583573"/>
                  </a:lnTo>
                  <a:lnTo>
                    <a:pt x="2132052" y="592323"/>
                  </a:lnTo>
                  <a:lnTo>
                    <a:pt x="2208663" y="594170"/>
                  </a:lnTo>
                  <a:lnTo>
                    <a:pt x="2291497" y="602102"/>
                  </a:lnTo>
                  <a:lnTo>
                    <a:pt x="2375288" y="604938"/>
                  </a:lnTo>
                  <a:lnTo>
                    <a:pt x="2565404" y="605624"/>
                  </a:lnTo>
                  <a:lnTo>
                    <a:pt x="2654055" y="614350"/>
                  </a:lnTo>
                  <a:lnTo>
                    <a:pt x="2705518" y="615967"/>
                  </a:lnTo>
                  <a:lnTo>
                    <a:pt x="2785722" y="6166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777919" y="2642774"/>
              <a:ext cx="11013" cy="209221"/>
            </a:xfrm>
            <a:custGeom>
              <a:avLst/>
              <a:gdLst/>
              <a:ahLst/>
              <a:cxnLst/>
              <a:rect l="0" t="0" r="0" b="0"/>
              <a:pathLst>
                <a:path w="11013" h="209221">
                  <a:moveTo>
                    <a:pt x="0" y="0"/>
                  </a:moveTo>
                  <a:lnTo>
                    <a:pt x="0" y="103538"/>
                  </a:lnTo>
                  <a:lnTo>
                    <a:pt x="1224" y="116743"/>
                  </a:lnTo>
                  <a:lnTo>
                    <a:pt x="3263" y="129216"/>
                  </a:lnTo>
                  <a:lnTo>
                    <a:pt x="5846" y="141201"/>
                  </a:lnTo>
                  <a:lnTo>
                    <a:pt x="7568" y="154086"/>
                  </a:lnTo>
                  <a:lnTo>
                    <a:pt x="8716" y="167570"/>
                  </a:lnTo>
                  <a:lnTo>
                    <a:pt x="11012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888035" y="2664797"/>
              <a:ext cx="242255" cy="253267"/>
            </a:xfrm>
            <a:custGeom>
              <a:avLst/>
              <a:gdLst/>
              <a:ahLst/>
              <a:cxnLst/>
              <a:rect l="0" t="0" r="0" b="0"/>
              <a:pathLst>
                <a:path w="242255" h="253267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3906" y="8791"/>
                  </a:lnTo>
                  <a:lnTo>
                    <a:pt x="85975" y="11978"/>
                  </a:lnTo>
                  <a:lnTo>
                    <a:pt x="109175" y="18782"/>
                  </a:lnTo>
                  <a:lnTo>
                    <a:pt x="153976" y="33120"/>
                  </a:lnTo>
                  <a:lnTo>
                    <a:pt x="165049" y="36762"/>
                  </a:lnTo>
                  <a:lnTo>
                    <a:pt x="174879" y="42861"/>
                  </a:lnTo>
                  <a:lnTo>
                    <a:pt x="183879" y="50597"/>
                  </a:lnTo>
                  <a:lnTo>
                    <a:pt x="192326" y="59425"/>
                  </a:lnTo>
                  <a:lnTo>
                    <a:pt x="200404" y="68981"/>
                  </a:lnTo>
                  <a:lnTo>
                    <a:pt x="208237" y="79022"/>
                  </a:lnTo>
                  <a:lnTo>
                    <a:pt x="215905" y="89387"/>
                  </a:lnTo>
                  <a:lnTo>
                    <a:pt x="221018" y="101190"/>
                  </a:lnTo>
                  <a:lnTo>
                    <a:pt x="224426" y="113954"/>
                  </a:lnTo>
                  <a:lnTo>
                    <a:pt x="226698" y="127356"/>
                  </a:lnTo>
                  <a:lnTo>
                    <a:pt x="225766" y="139962"/>
                  </a:lnTo>
                  <a:lnTo>
                    <a:pt x="222697" y="152037"/>
                  </a:lnTo>
                  <a:lnTo>
                    <a:pt x="218205" y="163757"/>
                  </a:lnTo>
                  <a:lnTo>
                    <a:pt x="211539" y="172794"/>
                  </a:lnTo>
                  <a:lnTo>
                    <a:pt x="203425" y="180042"/>
                  </a:lnTo>
                  <a:lnTo>
                    <a:pt x="194345" y="186097"/>
                  </a:lnTo>
                  <a:lnTo>
                    <a:pt x="184621" y="191358"/>
                  </a:lnTo>
                  <a:lnTo>
                    <a:pt x="174468" y="196088"/>
                  </a:lnTo>
                  <a:lnTo>
                    <a:pt x="164029" y="200466"/>
                  </a:lnTo>
                  <a:lnTo>
                    <a:pt x="152175" y="202160"/>
                  </a:lnTo>
                  <a:lnTo>
                    <a:pt x="139379" y="202066"/>
                  </a:lnTo>
                  <a:lnTo>
                    <a:pt x="125954" y="200780"/>
                  </a:lnTo>
                  <a:lnTo>
                    <a:pt x="112110" y="198700"/>
                  </a:lnTo>
                  <a:lnTo>
                    <a:pt x="97986" y="196089"/>
                  </a:lnTo>
                  <a:lnTo>
                    <a:pt x="83677" y="193125"/>
                  </a:lnTo>
                  <a:lnTo>
                    <a:pt x="72913" y="187478"/>
                  </a:lnTo>
                  <a:lnTo>
                    <a:pt x="64515" y="180044"/>
                  </a:lnTo>
                  <a:lnTo>
                    <a:pt x="57692" y="171416"/>
                  </a:lnTo>
                  <a:lnTo>
                    <a:pt x="54367" y="161994"/>
                  </a:lnTo>
                  <a:lnTo>
                    <a:pt x="53374" y="152043"/>
                  </a:lnTo>
                  <a:lnTo>
                    <a:pt x="53935" y="141738"/>
                  </a:lnTo>
                  <a:lnTo>
                    <a:pt x="59203" y="134867"/>
                  </a:lnTo>
                  <a:lnTo>
                    <a:pt x="67609" y="130287"/>
                  </a:lnTo>
                  <a:lnTo>
                    <a:pt x="78108" y="127234"/>
                  </a:lnTo>
                  <a:lnTo>
                    <a:pt x="88777" y="126422"/>
                  </a:lnTo>
                  <a:lnTo>
                    <a:pt x="99560" y="127104"/>
                  </a:lnTo>
                  <a:lnTo>
                    <a:pt x="110420" y="128782"/>
                  </a:lnTo>
                  <a:lnTo>
                    <a:pt x="121330" y="131125"/>
                  </a:lnTo>
                  <a:lnTo>
                    <a:pt x="132274" y="133910"/>
                  </a:lnTo>
                  <a:lnTo>
                    <a:pt x="143241" y="136990"/>
                  </a:lnTo>
                  <a:lnTo>
                    <a:pt x="152998" y="141491"/>
                  </a:lnTo>
                  <a:lnTo>
                    <a:pt x="161951" y="146938"/>
                  </a:lnTo>
                  <a:lnTo>
                    <a:pt x="170366" y="153017"/>
                  </a:lnTo>
                  <a:lnTo>
                    <a:pt x="178423" y="160740"/>
                  </a:lnTo>
                  <a:lnTo>
                    <a:pt x="186241" y="169559"/>
                  </a:lnTo>
                  <a:lnTo>
                    <a:pt x="193901" y="179109"/>
                  </a:lnTo>
                  <a:lnTo>
                    <a:pt x="201454" y="189146"/>
                  </a:lnTo>
                  <a:lnTo>
                    <a:pt x="208937" y="199508"/>
                  </a:lnTo>
                  <a:lnTo>
                    <a:pt x="242254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837411" y="2907052"/>
              <a:ext cx="26550" cy="261090"/>
            </a:xfrm>
            <a:custGeom>
              <a:avLst/>
              <a:gdLst/>
              <a:ahLst/>
              <a:cxnLst/>
              <a:rect l="0" t="0" r="0" b="0"/>
              <a:pathLst>
                <a:path w="26550" h="261090">
                  <a:moveTo>
                    <a:pt x="26549" y="0"/>
                  </a:moveTo>
                  <a:lnTo>
                    <a:pt x="26549" y="23382"/>
                  </a:lnTo>
                  <a:lnTo>
                    <a:pt x="25325" y="33941"/>
                  </a:lnTo>
                  <a:lnTo>
                    <a:pt x="23286" y="44650"/>
                  </a:lnTo>
                  <a:lnTo>
                    <a:pt x="20703" y="55460"/>
                  </a:lnTo>
                  <a:lnTo>
                    <a:pt x="18981" y="67561"/>
                  </a:lnTo>
                  <a:lnTo>
                    <a:pt x="17833" y="80522"/>
                  </a:lnTo>
                  <a:lnTo>
                    <a:pt x="17068" y="94057"/>
                  </a:lnTo>
                  <a:lnTo>
                    <a:pt x="15334" y="106751"/>
                  </a:lnTo>
                  <a:lnTo>
                    <a:pt x="12955" y="118884"/>
                  </a:lnTo>
                  <a:lnTo>
                    <a:pt x="10145" y="130643"/>
                  </a:lnTo>
                  <a:lnTo>
                    <a:pt x="8272" y="144600"/>
                  </a:lnTo>
                  <a:lnTo>
                    <a:pt x="7023" y="160022"/>
                  </a:lnTo>
                  <a:lnTo>
                    <a:pt x="6191" y="176421"/>
                  </a:lnTo>
                  <a:lnTo>
                    <a:pt x="5265" y="207693"/>
                  </a:lnTo>
                  <a:lnTo>
                    <a:pt x="5019" y="222884"/>
                  </a:lnTo>
                  <a:lnTo>
                    <a:pt x="3631" y="237905"/>
                  </a:lnTo>
                  <a:lnTo>
                    <a:pt x="1482" y="252813"/>
                  </a:lnTo>
                  <a:lnTo>
                    <a:pt x="0" y="2610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Freeform 58"/>
          <p:cNvSpPr/>
          <p:nvPr/>
        </p:nvSpPr>
        <p:spPr>
          <a:xfrm>
            <a:off x="3899046" y="3248410"/>
            <a:ext cx="1" cy="5103"/>
          </a:xfrm>
          <a:custGeom>
            <a:avLst/>
            <a:gdLst/>
            <a:ahLst/>
            <a:cxnLst/>
            <a:rect l="0" t="0" r="0" b="0"/>
            <a:pathLst>
              <a:path w="1" h="5103">
                <a:moveTo>
                  <a:pt x="0" y="0"/>
                </a:moveTo>
                <a:lnTo>
                  <a:pt x="0" y="5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2269335" y="3240389"/>
            <a:ext cx="616649" cy="349380"/>
            <a:chOff x="2269335" y="3240389"/>
            <a:chExt cx="616649" cy="349380"/>
          </a:xfrm>
        </p:grpSpPr>
        <p:sp>
          <p:nvSpPr>
            <p:cNvPr id="60" name="Freeform 59"/>
            <p:cNvSpPr/>
            <p:nvPr/>
          </p:nvSpPr>
          <p:spPr>
            <a:xfrm>
              <a:off x="2313382" y="3240389"/>
              <a:ext cx="198209" cy="349380"/>
            </a:xfrm>
            <a:custGeom>
              <a:avLst/>
              <a:gdLst/>
              <a:ahLst/>
              <a:cxnLst/>
              <a:rect l="0" t="0" r="0" b="0"/>
              <a:pathLst>
                <a:path w="198209" h="349380">
                  <a:moveTo>
                    <a:pt x="198208" y="19032"/>
                  </a:moveTo>
                  <a:lnTo>
                    <a:pt x="192362" y="1496"/>
                  </a:lnTo>
                  <a:lnTo>
                    <a:pt x="189417" y="0"/>
                  </a:lnTo>
                  <a:lnTo>
                    <a:pt x="186230" y="2674"/>
                  </a:lnTo>
                  <a:lnTo>
                    <a:pt x="182881" y="8127"/>
                  </a:lnTo>
                  <a:lnTo>
                    <a:pt x="179426" y="15433"/>
                  </a:lnTo>
                  <a:lnTo>
                    <a:pt x="175898" y="23974"/>
                  </a:lnTo>
                  <a:lnTo>
                    <a:pt x="172323" y="33338"/>
                  </a:lnTo>
                  <a:lnTo>
                    <a:pt x="167493" y="43252"/>
                  </a:lnTo>
                  <a:lnTo>
                    <a:pt x="161825" y="53531"/>
                  </a:lnTo>
                  <a:lnTo>
                    <a:pt x="155600" y="64055"/>
                  </a:lnTo>
                  <a:lnTo>
                    <a:pt x="150227" y="74741"/>
                  </a:lnTo>
                  <a:lnTo>
                    <a:pt x="145421" y="85536"/>
                  </a:lnTo>
                  <a:lnTo>
                    <a:pt x="140993" y="96403"/>
                  </a:lnTo>
                  <a:lnTo>
                    <a:pt x="136818" y="107318"/>
                  </a:lnTo>
                  <a:lnTo>
                    <a:pt x="128916" y="129234"/>
                  </a:lnTo>
                  <a:lnTo>
                    <a:pt x="125096" y="141441"/>
                  </a:lnTo>
                  <a:lnTo>
                    <a:pt x="117589" y="168054"/>
                  </a:lnTo>
                  <a:lnTo>
                    <a:pt x="112651" y="180779"/>
                  </a:lnTo>
                  <a:lnTo>
                    <a:pt x="106912" y="192933"/>
                  </a:lnTo>
                  <a:lnTo>
                    <a:pt x="100638" y="204706"/>
                  </a:lnTo>
                  <a:lnTo>
                    <a:pt x="94009" y="215002"/>
                  </a:lnTo>
                  <a:lnTo>
                    <a:pt x="87143" y="224312"/>
                  </a:lnTo>
                  <a:lnTo>
                    <a:pt x="80118" y="232967"/>
                  </a:lnTo>
                  <a:lnTo>
                    <a:pt x="72988" y="243630"/>
                  </a:lnTo>
                  <a:lnTo>
                    <a:pt x="65788" y="255634"/>
                  </a:lnTo>
                  <a:lnTo>
                    <a:pt x="58540" y="268530"/>
                  </a:lnTo>
                  <a:lnTo>
                    <a:pt x="51262" y="280798"/>
                  </a:lnTo>
                  <a:lnTo>
                    <a:pt x="36649" y="304216"/>
                  </a:lnTo>
                  <a:lnTo>
                    <a:pt x="29327" y="314377"/>
                  </a:lnTo>
                  <a:lnTo>
                    <a:pt x="21998" y="323597"/>
                  </a:lnTo>
                  <a:lnTo>
                    <a:pt x="0" y="3493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269335" y="3270433"/>
              <a:ext cx="165175" cy="187198"/>
            </a:xfrm>
            <a:custGeom>
              <a:avLst/>
              <a:gdLst/>
              <a:ahLst/>
              <a:cxnLst/>
              <a:rect l="0" t="0" r="0" b="0"/>
              <a:pathLst>
                <a:path w="165175" h="187198">
                  <a:moveTo>
                    <a:pt x="0" y="0"/>
                  </a:moveTo>
                  <a:lnTo>
                    <a:pt x="11692" y="11691"/>
                  </a:lnTo>
                  <a:lnTo>
                    <a:pt x="17583" y="18806"/>
                  </a:lnTo>
                  <a:lnTo>
                    <a:pt x="23957" y="27219"/>
                  </a:lnTo>
                  <a:lnTo>
                    <a:pt x="37565" y="46356"/>
                  </a:lnTo>
                  <a:lnTo>
                    <a:pt x="51770" y="67096"/>
                  </a:lnTo>
                  <a:lnTo>
                    <a:pt x="58983" y="76542"/>
                  </a:lnTo>
                  <a:lnTo>
                    <a:pt x="66239" y="85286"/>
                  </a:lnTo>
                  <a:lnTo>
                    <a:pt x="73524" y="93563"/>
                  </a:lnTo>
                  <a:lnTo>
                    <a:pt x="82051" y="101527"/>
                  </a:lnTo>
                  <a:lnTo>
                    <a:pt x="91406" y="109284"/>
                  </a:lnTo>
                  <a:lnTo>
                    <a:pt x="101313" y="116902"/>
                  </a:lnTo>
                  <a:lnTo>
                    <a:pt x="110365" y="125651"/>
                  </a:lnTo>
                  <a:lnTo>
                    <a:pt x="118847" y="135155"/>
                  </a:lnTo>
                  <a:lnTo>
                    <a:pt x="126948" y="145161"/>
                  </a:lnTo>
                  <a:lnTo>
                    <a:pt x="134796" y="154279"/>
                  </a:lnTo>
                  <a:lnTo>
                    <a:pt x="142475" y="162805"/>
                  </a:lnTo>
                  <a:lnTo>
                    <a:pt x="165174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632717" y="3336502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577659" y="3479653"/>
              <a:ext cx="308325" cy="11012"/>
            </a:xfrm>
            <a:custGeom>
              <a:avLst/>
              <a:gdLst/>
              <a:ahLst/>
              <a:cxnLst/>
              <a:rect l="0" t="0" r="0" b="0"/>
              <a:pathLst>
                <a:path w="308325" h="11012">
                  <a:moveTo>
                    <a:pt x="0" y="0"/>
                  </a:moveTo>
                  <a:lnTo>
                    <a:pt x="215742" y="0"/>
                  </a:lnTo>
                  <a:lnTo>
                    <a:pt x="233144" y="1223"/>
                  </a:lnTo>
                  <a:lnTo>
                    <a:pt x="30832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106214" y="3182341"/>
            <a:ext cx="1035088" cy="462486"/>
            <a:chOff x="3106214" y="3182341"/>
            <a:chExt cx="1035088" cy="462486"/>
          </a:xfrm>
        </p:grpSpPr>
        <p:sp>
          <p:nvSpPr>
            <p:cNvPr id="65" name="Freeform 64"/>
            <p:cNvSpPr/>
            <p:nvPr/>
          </p:nvSpPr>
          <p:spPr>
            <a:xfrm>
              <a:off x="3106214" y="3403025"/>
              <a:ext cx="165174" cy="10559"/>
            </a:xfrm>
            <a:custGeom>
              <a:avLst/>
              <a:gdLst/>
              <a:ahLst/>
              <a:cxnLst/>
              <a:rect l="0" t="0" r="0" b="0"/>
              <a:pathLst>
                <a:path w="165174" h="10559">
                  <a:moveTo>
                    <a:pt x="0" y="10558"/>
                  </a:moveTo>
                  <a:lnTo>
                    <a:pt x="17537" y="4713"/>
                  </a:lnTo>
                  <a:lnTo>
                    <a:pt x="27597" y="2991"/>
                  </a:lnTo>
                  <a:lnTo>
                    <a:pt x="39198" y="1843"/>
                  </a:lnTo>
                  <a:lnTo>
                    <a:pt x="51825" y="1077"/>
                  </a:lnTo>
                  <a:lnTo>
                    <a:pt x="82170" y="227"/>
                  </a:lnTo>
                  <a:lnTo>
                    <a:pt x="98826" y="0"/>
                  </a:lnTo>
                  <a:lnTo>
                    <a:pt x="113601" y="1073"/>
                  </a:lnTo>
                  <a:lnTo>
                    <a:pt x="127121" y="3011"/>
                  </a:lnTo>
                  <a:lnTo>
                    <a:pt x="165173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298078" y="3182341"/>
              <a:ext cx="39380" cy="176186"/>
            </a:xfrm>
            <a:custGeom>
              <a:avLst/>
              <a:gdLst/>
              <a:ahLst/>
              <a:cxnLst/>
              <a:rect l="0" t="0" r="0" b="0"/>
              <a:pathLst>
                <a:path w="39380" h="176186">
                  <a:moveTo>
                    <a:pt x="6344" y="0"/>
                  </a:moveTo>
                  <a:lnTo>
                    <a:pt x="498" y="17537"/>
                  </a:lnTo>
                  <a:lnTo>
                    <a:pt x="0" y="26373"/>
                  </a:lnTo>
                  <a:lnTo>
                    <a:pt x="891" y="35934"/>
                  </a:lnTo>
                  <a:lnTo>
                    <a:pt x="2709" y="45979"/>
                  </a:lnTo>
                  <a:lnTo>
                    <a:pt x="3921" y="58793"/>
                  </a:lnTo>
                  <a:lnTo>
                    <a:pt x="4728" y="73454"/>
                  </a:lnTo>
                  <a:lnTo>
                    <a:pt x="5267" y="89344"/>
                  </a:lnTo>
                  <a:lnTo>
                    <a:pt x="6850" y="103609"/>
                  </a:lnTo>
                  <a:lnTo>
                    <a:pt x="9128" y="116789"/>
                  </a:lnTo>
                  <a:lnTo>
                    <a:pt x="11871" y="129247"/>
                  </a:lnTo>
                  <a:lnTo>
                    <a:pt x="16146" y="139999"/>
                  </a:lnTo>
                  <a:lnTo>
                    <a:pt x="21443" y="149614"/>
                  </a:lnTo>
                  <a:lnTo>
                    <a:pt x="39379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348468" y="3270433"/>
              <a:ext cx="165175" cy="275290"/>
            </a:xfrm>
            <a:custGeom>
              <a:avLst/>
              <a:gdLst/>
              <a:ahLst/>
              <a:cxnLst/>
              <a:rect l="0" t="0" r="0" b="0"/>
              <a:pathLst>
                <a:path w="165175" h="275290">
                  <a:moveTo>
                    <a:pt x="165174" y="0"/>
                  </a:moveTo>
                  <a:lnTo>
                    <a:pt x="153482" y="17537"/>
                  </a:lnTo>
                  <a:lnTo>
                    <a:pt x="148815" y="26373"/>
                  </a:lnTo>
                  <a:lnTo>
                    <a:pt x="144480" y="35935"/>
                  </a:lnTo>
                  <a:lnTo>
                    <a:pt x="140366" y="45980"/>
                  </a:lnTo>
                  <a:lnTo>
                    <a:pt x="135177" y="55123"/>
                  </a:lnTo>
                  <a:lnTo>
                    <a:pt x="129270" y="63666"/>
                  </a:lnTo>
                  <a:lnTo>
                    <a:pt x="122886" y="71808"/>
                  </a:lnTo>
                  <a:lnTo>
                    <a:pt x="116182" y="80907"/>
                  </a:lnTo>
                  <a:lnTo>
                    <a:pt x="102208" y="100805"/>
                  </a:lnTo>
                  <a:lnTo>
                    <a:pt x="95056" y="112473"/>
                  </a:lnTo>
                  <a:lnTo>
                    <a:pt x="87841" y="125146"/>
                  </a:lnTo>
                  <a:lnTo>
                    <a:pt x="80584" y="138488"/>
                  </a:lnTo>
                  <a:lnTo>
                    <a:pt x="73299" y="149830"/>
                  </a:lnTo>
                  <a:lnTo>
                    <a:pt x="65995" y="159839"/>
                  </a:lnTo>
                  <a:lnTo>
                    <a:pt x="58679" y="168958"/>
                  </a:lnTo>
                  <a:lnTo>
                    <a:pt x="52578" y="178708"/>
                  </a:lnTo>
                  <a:lnTo>
                    <a:pt x="47287" y="188879"/>
                  </a:lnTo>
                  <a:lnTo>
                    <a:pt x="42537" y="199330"/>
                  </a:lnTo>
                  <a:lnTo>
                    <a:pt x="36923" y="208744"/>
                  </a:lnTo>
                  <a:lnTo>
                    <a:pt x="30733" y="217467"/>
                  </a:lnTo>
                  <a:lnTo>
                    <a:pt x="24159" y="225729"/>
                  </a:lnTo>
                  <a:lnTo>
                    <a:pt x="18554" y="234908"/>
                  </a:lnTo>
                  <a:lnTo>
                    <a:pt x="13593" y="244698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481845" y="3435606"/>
              <a:ext cx="230006" cy="108474"/>
            </a:xfrm>
            <a:custGeom>
              <a:avLst/>
              <a:gdLst/>
              <a:ahLst/>
              <a:cxnLst/>
              <a:rect l="0" t="0" r="0" b="0"/>
              <a:pathLst>
                <a:path w="230006" h="108474">
                  <a:moveTo>
                    <a:pt x="86855" y="0"/>
                  </a:moveTo>
                  <a:lnTo>
                    <a:pt x="69318" y="5846"/>
                  </a:lnTo>
                  <a:lnTo>
                    <a:pt x="61705" y="10015"/>
                  </a:lnTo>
                  <a:lnTo>
                    <a:pt x="54182" y="15242"/>
                  </a:lnTo>
                  <a:lnTo>
                    <a:pt x="46721" y="21173"/>
                  </a:lnTo>
                  <a:lnTo>
                    <a:pt x="39299" y="27574"/>
                  </a:lnTo>
                  <a:lnTo>
                    <a:pt x="31904" y="34289"/>
                  </a:lnTo>
                  <a:lnTo>
                    <a:pt x="17162" y="48274"/>
                  </a:lnTo>
                  <a:lnTo>
                    <a:pt x="2454" y="62647"/>
                  </a:lnTo>
                  <a:lnTo>
                    <a:pt x="0" y="69905"/>
                  </a:lnTo>
                  <a:lnTo>
                    <a:pt x="811" y="77191"/>
                  </a:lnTo>
                  <a:lnTo>
                    <a:pt x="3798" y="84496"/>
                  </a:lnTo>
                  <a:lnTo>
                    <a:pt x="10684" y="89365"/>
                  </a:lnTo>
                  <a:lnTo>
                    <a:pt x="20169" y="92611"/>
                  </a:lnTo>
                  <a:lnTo>
                    <a:pt x="31386" y="94776"/>
                  </a:lnTo>
                  <a:lnTo>
                    <a:pt x="43758" y="96219"/>
                  </a:lnTo>
                  <a:lnTo>
                    <a:pt x="56900" y="97181"/>
                  </a:lnTo>
                  <a:lnTo>
                    <a:pt x="70555" y="97822"/>
                  </a:lnTo>
                  <a:lnTo>
                    <a:pt x="83330" y="99473"/>
                  </a:lnTo>
                  <a:lnTo>
                    <a:pt x="95516" y="101797"/>
                  </a:lnTo>
                  <a:lnTo>
                    <a:pt x="107311" y="104570"/>
                  </a:lnTo>
                  <a:lnTo>
                    <a:pt x="120068" y="106419"/>
                  </a:lnTo>
                  <a:lnTo>
                    <a:pt x="133467" y="107651"/>
                  </a:lnTo>
                  <a:lnTo>
                    <a:pt x="147294" y="108473"/>
                  </a:lnTo>
                  <a:lnTo>
                    <a:pt x="160182" y="107797"/>
                  </a:lnTo>
                  <a:lnTo>
                    <a:pt x="172445" y="106123"/>
                  </a:lnTo>
                  <a:lnTo>
                    <a:pt x="230005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623757" y="3468641"/>
              <a:ext cx="22024" cy="176186"/>
            </a:xfrm>
            <a:custGeom>
              <a:avLst/>
              <a:gdLst/>
              <a:ahLst/>
              <a:cxnLst/>
              <a:rect l="0" t="0" r="0" b="0"/>
              <a:pathLst>
                <a:path w="22024" h="176186">
                  <a:moveTo>
                    <a:pt x="0" y="0"/>
                  </a:moveTo>
                  <a:lnTo>
                    <a:pt x="0" y="67152"/>
                  </a:lnTo>
                  <a:lnTo>
                    <a:pt x="1224" y="81473"/>
                  </a:lnTo>
                  <a:lnTo>
                    <a:pt x="3263" y="94691"/>
                  </a:lnTo>
                  <a:lnTo>
                    <a:pt x="5846" y="107174"/>
                  </a:lnTo>
                  <a:lnTo>
                    <a:pt x="8792" y="119166"/>
                  </a:lnTo>
                  <a:lnTo>
                    <a:pt x="11979" y="130831"/>
                  </a:lnTo>
                  <a:lnTo>
                    <a:pt x="22023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711850" y="3369537"/>
              <a:ext cx="143151" cy="231244"/>
            </a:xfrm>
            <a:custGeom>
              <a:avLst/>
              <a:gdLst/>
              <a:ahLst/>
              <a:cxnLst/>
              <a:rect l="0" t="0" r="0" b="0"/>
              <a:pathLst>
                <a:path w="143151" h="231244">
                  <a:moveTo>
                    <a:pt x="0" y="0"/>
                  </a:moveTo>
                  <a:lnTo>
                    <a:pt x="11691" y="17537"/>
                  </a:lnTo>
                  <a:lnTo>
                    <a:pt x="16359" y="26373"/>
                  </a:lnTo>
                  <a:lnTo>
                    <a:pt x="20694" y="35935"/>
                  </a:lnTo>
                  <a:lnTo>
                    <a:pt x="24807" y="45980"/>
                  </a:lnTo>
                  <a:lnTo>
                    <a:pt x="28773" y="56347"/>
                  </a:lnTo>
                  <a:lnTo>
                    <a:pt x="36442" y="77654"/>
                  </a:lnTo>
                  <a:lnTo>
                    <a:pt x="41424" y="88475"/>
                  </a:lnTo>
                  <a:lnTo>
                    <a:pt x="47193" y="99359"/>
                  </a:lnTo>
                  <a:lnTo>
                    <a:pt x="53485" y="110286"/>
                  </a:lnTo>
                  <a:lnTo>
                    <a:pt x="61350" y="121241"/>
                  </a:lnTo>
                  <a:lnTo>
                    <a:pt x="70264" y="132214"/>
                  </a:lnTo>
                  <a:lnTo>
                    <a:pt x="79877" y="143201"/>
                  </a:lnTo>
                  <a:lnTo>
                    <a:pt x="88733" y="154195"/>
                  </a:lnTo>
                  <a:lnTo>
                    <a:pt x="97084" y="165196"/>
                  </a:lnTo>
                  <a:lnTo>
                    <a:pt x="105099" y="176200"/>
                  </a:lnTo>
                  <a:lnTo>
                    <a:pt x="112889" y="185983"/>
                  </a:lnTo>
                  <a:lnTo>
                    <a:pt x="120529" y="194952"/>
                  </a:lnTo>
                  <a:lnTo>
                    <a:pt x="14315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22861" y="3413583"/>
              <a:ext cx="154163" cy="77082"/>
            </a:xfrm>
            <a:custGeom>
              <a:avLst/>
              <a:gdLst/>
              <a:ahLst/>
              <a:cxnLst/>
              <a:rect l="0" t="0" r="0" b="0"/>
              <a:pathLst>
                <a:path w="154163" h="77082">
                  <a:moveTo>
                    <a:pt x="0" y="77081"/>
                  </a:moveTo>
                  <a:lnTo>
                    <a:pt x="11692" y="65390"/>
                  </a:lnTo>
                  <a:lnTo>
                    <a:pt x="18806" y="59499"/>
                  </a:lnTo>
                  <a:lnTo>
                    <a:pt x="27220" y="53125"/>
                  </a:lnTo>
                  <a:lnTo>
                    <a:pt x="36499" y="46428"/>
                  </a:lnTo>
                  <a:lnTo>
                    <a:pt x="46356" y="40740"/>
                  </a:lnTo>
                  <a:lnTo>
                    <a:pt x="56598" y="35725"/>
                  </a:lnTo>
                  <a:lnTo>
                    <a:pt x="67096" y="31158"/>
                  </a:lnTo>
                  <a:lnTo>
                    <a:pt x="77766" y="26889"/>
                  </a:lnTo>
                  <a:lnTo>
                    <a:pt x="99409" y="18885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020173" y="3347514"/>
              <a:ext cx="66071" cy="286302"/>
            </a:xfrm>
            <a:custGeom>
              <a:avLst/>
              <a:gdLst/>
              <a:ahLst/>
              <a:cxnLst/>
              <a:rect l="0" t="0" r="0" b="0"/>
              <a:pathLst>
                <a:path w="66071" h="286302">
                  <a:moveTo>
                    <a:pt x="0" y="0"/>
                  </a:moveTo>
                  <a:lnTo>
                    <a:pt x="5846" y="23382"/>
                  </a:lnTo>
                  <a:lnTo>
                    <a:pt x="8792" y="33941"/>
                  </a:lnTo>
                  <a:lnTo>
                    <a:pt x="18783" y="67562"/>
                  </a:lnTo>
                  <a:lnTo>
                    <a:pt x="25885" y="94058"/>
                  </a:lnTo>
                  <a:lnTo>
                    <a:pt x="28269" y="107975"/>
                  </a:lnTo>
                  <a:lnTo>
                    <a:pt x="29858" y="122147"/>
                  </a:lnTo>
                  <a:lnTo>
                    <a:pt x="30917" y="136489"/>
                  </a:lnTo>
                  <a:lnTo>
                    <a:pt x="32847" y="150944"/>
                  </a:lnTo>
                  <a:lnTo>
                    <a:pt x="35356" y="165476"/>
                  </a:lnTo>
                  <a:lnTo>
                    <a:pt x="38253" y="180057"/>
                  </a:lnTo>
                  <a:lnTo>
                    <a:pt x="44734" y="209309"/>
                  </a:lnTo>
                  <a:lnTo>
                    <a:pt x="48175" y="223962"/>
                  </a:lnTo>
                  <a:lnTo>
                    <a:pt x="51693" y="237400"/>
                  </a:lnTo>
                  <a:lnTo>
                    <a:pt x="55262" y="250030"/>
                  </a:lnTo>
                  <a:lnTo>
                    <a:pt x="6607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965116" y="3470172"/>
              <a:ext cx="176186" cy="9482"/>
            </a:xfrm>
            <a:custGeom>
              <a:avLst/>
              <a:gdLst/>
              <a:ahLst/>
              <a:cxnLst/>
              <a:rect l="0" t="0" r="0" b="0"/>
              <a:pathLst>
                <a:path w="176186" h="9482">
                  <a:moveTo>
                    <a:pt x="0" y="9481"/>
                  </a:moveTo>
                  <a:lnTo>
                    <a:pt x="17537" y="3635"/>
                  </a:lnTo>
                  <a:lnTo>
                    <a:pt x="28820" y="1913"/>
                  </a:lnTo>
                  <a:lnTo>
                    <a:pt x="42460" y="765"/>
                  </a:lnTo>
                  <a:lnTo>
                    <a:pt x="57671" y="0"/>
                  </a:lnTo>
                  <a:lnTo>
                    <a:pt x="73929" y="713"/>
                  </a:lnTo>
                  <a:lnTo>
                    <a:pt x="90885" y="2412"/>
                  </a:lnTo>
                  <a:lnTo>
                    <a:pt x="176185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Freeform 74"/>
          <p:cNvSpPr/>
          <p:nvPr/>
        </p:nvSpPr>
        <p:spPr>
          <a:xfrm>
            <a:off x="4284451" y="3385216"/>
            <a:ext cx="242255" cy="281634"/>
          </a:xfrm>
          <a:custGeom>
            <a:avLst/>
            <a:gdLst/>
            <a:ahLst/>
            <a:cxnLst/>
            <a:rect l="0" t="0" r="0" b="0"/>
            <a:pathLst>
              <a:path w="242255" h="281634">
                <a:moveTo>
                  <a:pt x="0" y="6344"/>
                </a:moveTo>
                <a:lnTo>
                  <a:pt x="17537" y="499"/>
                </a:lnTo>
                <a:lnTo>
                  <a:pt x="27597" y="0"/>
                </a:lnTo>
                <a:lnTo>
                  <a:pt x="39197" y="892"/>
                </a:lnTo>
                <a:lnTo>
                  <a:pt x="51825" y="2709"/>
                </a:lnTo>
                <a:lnTo>
                  <a:pt x="63914" y="5144"/>
                </a:lnTo>
                <a:lnTo>
                  <a:pt x="75644" y="7991"/>
                </a:lnTo>
                <a:lnTo>
                  <a:pt x="87134" y="11113"/>
                </a:lnTo>
                <a:lnTo>
                  <a:pt x="98465" y="15641"/>
                </a:lnTo>
                <a:lnTo>
                  <a:pt x="109690" y="21107"/>
                </a:lnTo>
                <a:lnTo>
                  <a:pt x="120844" y="27197"/>
                </a:lnTo>
                <a:lnTo>
                  <a:pt x="130726" y="33705"/>
                </a:lnTo>
                <a:lnTo>
                  <a:pt x="139761" y="40490"/>
                </a:lnTo>
                <a:lnTo>
                  <a:pt x="148232" y="47461"/>
                </a:lnTo>
                <a:lnTo>
                  <a:pt x="156326" y="54555"/>
                </a:lnTo>
                <a:lnTo>
                  <a:pt x="164169" y="61731"/>
                </a:lnTo>
                <a:lnTo>
                  <a:pt x="171845" y="68963"/>
                </a:lnTo>
                <a:lnTo>
                  <a:pt x="178186" y="77454"/>
                </a:lnTo>
                <a:lnTo>
                  <a:pt x="183636" y="86786"/>
                </a:lnTo>
                <a:lnTo>
                  <a:pt x="188494" y="96677"/>
                </a:lnTo>
                <a:lnTo>
                  <a:pt x="192955" y="106942"/>
                </a:lnTo>
                <a:lnTo>
                  <a:pt x="197153" y="117455"/>
                </a:lnTo>
                <a:lnTo>
                  <a:pt x="201175" y="128135"/>
                </a:lnTo>
                <a:lnTo>
                  <a:pt x="203857" y="140149"/>
                </a:lnTo>
                <a:lnTo>
                  <a:pt x="205644" y="153052"/>
                </a:lnTo>
                <a:lnTo>
                  <a:pt x="206836" y="166548"/>
                </a:lnTo>
                <a:lnTo>
                  <a:pt x="206407" y="179216"/>
                </a:lnTo>
                <a:lnTo>
                  <a:pt x="204898" y="191332"/>
                </a:lnTo>
                <a:lnTo>
                  <a:pt x="202668" y="203080"/>
                </a:lnTo>
                <a:lnTo>
                  <a:pt x="197511" y="212135"/>
                </a:lnTo>
                <a:lnTo>
                  <a:pt x="190402" y="219396"/>
                </a:lnTo>
                <a:lnTo>
                  <a:pt x="181993" y="225460"/>
                </a:lnTo>
                <a:lnTo>
                  <a:pt x="171492" y="228279"/>
                </a:lnTo>
                <a:lnTo>
                  <a:pt x="159598" y="228935"/>
                </a:lnTo>
                <a:lnTo>
                  <a:pt x="146775" y="228148"/>
                </a:lnTo>
                <a:lnTo>
                  <a:pt x="134555" y="226401"/>
                </a:lnTo>
                <a:lnTo>
                  <a:pt x="122738" y="224012"/>
                </a:lnTo>
                <a:lnTo>
                  <a:pt x="111189" y="221196"/>
                </a:lnTo>
                <a:lnTo>
                  <a:pt x="99820" y="218095"/>
                </a:lnTo>
                <a:lnTo>
                  <a:pt x="77399" y="211387"/>
                </a:lnTo>
                <a:lnTo>
                  <a:pt x="44140" y="200732"/>
                </a:lnTo>
                <a:lnTo>
                  <a:pt x="39215" y="195888"/>
                </a:lnTo>
                <a:lnTo>
                  <a:pt x="38378" y="190211"/>
                </a:lnTo>
                <a:lnTo>
                  <a:pt x="40268" y="183980"/>
                </a:lnTo>
                <a:lnTo>
                  <a:pt x="47645" y="181050"/>
                </a:lnTo>
                <a:lnTo>
                  <a:pt x="58680" y="180319"/>
                </a:lnTo>
                <a:lnTo>
                  <a:pt x="72155" y="181056"/>
                </a:lnTo>
                <a:lnTo>
                  <a:pt x="84809" y="182770"/>
                </a:lnTo>
                <a:lnTo>
                  <a:pt x="96915" y="185137"/>
                </a:lnTo>
                <a:lnTo>
                  <a:pt x="108656" y="187938"/>
                </a:lnTo>
                <a:lnTo>
                  <a:pt x="120154" y="192253"/>
                </a:lnTo>
                <a:lnTo>
                  <a:pt x="131490" y="197576"/>
                </a:lnTo>
                <a:lnTo>
                  <a:pt x="142718" y="203572"/>
                </a:lnTo>
                <a:lnTo>
                  <a:pt x="153874" y="210017"/>
                </a:lnTo>
                <a:lnTo>
                  <a:pt x="164981" y="216760"/>
                </a:lnTo>
                <a:lnTo>
                  <a:pt x="187111" y="230778"/>
                </a:lnTo>
                <a:lnTo>
                  <a:pt x="198151" y="237941"/>
                </a:lnTo>
                <a:lnTo>
                  <a:pt x="242254" y="2816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881879" y="297312"/>
            <a:ext cx="2432511" cy="541721"/>
            <a:chOff x="881879" y="297312"/>
            <a:chExt cx="2432511" cy="541721"/>
          </a:xfrm>
        </p:grpSpPr>
        <p:sp>
          <p:nvSpPr>
            <p:cNvPr id="2" name="Freeform 1"/>
            <p:cNvSpPr/>
            <p:nvPr/>
          </p:nvSpPr>
          <p:spPr>
            <a:xfrm>
              <a:off x="881879" y="484508"/>
              <a:ext cx="165174" cy="44047"/>
            </a:xfrm>
            <a:custGeom>
              <a:avLst/>
              <a:gdLst/>
              <a:ahLst/>
              <a:cxnLst/>
              <a:rect l="0" t="0" r="0" b="0"/>
              <a:pathLst>
                <a:path w="165174" h="44047">
                  <a:moveTo>
                    <a:pt x="0" y="0"/>
                  </a:moveTo>
                  <a:lnTo>
                    <a:pt x="23382" y="5846"/>
                  </a:lnTo>
                  <a:lnTo>
                    <a:pt x="51176" y="11978"/>
                  </a:lnTo>
                  <a:lnTo>
                    <a:pt x="67152" y="15327"/>
                  </a:lnTo>
                  <a:lnTo>
                    <a:pt x="81473" y="18782"/>
                  </a:lnTo>
                  <a:lnTo>
                    <a:pt x="94691" y="22310"/>
                  </a:lnTo>
                  <a:lnTo>
                    <a:pt x="119166" y="29492"/>
                  </a:lnTo>
                  <a:lnTo>
                    <a:pt x="165173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256272" y="385404"/>
              <a:ext cx="253267" cy="275290"/>
            </a:xfrm>
            <a:custGeom>
              <a:avLst/>
              <a:gdLst/>
              <a:ahLst/>
              <a:cxnLst/>
              <a:rect l="0" t="0" r="0" b="0"/>
              <a:pathLst>
                <a:path w="253267" h="275290">
                  <a:moveTo>
                    <a:pt x="0" y="0"/>
                  </a:moveTo>
                  <a:lnTo>
                    <a:pt x="5845" y="17537"/>
                  </a:lnTo>
                  <a:lnTo>
                    <a:pt x="10014" y="26374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27573" y="55123"/>
                  </a:lnTo>
                  <a:lnTo>
                    <a:pt x="34288" y="63666"/>
                  </a:lnTo>
                  <a:lnTo>
                    <a:pt x="41211" y="71808"/>
                  </a:lnTo>
                  <a:lnTo>
                    <a:pt x="48274" y="80907"/>
                  </a:lnTo>
                  <a:lnTo>
                    <a:pt x="55429" y="90643"/>
                  </a:lnTo>
                  <a:lnTo>
                    <a:pt x="62646" y="100805"/>
                  </a:lnTo>
                  <a:lnTo>
                    <a:pt x="71128" y="110026"/>
                  </a:lnTo>
                  <a:lnTo>
                    <a:pt x="80453" y="118620"/>
                  </a:lnTo>
                  <a:lnTo>
                    <a:pt x="90341" y="126797"/>
                  </a:lnTo>
                  <a:lnTo>
                    <a:pt x="99379" y="134695"/>
                  </a:lnTo>
                  <a:lnTo>
                    <a:pt x="107852" y="142408"/>
                  </a:lnTo>
                  <a:lnTo>
                    <a:pt x="115948" y="149996"/>
                  </a:lnTo>
                  <a:lnTo>
                    <a:pt x="123792" y="158726"/>
                  </a:lnTo>
                  <a:lnTo>
                    <a:pt x="131468" y="168216"/>
                  </a:lnTo>
                  <a:lnTo>
                    <a:pt x="139032" y="178214"/>
                  </a:lnTo>
                  <a:lnTo>
                    <a:pt x="147746" y="186102"/>
                  </a:lnTo>
                  <a:lnTo>
                    <a:pt x="157226" y="192584"/>
                  </a:lnTo>
                  <a:lnTo>
                    <a:pt x="167216" y="198130"/>
                  </a:lnTo>
                  <a:lnTo>
                    <a:pt x="177546" y="206720"/>
                  </a:lnTo>
                  <a:lnTo>
                    <a:pt x="188104" y="217342"/>
                  </a:lnTo>
                  <a:lnTo>
                    <a:pt x="198813" y="229316"/>
                  </a:lnTo>
                  <a:lnTo>
                    <a:pt x="209623" y="238523"/>
                  </a:lnTo>
                  <a:lnTo>
                    <a:pt x="220500" y="245884"/>
                  </a:lnTo>
                  <a:lnTo>
                    <a:pt x="253266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12226" y="407427"/>
              <a:ext cx="220232" cy="242256"/>
            </a:xfrm>
            <a:custGeom>
              <a:avLst/>
              <a:gdLst/>
              <a:ahLst/>
              <a:cxnLst/>
              <a:rect l="0" t="0" r="0" b="0"/>
              <a:pathLst>
                <a:path w="220232" h="242256">
                  <a:moveTo>
                    <a:pt x="220231" y="0"/>
                  </a:moveTo>
                  <a:lnTo>
                    <a:pt x="202694" y="5846"/>
                  </a:lnTo>
                  <a:lnTo>
                    <a:pt x="195081" y="10015"/>
                  </a:lnTo>
                  <a:lnTo>
                    <a:pt x="187559" y="15241"/>
                  </a:lnTo>
                  <a:lnTo>
                    <a:pt x="180097" y="21172"/>
                  </a:lnTo>
                  <a:lnTo>
                    <a:pt x="171452" y="28797"/>
                  </a:lnTo>
                  <a:lnTo>
                    <a:pt x="152058" y="47057"/>
                  </a:lnTo>
                  <a:lnTo>
                    <a:pt x="120503" y="77973"/>
                  </a:lnTo>
                  <a:lnTo>
                    <a:pt x="110923" y="88687"/>
                  </a:lnTo>
                  <a:lnTo>
                    <a:pt x="102089" y="99501"/>
                  </a:lnTo>
                  <a:lnTo>
                    <a:pt x="93753" y="110380"/>
                  </a:lnTo>
                  <a:lnTo>
                    <a:pt x="85749" y="120080"/>
                  </a:lnTo>
                  <a:lnTo>
                    <a:pt x="77965" y="128994"/>
                  </a:lnTo>
                  <a:lnTo>
                    <a:pt x="70329" y="137383"/>
                  </a:lnTo>
                  <a:lnTo>
                    <a:pt x="52057" y="156493"/>
                  </a:lnTo>
                  <a:lnTo>
                    <a:pt x="42045" y="166728"/>
                  </a:lnTo>
                  <a:lnTo>
                    <a:pt x="32924" y="178445"/>
                  </a:lnTo>
                  <a:lnTo>
                    <a:pt x="24396" y="191150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784827" y="396416"/>
              <a:ext cx="22024" cy="187197"/>
            </a:xfrm>
            <a:custGeom>
              <a:avLst/>
              <a:gdLst/>
              <a:ahLst/>
              <a:cxnLst/>
              <a:rect l="0" t="0" r="0" b="0"/>
              <a:pathLst>
                <a:path w="22024" h="187197">
                  <a:moveTo>
                    <a:pt x="0" y="0"/>
                  </a:moveTo>
                  <a:lnTo>
                    <a:pt x="0" y="67152"/>
                  </a:lnTo>
                  <a:lnTo>
                    <a:pt x="1223" y="82696"/>
                  </a:lnTo>
                  <a:lnTo>
                    <a:pt x="3263" y="97954"/>
                  </a:lnTo>
                  <a:lnTo>
                    <a:pt x="5845" y="113019"/>
                  </a:lnTo>
                  <a:lnTo>
                    <a:pt x="8791" y="126733"/>
                  </a:lnTo>
                  <a:lnTo>
                    <a:pt x="11978" y="139546"/>
                  </a:lnTo>
                  <a:lnTo>
                    <a:pt x="22023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85723" y="495520"/>
              <a:ext cx="253267" cy="11012"/>
            </a:xfrm>
            <a:custGeom>
              <a:avLst/>
              <a:gdLst/>
              <a:ahLst/>
              <a:cxnLst/>
              <a:rect l="0" t="0" r="0" b="0"/>
              <a:pathLst>
                <a:path w="253267" h="11012">
                  <a:moveTo>
                    <a:pt x="0" y="0"/>
                  </a:moveTo>
                  <a:lnTo>
                    <a:pt x="17536" y="5845"/>
                  </a:lnTo>
                  <a:lnTo>
                    <a:pt x="28820" y="7567"/>
                  </a:lnTo>
                  <a:lnTo>
                    <a:pt x="42460" y="8715"/>
                  </a:lnTo>
                  <a:lnTo>
                    <a:pt x="57671" y="9481"/>
                  </a:lnTo>
                  <a:lnTo>
                    <a:pt x="94148" y="10331"/>
                  </a:lnTo>
                  <a:lnTo>
                    <a:pt x="25326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137197" y="426930"/>
              <a:ext cx="223908" cy="412103"/>
            </a:xfrm>
            <a:custGeom>
              <a:avLst/>
              <a:gdLst/>
              <a:ahLst/>
              <a:cxnLst/>
              <a:rect l="0" t="0" r="0" b="0"/>
              <a:pathLst>
                <a:path w="223908" h="412103">
                  <a:moveTo>
                    <a:pt x="0" y="2520"/>
                  </a:moveTo>
                  <a:lnTo>
                    <a:pt x="0" y="63827"/>
                  </a:lnTo>
                  <a:lnTo>
                    <a:pt x="1223" y="77649"/>
                  </a:lnTo>
                  <a:lnTo>
                    <a:pt x="3262" y="91759"/>
                  </a:lnTo>
                  <a:lnTo>
                    <a:pt x="5845" y="106059"/>
                  </a:lnTo>
                  <a:lnTo>
                    <a:pt x="13685" y="115592"/>
                  </a:lnTo>
                  <a:lnTo>
                    <a:pt x="25029" y="121948"/>
                  </a:lnTo>
                  <a:lnTo>
                    <a:pt x="38709" y="126185"/>
                  </a:lnTo>
                  <a:lnTo>
                    <a:pt x="52723" y="126563"/>
                  </a:lnTo>
                  <a:lnTo>
                    <a:pt x="66960" y="124367"/>
                  </a:lnTo>
                  <a:lnTo>
                    <a:pt x="81345" y="120457"/>
                  </a:lnTo>
                  <a:lnTo>
                    <a:pt x="94605" y="114179"/>
                  </a:lnTo>
                  <a:lnTo>
                    <a:pt x="107116" y="106324"/>
                  </a:lnTo>
                  <a:lnTo>
                    <a:pt x="119128" y="97416"/>
                  </a:lnTo>
                  <a:lnTo>
                    <a:pt x="130806" y="87808"/>
                  </a:lnTo>
                  <a:lnTo>
                    <a:pt x="142261" y="77731"/>
                  </a:lnTo>
                  <a:lnTo>
                    <a:pt x="153569" y="67343"/>
                  </a:lnTo>
                  <a:lnTo>
                    <a:pt x="162331" y="56747"/>
                  </a:lnTo>
                  <a:lnTo>
                    <a:pt x="169396" y="46012"/>
                  </a:lnTo>
                  <a:lnTo>
                    <a:pt x="175329" y="35186"/>
                  </a:lnTo>
                  <a:lnTo>
                    <a:pt x="178062" y="24297"/>
                  </a:lnTo>
                  <a:lnTo>
                    <a:pt x="178659" y="13368"/>
                  </a:lnTo>
                  <a:lnTo>
                    <a:pt x="177834" y="2411"/>
                  </a:lnTo>
                  <a:lnTo>
                    <a:pt x="176061" y="0"/>
                  </a:lnTo>
                  <a:lnTo>
                    <a:pt x="173655" y="3287"/>
                  </a:lnTo>
                  <a:lnTo>
                    <a:pt x="170828" y="10373"/>
                  </a:lnTo>
                  <a:lnTo>
                    <a:pt x="168943" y="19990"/>
                  </a:lnTo>
                  <a:lnTo>
                    <a:pt x="167686" y="31296"/>
                  </a:lnTo>
                  <a:lnTo>
                    <a:pt x="166848" y="43727"/>
                  </a:lnTo>
                  <a:lnTo>
                    <a:pt x="167514" y="58132"/>
                  </a:lnTo>
                  <a:lnTo>
                    <a:pt x="169180" y="73853"/>
                  </a:lnTo>
                  <a:lnTo>
                    <a:pt x="171515" y="90451"/>
                  </a:lnTo>
                  <a:lnTo>
                    <a:pt x="174295" y="105187"/>
                  </a:lnTo>
                  <a:lnTo>
                    <a:pt x="177372" y="118682"/>
                  </a:lnTo>
                  <a:lnTo>
                    <a:pt x="180647" y="131349"/>
                  </a:lnTo>
                  <a:lnTo>
                    <a:pt x="184053" y="143464"/>
                  </a:lnTo>
                  <a:lnTo>
                    <a:pt x="191101" y="166713"/>
                  </a:lnTo>
                  <a:lnTo>
                    <a:pt x="201948" y="200438"/>
                  </a:lnTo>
                  <a:lnTo>
                    <a:pt x="205595" y="212770"/>
                  </a:lnTo>
                  <a:lnTo>
                    <a:pt x="212910" y="239523"/>
                  </a:lnTo>
                  <a:lnTo>
                    <a:pt x="216574" y="255955"/>
                  </a:lnTo>
                  <a:lnTo>
                    <a:pt x="223907" y="293790"/>
                  </a:lnTo>
                  <a:lnTo>
                    <a:pt x="223905" y="311710"/>
                  </a:lnTo>
                  <a:lnTo>
                    <a:pt x="221457" y="328550"/>
                  </a:lnTo>
                  <a:lnTo>
                    <a:pt x="217378" y="344671"/>
                  </a:lnTo>
                  <a:lnTo>
                    <a:pt x="212211" y="359089"/>
                  </a:lnTo>
                  <a:lnTo>
                    <a:pt x="206320" y="372372"/>
                  </a:lnTo>
                  <a:lnTo>
                    <a:pt x="199946" y="384897"/>
                  </a:lnTo>
                  <a:lnTo>
                    <a:pt x="192025" y="394471"/>
                  </a:lnTo>
                  <a:lnTo>
                    <a:pt x="183074" y="402077"/>
                  </a:lnTo>
                  <a:lnTo>
                    <a:pt x="173437" y="408371"/>
                  </a:lnTo>
                  <a:lnTo>
                    <a:pt x="162118" y="411344"/>
                  </a:lnTo>
                  <a:lnTo>
                    <a:pt x="149678" y="412102"/>
                  </a:lnTo>
                  <a:lnTo>
                    <a:pt x="136490" y="411384"/>
                  </a:lnTo>
                  <a:lnTo>
                    <a:pt x="122804" y="408458"/>
                  </a:lnTo>
                  <a:lnTo>
                    <a:pt x="108787" y="404061"/>
                  </a:lnTo>
                  <a:lnTo>
                    <a:pt x="94547" y="398682"/>
                  </a:lnTo>
                  <a:lnTo>
                    <a:pt x="82608" y="391426"/>
                  </a:lnTo>
                  <a:lnTo>
                    <a:pt x="72201" y="382918"/>
                  </a:lnTo>
                  <a:lnTo>
                    <a:pt x="62816" y="373575"/>
                  </a:lnTo>
                  <a:lnTo>
                    <a:pt x="55336" y="363677"/>
                  </a:lnTo>
                  <a:lnTo>
                    <a:pt x="49125" y="353407"/>
                  </a:lnTo>
                  <a:lnTo>
                    <a:pt x="33034" y="321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720809" y="451473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32717" y="528554"/>
              <a:ext cx="242255" cy="33036"/>
            </a:xfrm>
            <a:custGeom>
              <a:avLst/>
              <a:gdLst/>
              <a:ahLst/>
              <a:cxnLst/>
              <a:rect l="0" t="0" r="0" b="0"/>
              <a:pathLst>
                <a:path w="242255" h="33036">
                  <a:moveTo>
                    <a:pt x="0" y="33035"/>
                  </a:moveTo>
                  <a:lnTo>
                    <a:pt x="67152" y="33035"/>
                  </a:lnTo>
                  <a:lnTo>
                    <a:pt x="85144" y="31812"/>
                  </a:lnTo>
                  <a:lnTo>
                    <a:pt x="104479" y="29772"/>
                  </a:lnTo>
                  <a:lnTo>
                    <a:pt x="124711" y="27189"/>
                  </a:lnTo>
                  <a:lnTo>
                    <a:pt x="144316" y="24244"/>
                  </a:lnTo>
                  <a:lnTo>
                    <a:pt x="163503" y="21057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086349" y="297312"/>
              <a:ext cx="228041" cy="322331"/>
            </a:xfrm>
            <a:custGeom>
              <a:avLst/>
              <a:gdLst/>
              <a:ahLst/>
              <a:cxnLst/>
              <a:rect l="0" t="0" r="0" b="0"/>
              <a:pathLst>
                <a:path w="228041" h="322331">
                  <a:moveTo>
                    <a:pt x="41888" y="0"/>
                  </a:moveTo>
                  <a:lnTo>
                    <a:pt x="36042" y="23382"/>
                  </a:lnTo>
                  <a:lnTo>
                    <a:pt x="29910" y="51175"/>
                  </a:lnTo>
                  <a:lnTo>
                    <a:pt x="26562" y="67152"/>
                  </a:lnTo>
                  <a:lnTo>
                    <a:pt x="23106" y="81473"/>
                  </a:lnTo>
                  <a:lnTo>
                    <a:pt x="19579" y="94691"/>
                  </a:lnTo>
                  <a:lnTo>
                    <a:pt x="12397" y="119166"/>
                  </a:lnTo>
                  <a:lnTo>
                    <a:pt x="5127" y="142278"/>
                  </a:lnTo>
                  <a:lnTo>
                    <a:pt x="2698" y="156027"/>
                  </a:lnTo>
                  <a:lnTo>
                    <a:pt x="1080" y="171311"/>
                  </a:lnTo>
                  <a:lnTo>
                    <a:pt x="0" y="187618"/>
                  </a:lnTo>
                  <a:lnTo>
                    <a:pt x="504" y="202159"/>
                  </a:lnTo>
                  <a:lnTo>
                    <a:pt x="2064" y="215524"/>
                  </a:lnTo>
                  <a:lnTo>
                    <a:pt x="4327" y="228105"/>
                  </a:lnTo>
                  <a:lnTo>
                    <a:pt x="8283" y="241386"/>
                  </a:lnTo>
                  <a:lnTo>
                    <a:pt x="13367" y="255134"/>
                  </a:lnTo>
                  <a:lnTo>
                    <a:pt x="19204" y="269193"/>
                  </a:lnTo>
                  <a:lnTo>
                    <a:pt x="27989" y="281013"/>
                  </a:lnTo>
                  <a:lnTo>
                    <a:pt x="38739" y="291340"/>
                  </a:lnTo>
                  <a:lnTo>
                    <a:pt x="50800" y="300672"/>
                  </a:lnTo>
                  <a:lnTo>
                    <a:pt x="64959" y="308116"/>
                  </a:lnTo>
                  <a:lnTo>
                    <a:pt x="80515" y="314303"/>
                  </a:lnTo>
                  <a:lnTo>
                    <a:pt x="97003" y="319651"/>
                  </a:lnTo>
                  <a:lnTo>
                    <a:pt x="114113" y="321992"/>
                  </a:lnTo>
                  <a:lnTo>
                    <a:pt x="131637" y="322330"/>
                  </a:lnTo>
                  <a:lnTo>
                    <a:pt x="149438" y="321332"/>
                  </a:lnTo>
                  <a:lnTo>
                    <a:pt x="166198" y="319443"/>
                  </a:lnTo>
                  <a:lnTo>
                    <a:pt x="182266" y="316960"/>
                  </a:lnTo>
                  <a:lnTo>
                    <a:pt x="197873" y="314081"/>
                  </a:lnTo>
                  <a:lnTo>
                    <a:pt x="209500" y="308491"/>
                  </a:lnTo>
                  <a:lnTo>
                    <a:pt x="218475" y="301094"/>
                  </a:lnTo>
                  <a:lnTo>
                    <a:pt x="225682" y="292492"/>
                  </a:lnTo>
                  <a:lnTo>
                    <a:pt x="228040" y="283087"/>
                  </a:lnTo>
                  <a:lnTo>
                    <a:pt x="227165" y="273147"/>
                  </a:lnTo>
                  <a:lnTo>
                    <a:pt x="224134" y="262849"/>
                  </a:lnTo>
                  <a:lnTo>
                    <a:pt x="218443" y="253537"/>
                  </a:lnTo>
                  <a:lnTo>
                    <a:pt x="210979" y="244882"/>
                  </a:lnTo>
                  <a:lnTo>
                    <a:pt x="202332" y="236665"/>
                  </a:lnTo>
                  <a:lnTo>
                    <a:pt x="191674" y="231187"/>
                  </a:lnTo>
                  <a:lnTo>
                    <a:pt x="179674" y="227535"/>
                  </a:lnTo>
                  <a:lnTo>
                    <a:pt x="166780" y="225100"/>
                  </a:lnTo>
                  <a:lnTo>
                    <a:pt x="153290" y="223477"/>
                  </a:lnTo>
                  <a:lnTo>
                    <a:pt x="139403" y="222395"/>
                  </a:lnTo>
                  <a:lnTo>
                    <a:pt x="125251" y="221674"/>
                  </a:lnTo>
                  <a:lnTo>
                    <a:pt x="113369" y="223640"/>
                  </a:lnTo>
                  <a:lnTo>
                    <a:pt x="103000" y="227397"/>
                  </a:lnTo>
                  <a:lnTo>
                    <a:pt x="93641" y="232350"/>
                  </a:lnTo>
                  <a:lnTo>
                    <a:pt x="84955" y="238098"/>
                  </a:lnTo>
                  <a:lnTo>
                    <a:pt x="76717" y="244377"/>
                  </a:lnTo>
                  <a:lnTo>
                    <a:pt x="41888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>
            <a:off x="2753844" y="264277"/>
            <a:ext cx="44047" cy="2521648"/>
          </a:xfrm>
          <a:custGeom>
            <a:avLst/>
            <a:gdLst/>
            <a:ahLst/>
            <a:cxnLst/>
            <a:rect l="0" t="0" r="0" b="0"/>
            <a:pathLst>
              <a:path w="44047" h="2521648">
                <a:moveTo>
                  <a:pt x="0" y="0"/>
                </a:moveTo>
                <a:lnTo>
                  <a:pt x="1224" y="33941"/>
                </a:lnTo>
                <a:lnTo>
                  <a:pt x="3263" y="44650"/>
                </a:lnTo>
                <a:lnTo>
                  <a:pt x="5846" y="55461"/>
                </a:lnTo>
                <a:lnTo>
                  <a:pt x="8791" y="66338"/>
                </a:lnTo>
                <a:lnTo>
                  <a:pt x="15327" y="88212"/>
                </a:lnTo>
                <a:lnTo>
                  <a:pt x="25885" y="121163"/>
                </a:lnTo>
                <a:lnTo>
                  <a:pt x="28268" y="133386"/>
                </a:lnTo>
                <a:lnTo>
                  <a:pt x="29857" y="146429"/>
                </a:lnTo>
                <a:lnTo>
                  <a:pt x="30916" y="160018"/>
                </a:lnTo>
                <a:lnTo>
                  <a:pt x="32846" y="172748"/>
                </a:lnTo>
                <a:lnTo>
                  <a:pt x="35356" y="184905"/>
                </a:lnTo>
                <a:lnTo>
                  <a:pt x="38253" y="196681"/>
                </a:lnTo>
                <a:lnTo>
                  <a:pt x="38209" y="222815"/>
                </a:lnTo>
                <a:lnTo>
                  <a:pt x="36484" y="236636"/>
                </a:lnTo>
                <a:lnTo>
                  <a:pt x="35334" y="250744"/>
                </a:lnTo>
                <a:lnTo>
                  <a:pt x="34057" y="279470"/>
                </a:lnTo>
                <a:lnTo>
                  <a:pt x="33169" y="352437"/>
                </a:lnTo>
                <a:lnTo>
                  <a:pt x="31829" y="425789"/>
                </a:lnTo>
                <a:lnTo>
                  <a:pt x="29784" y="440468"/>
                </a:lnTo>
                <a:lnTo>
                  <a:pt x="27197" y="455148"/>
                </a:lnTo>
                <a:lnTo>
                  <a:pt x="27585" y="481248"/>
                </a:lnTo>
                <a:lnTo>
                  <a:pt x="29402" y="493346"/>
                </a:lnTo>
                <a:lnTo>
                  <a:pt x="28157" y="519840"/>
                </a:lnTo>
                <a:lnTo>
                  <a:pt x="26113" y="533756"/>
                </a:lnTo>
                <a:lnTo>
                  <a:pt x="24750" y="547928"/>
                </a:lnTo>
                <a:lnTo>
                  <a:pt x="23841" y="562270"/>
                </a:lnTo>
                <a:lnTo>
                  <a:pt x="22562" y="605837"/>
                </a:lnTo>
                <a:lnTo>
                  <a:pt x="22023" y="1016734"/>
                </a:lnTo>
                <a:lnTo>
                  <a:pt x="20800" y="1030193"/>
                </a:lnTo>
                <a:lnTo>
                  <a:pt x="18761" y="1042836"/>
                </a:lnTo>
                <a:lnTo>
                  <a:pt x="16178" y="1054935"/>
                </a:lnTo>
                <a:lnTo>
                  <a:pt x="16570" y="1078166"/>
                </a:lnTo>
                <a:lnTo>
                  <a:pt x="18388" y="1089500"/>
                </a:lnTo>
                <a:lnTo>
                  <a:pt x="19600" y="1101950"/>
                </a:lnTo>
                <a:lnTo>
                  <a:pt x="20082" y="1141631"/>
                </a:lnTo>
                <a:lnTo>
                  <a:pt x="18282" y="1153833"/>
                </a:lnTo>
                <a:lnTo>
                  <a:pt x="15859" y="1165638"/>
                </a:lnTo>
                <a:lnTo>
                  <a:pt x="16429" y="1188543"/>
                </a:lnTo>
                <a:lnTo>
                  <a:pt x="18293" y="1199790"/>
                </a:lnTo>
                <a:lnTo>
                  <a:pt x="19537" y="1212182"/>
                </a:lnTo>
                <a:lnTo>
                  <a:pt x="20366" y="1225337"/>
                </a:lnTo>
                <a:lnTo>
                  <a:pt x="21696" y="1281615"/>
                </a:lnTo>
                <a:lnTo>
                  <a:pt x="22022" y="1501244"/>
                </a:lnTo>
                <a:lnTo>
                  <a:pt x="23246" y="1514702"/>
                </a:lnTo>
                <a:lnTo>
                  <a:pt x="25286" y="1527345"/>
                </a:lnTo>
                <a:lnTo>
                  <a:pt x="27869" y="1539444"/>
                </a:lnTo>
                <a:lnTo>
                  <a:pt x="27476" y="1562675"/>
                </a:lnTo>
                <a:lnTo>
                  <a:pt x="25659" y="1574009"/>
                </a:lnTo>
                <a:lnTo>
                  <a:pt x="26901" y="1596390"/>
                </a:lnTo>
                <a:lnTo>
                  <a:pt x="28946" y="1607497"/>
                </a:lnTo>
                <a:lnTo>
                  <a:pt x="27955" y="1629626"/>
                </a:lnTo>
                <a:lnTo>
                  <a:pt x="25978" y="1640666"/>
                </a:lnTo>
                <a:lnTo>
                  <a:pt x="27044" y="1665983"/>
                </a:lnTo>
                <a:lnTo>
                  <a:pt x="29041" y="1679586"/>
                </a:lnTo>
                <a:lnTo>
                  <a:pt x="30372" y="1693549"/>
                </a:lnTo>
                <a:lnTo>
                  <a:pt x="31260" y="1707751"/>
                </a:lnTo>
                <a:lnTo>
                  <a:pt x="32509" y="1751122"/>
                </a:lnTo>
                <a:lnTo>
                  <a:pt x="32684" y="1765710"/>
                </a:lnTo>
                <a:lnTo>
                  <a:pt x="34024" y="1779105"/>
                </a:lnTo>
                <a:lnTo>
                  <a:pt x="36142" y="1791706"/>
                </a:lnTo>
                <a:lnTo>
                  <a:pt x="38777" y="1803777"/>
                </a:lnTo>
                <a:lnTo>
                  <a:pt x="40533" y="1816718"/>
                </a:lnTo>
                <a:lnTo>
                  <a:pt x="41704" y="1830240"/>
                </a:lnTo>
                <a:lnTo>
                  <a:pt x="43006" y="1858315"/>
                </a:lnTo>
                <a:lnTo>
                  <a:pt x="43909" y="1930829"/>
                </a:lnTo>
                <a:lnTo>
                  <a:pt x="42796" y="1988225"/>
                </a:lnTo>
                <a:lnTo>
                  <a:pt x="40766" y="2000859"/>
                </a:lnTo>
                <a:lnTo>
                  <a:pt x="38189" y="2012952"/>
                </a:lnTo>
                <a:lnTo>
                  <a:pt x="38588" y="2036177"/>
                </a:lnTo>
                <a:lnTo>
                  <a:pt x="40408" y="2047509"/>
                </a:lnTo>
                <a:lnTo>
                  <a:pt x="39166" y="2069889"/>
                </a:lnTo>
                <a:lnTo>
                  <a:pt x="37123" y="2080995"/>
                </a:lnTo>
                <a:lnTo>
                  <a:pt x="35760" y="2093293"/>
                </a:lnTo>
                <a:lnTo>
                  <a:pt x="34852" y="2106386"/>
                </a:lnTo>
                <a:lnTo>
                  <a:pt x="33573" y="2148196"/>
                </a:lnTo>
                <a:lnTo>
                  <a:pt x="34329" y="2219565"/>
                </a:lnTo>
                <a:lnTo>
                  <a:pt x="36345" y="2232167"/>
                </a:lnTo>
                <a:lnTo>
                  <a:pt x="38912" y="2244238"/>
                </a:lnTo>
                <a:lnTo>
                  <a:pt x="38502" y="2267439"/>
                </a:lnTo>
                <a:lnTo>
                  <a:pt x="36679" y="2278765"/>
                </a:lnTo>
                <a:lnTo>
                  <a:pt x="35465" y="2291210"/>
                </a:lnTo>
                <a:lnTo>
                  <a:pt x="34115" y="2318087"/>
                </a:lnTo>
                <a:lnTo>
                  <a:pt x="33177" y="2389771"/>
                </a:lnTo>
                <a:lnTo>
                  <a:pt x="34277" y="2461730"/>
                </a:lnTo>
                <a:lnTo>
                  <a:pt x="44046" y="25216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749740" y="143150"/>
            <a:ext cx="958007" cy="1464538"/>
            <a:chOff x="749740" y="143150"/>
            <a:chExt cx="958007" cy="1464538"/>
          </a:xfrm>
        </p:grpSpPr>
        <p:sp>
          <p:nvSpPr>
            <p:cNvPr id="13" name="Freeform 12"/>
            <p:cNvSpPr/>
            <p:nvPr/>
          </p:nvSpPr>
          <p:spPr>
            <a:xfrm>
              <a:off x="826821" y="1134190"/>
              <a:ext cx="165174" cy="33036"/>
            </a:xfrm>
            <a:custGeom>
              <a:avLst/>
              <a:gdLst/>
              <a:ahLst/>
              <a:cxnLst/>
              <a:rect l="0" t="0" r="0" b="0"/>
              <a:pathLst>
                <a:path w="165174" h="33036">
                  <a:moveTo>
                    <a:pt x="0" y="0"/>
                  </a:moveTo>
                  <a:lnTo>
                    <a:pt x="45980" y="15327"/>
                  </a:lnTo>
                  <a:lnTo>
                    <a:pt x="57570" y="17559"/>
                  </a:lnTo>
                  <a:lnTo>
                    <a:pt x="70191" y="19047"/>
                  </a:lnTo>
                  <a:lnTo>
                    <a:pt x="83499" y="20039"/>
                  </a:lnTo>
                  <a:lnTo>
                    <a:pt x="96042" y="21924"/>
                  </a:lnTo>
                  <a:lnTo>
                    <a:pt x="108074" y="24404"/>
                  </a:lnTo>
                  <a:lnTo>
                    <a:pt x="165173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179191" y="991040"/>
              <a:ext cx="121128" cy="462487"/>
            </a:xfrm>
            <a:custGeom>
              <a:avLst/>
              <a:gdLst/>
              <a:ahLst/>
              <a:cxnLst/>
              <a:rect l="0" t="0" r="0" b="0"/>
              <a:pathLst>
                <a:path w="121128" h="462487">
                  <a:moveTo>
                    <a:pt x="121127" y="0"/>
                  </a:moveTo>
                  <a:lnTo>
                    <a:pt x="115281" y="17537"/>
                  </a:lnTo>
                  <a:lnTo>
                    <a:pt x="112336" y="27597"/>
                  </a:lnTo>
                  <a:lnTo>
                    <a:pt x="102345" y="65138"/>
                  </a:lnTo>
                  <a:lnTo>
                    <a:pt x="84365" y="136170"/>
                  </a:lnTo>
                  <a:lnTo>
                    <a:pt x="80714" y="149508"/>
                  </a:lnTo>
                  <a:lnTo>
                    <a:pt x="69728" y="187041"/>
                  </a:lnTo>
                  <a:lnTo>
                    <a:pt x="58725" y="227390"/>
                  </a:lnTo>
                  <a:lnTo>
                    <a:pt x="51386" y="251554"/>
                  </a:lnTo>
                  <a:lnTo>
                    <a:pt x="48939" y="265583"/>
                  </a:lnTo>
                  <a:lnTo>
                    <a:pt x="47308" y="281053"/>
                  </a:lnTo>
                  <a:lnTo>
                    <a:pt x="46221" y="297485"/>
                  </a:lnTo>
                  <a:lnTo>
                    <a:pt x="44272" y="312109"/>
                  </a:lnTo>
                  <a:lnTo>
                    <a:pt x="41750" y="325529"/>
                  </a:lnTo>
                  <a:lnTo>
                    <a:pt x="28910" y="379287"/>
                  </a:lnTo>
                  <a:lnTo>
                    <a:pt x="24168" y="392338"/>
                  </a:lnTo>
                  <a:lnTo>
                    <a:pt x="18559" y="404709"/>
                  </a:lnTo>
                  <a:lnTo>
                    <a:pt x="0" y="462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091098" y="1024075"/>
              <a:ext cx="341360" cy="352371"/>
            </a:xfrm>
            <a:custGeom>
              <a:avLst/>
              <a:gdLst/>
              <a:ahLst/>
              <a:cxnLst/>
              <a:rect l="0" t="0" r="0" b="0"/>
              <a:pathLst>
                <a:path w="341360" h="352371">
                  <a:moveTo>
                    <a:pt x="0" y="0"/>
                  </a:moveTo>
                  <a:lnTo>
                    <a:pt x="11692" y="17537"/>
                  </a:lnTo>
                  <a:lnTo>
                    <a:pt x="17583" y="25150"/>
                  </a:lnTo>
                  <a:lnTo>
                    <a:pt x="23957" y="32672"/>
                  </a:lnTo>
                  <a:lnTo>
                    <a:pt x="30654" y="40134"/>
                  </a:lnTo>
                  <a:lnTo>
                    <a:pt x="44619" y="54950"/>
                  </a:lnTo>
                  <a:lnTo>
                    <a:pt x="79370" y="90246"/>
                  </a:lnTo>
                  <a:lnTo>
                    <a:pt x="89618" y="99316"/>
                  </a:lnTo>
                  <a:lnTo>
                    <a:pt x="100121" y="107810"/>
                  </a:lnTo>
                  <a:lnTo>
                    <a:pt x="110794" y="115919"/>
                  </a:lnTo>
                  <a:lnTo>
                    <a:pt x="121580" y="124996"/>
                  </a:lnTo>
                  <a:lnTo>
                    <a:pt x="132440" y="134718"/>
                  </a:lnTo>
                  <a:lnTo>
                    <a:pt x="154296" y="155308"/>
                  </a:lnTo>
                  <a:lnTo>
                    <a:pt x="209238" y="209370"/>
                  </a:lnTo>
                  <a:lnTo>
                    <a:pt x="219020" y="220331"/>
                  </a:lnTo>
                  <a:lnTo>
                    <a:pt x="227988" y="231310"/>
                  </a:lnTo>
                  <a:lnTo>
                    <a:pt x="236414" y="242299"/>
                  </a:lnTo>
                  <a:lnTo>
                    <a:pt x="245702" y="252072"/>
                  </a:lnTo>
                  <a:lnTo>
                    <a:pt x="255565" y="261034"/>
                  </a:lnTo>
                  <a:lnTo>
                    <a:pt x="265810" y="269456"/>
                  </a:lnTo>
                  <a:lnTo>
                    <a:pt x="275087" y="278741"/>
                  </a:lnTo>
                  <a:lnTo>
                    <a:pt x="283719" y="288602"/>
                  </a:lnTo>
                  <a:lnTo>
                    <a:pt x="291921" y="298846"/>
                  </a:lnTo>
                  <a:lnTo>
                    <a:pt x="301059" y="309346"/>
                  </a:lnTo>
                  <a:lnTo>
                    <a:pt x="310822" y="320017"/>
                  </a:lnTo>
                  <a:lnTo>
                    <a:pt x="341359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15809" y="231242"/>
              <a:ext cx="836880" cy="1376446"/>
            </a:xfrm>
            <a:custGeom>
              <a:avLst/>
              <a:gdLst/>
              <a:ahLst/>
              <a:cxnLst/>
              <a:rect l="0" t="0" r="0" b="0"/>
              <a:pathLst>
                <a:path w="836880" h="1376446">
                  <a:moveTo>
                    <a:pt x="836879" y="0"/>
                  </a:moveTo>
                  <a:lnTo>
                    <a:pt x="785110" y="51769"/>
                  </a:lnTo>
                  <a:lnTo>
                    <a:pt x="763355" y="79369"/>
                  </a:lnTo>
                  <a:lnTo>
                    <a:pt x="747257" y="116640"/>
                  </a:lnTo>
                  <a:lnTo>
                    <a:pt x="728893" y="152832"/>
                  </a:lnTo>
                  <a:lnTo>
                    <a:pt x="715067" y="182120"/>
                  </a:lnTo>
                  <a:lnTo>
                    <a:pt x="699542" y="214304"/>
                  </a:lnTo>
                  <a:lnTo>
                    <a:pt x="680407" y="244922"/>
                  </a:lnTo>
                  <a:lnTo>
                    <a:pt x="654573" y="294441"/>
                  </a:lnTo>
                  <a:lnTo>
                    <a:pt x="630438" y="332317"/>
                  </a:lnTo>
                  <a:lnTo>
                    <a:pt x="610946" y="370491"/>
                  </a:lnTo>
                  <a:lnTo>
                    <a:pt x="581923" y="420546"/>
                  </a:lnTo>
                  <a:lnTo>
                    <a:pt x="562063" y="452410"/>
                  </a:lnTo>
                  <a:lnTo>
                    <a:pt x="538347" y="485330"/>
                  </a:lnTo>
                  <a:lnTo>
                    <a:pt x="515490" y="525455"/>
                  </a:lnTo>
                  <a:lnTo>
                    <a:pt x="494912" y="552922"/>
                  </a:lnTo>
                  <a:lnTo>
                    <a:pt x="470055" y="590833"/>
                  </a:lnTo>
                  <a:lnTo>
                    <a:pt x="451168" y="619857"/>
                  </a:lnTo>
                  <a:lnTo>
                    <a:pt x="428001" y="651177"/>
                  </a:lnTo>
                  <a:lnTo>
                    <a:pt x="405329" y="690761"/>
                  </a:lnTo>
                  <a:lnTo>
                    <a:pt x="393037" y="708315"/>
                  </a:lnTo>
                  <a:lnTo>
                    <a:pt x="371913" y="746230"/>
                  </a:lnTo>
                  <a:lnTo>
                    <a:pt x="359832" y="763556"/>
                  </a:lnTo>
                  <a:lnTo>
                    <a:pt x="344929" y="792723"/>
                  </a:lnTo>
                  <a:lnTo>
                    <a:pt x="326783" y="818630"/>
                  </a:lnTo>
                  <a:lnTo>
                    <a:pt x="310667" y="850232"/>
                  </a:lnTo>
                  <a:lnTo>
                    <a:pt x="286179" y="888824"/>
                  </a:lnTo>
                  <a:lnTo>
                    <a:pt x="268864" y="922826"/>
                  </a:lnTo>
                  <a:lnTo>
                    <a:pt x="248779" y="952612"/>
                  </a:lnTo>
                  <a:lnTo>
                    <a:pt x="234551" y="982118"/>
                  </a:lnTo>
                  <a:lnTo>
                    <a:pt x="212783" y="1027277"/>
                  </a:lnTo>
                  <a:lnTo>
                    <a:pt x="190836" y="1059962"/>
                  </a:lnTo>
                  <a:lnTo>
                    <a:pt x="168835" y="1096835"/>
                  </a:lnTo>
                  <a:lnTo>
                    <a:pt x="150895" y="1121259"/>
                  </a:lnTo>
                  <a:lnTo>
                    <a:pt x="131911" y="1145573"/>
                  </a:lnTo>
                  <a:lnTo>
                    <a:pt x="92217" y="1209629"/>
                  </a:lnTo>
                  <a:lnTo>
                    <a:pt x="75720" y="1243820"/>
                  </a:lnTo>
                  <a:lnTo>
                    <a:pt x="51617" y="1280689"/>
                  </a:lnTo>
                  <a:lnTo>
                    <a:pt x="36638" y="1310145"/>
                  </a:lnTo>
                  <a:lnTo>
                    <a:pt x="13536" y="1345903"/>
                  </a:lnTo>
                  <a:lnTo>
                    <a:pt x="0" y="13764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49740" y="143150"/>
              <a:ext cx="958007" cy="1277342"/>
            </a:xfrm>
            <a:custGeom>
              <a:avLst/>
              <a:gdLst/>
              <a:ahLst/>
              <a:cxnLst/>
              <a:rect l="0" t="0" r="0" b="0"/>
              <a:pathLst>
                <a:path w="958007" h="1277342">
                  <a:moveTo>
                    <a:pt x="0" y="0"/>
                  </a:moveTo>
                  <a:lnTo>
                    <a:pt x="23957" y="32672"/>
                  </a:lnTo>
                  <a:lnTo>
                    <a:pt x="47882" y="58213"/>
                  </a:lnTo>
                  <a:lnTo>
                    <a:pt x="148383" y="159382"/>
                  </a:lnTo>
                  <a:lnTo>
                    <a:pt x="177735" y="194589"/>
                  </a:lnTo>
                  <a:lnTo>
                    <a:pt x="209679" y="236016"/>
                  </a:lnTo>
                  <a:lnTo>
                    <a:pt x="236545" y="273440"/>
                  </a:lnTo>
                  <a:lnTo>
                    <a:pt x="255622" y="303016"/>
                  </a:lnTo>
                  <a:lnTo>
                    <a:pt x="275113" y="332882"/>
                  </a:lnTo>
                  <a:lnTo>
                    <a:pt x="299843" y="364676"/>
                  </a:lnTo>
                  <a:lnTo>
                    <a:pt x="322668" y="395576"/>
                  </a:lnTo>
                  <a:lnTo>
                    <a:pt x="343705" y="421997"/>
                  </a:lnTo>
                  <a:lnTo>
                    <a:pt x="365658" y="459925"/>
                  </a:lnTo>
                  <a:lnTo>
                    <a:pt x="393195" y="497189"/>
                  </a:lnTo>
                  <a:lnTo>
                    <a:pt x="409056" y="529049"/>
                  </a:lnTo>
                  <a:lnTo>
                    <a:pt x="427350" y="561736"/>
                  </a:lnTo>
                  <a:lnTo>
                    <a:pt x="454231" y="598097"/>
                  </a:lnTo>
                  <a:lnTo>
                    <a:pt x="470915" y="628688"/>
                  </a:lnTo>
                  <a:lnTo>
                    <a:pt x="496794" y="660998"/>
                  </a:lnTo>
                  <a:lnTo>
                    <a:pt x="520504" y="692595"/>
                  </a:lnTo>
                  <a:lnTo>
                    <a:pt x="550438" y="729077"/>
                  </a:lnTo>
                  <a:lnTo>
                    <a:pt x="579914" y="765420"/>
                  </a:lnTo>
                  <a:lnTo>
                    <a:pt x="591349" y="784320"/>
                  </a:lnTo>
                  <a:lnTo>
                    <a:pt x="601733" y="803731"/>
                  </a:lnTo>
                  <a:lnTo>
                    <a:pt x="635453" y="849567"/>
                  </a:lnTo>
                  <a:lnTo>
                    <a:pt x="653146" y="877184"/>
                  </a:lnTo>
                  <a:lnTo>
                    <a:pt x="672021" y="907403"/>
                  </a:lnTo>
                  <a:lnTo>
                    <a:pt x="696405" y="943828"/>
                  </a:lnTo>
                  <a:lnTo>
                    <a:pt x="717904" y="971886"/>
                  </a:lnTo>
                  <a:lnTo>
                    <a:pt x="733790" y="1002902"/>
                  </a:lnTo>
                  <a:lnTo>
                    <a:pt x="753451" y="1034115"/>
                  </a:lnTo>
                  <a:lnTo>
                    <a:pt x="782017" y="1067204"/>
                  </a:lnTo>
                  <a:lnTo>
                    <a:pt x="811224" y="1097304"/>
                  </a:lnTo>
                  <a:lnTo>
                    <a:pt x="839065" y="1131146"/>
                  </a:lnTo>
                  <a:lnTo>
                    <a:pt x="864716" y="1166323"/>
                  </a:lnTo>
                  <a:lnTo>
                    <a:pt x="895305" y="1211093"/>
                  </a:lnTo>
                  <a:lnTo>
                    <a:pt x="917541" y="1243030"/>
                  </a:lnTo>
                  <a:lnTo>
                    <a:pt x="924912" y="1252020"/>
                  </a:lnTo>
                  <a:lnTo>
                    <a:pt x="958006" y="12773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82013" y="1046098"/>
              <a:ext cx="10878" cy="220232"/>
            </a:xfrm>
            <a:custGeom>
              <a:avLst/>
              <a:gdLst/>
              <a:ahLst/>
              <a:cxnLst/>
              <a:rect l="0" t="0" r="0" b="0"/>
              <a:pathLst>
                <a:path w="10878" h="220232">
                  <a:moveTo>
                    <a:pt x="10877" y="0"/>
                  </a:moveTo>
                  <a:lnTo>
                    <a:pt x="5032" y="17537"/>
                  </a:lnTo>
                  <a:lnTo>
                    <a:pt x="3310" y="27597"/>
                  </a:lnTo>
                  <a:lnTo>
                    <a:pt x="2162" y="39197"/>
                  </a:lnTo>
                  <a:lnTo>
                    <a:pt x="1396" y="51825"/>
                  </a:lnTo>
                  <a:lnTo>
                    <a:pt x="546" y="82169"/>
                  </a:lnTo>
                  <a:lnTo>
                    <a:pt x="0" y="151496"/>
                  </a:lnTo>
                  <a:lnTo>
                    <a:pt x="1179" y="167067"/>
                  </a:lnTo>
                  <a:lnTo>
                    <a:pt x="3188" y="181118"/>
                  </a:lnTo>
                  <a:lnTo>
                    <a:pt x="10877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74971" y="958005"/>
            <a:ext cx="154163" cy="231244"/>
            <a:chOff x="2874971" y="958005"/>
            <a:chExt cx="154163" cy="231244"/>
          </a:xfrm>
        </p:grpSpPr>
        <p:sp>
          <p:nvSpPr>
            <p:cNvPr id="20" name="Freeform 19"/>
            <p:cNvSpPr/>
            <p:nvPr/>
          </p:nvSpPr>
          <p:spPr>
            <a:xfrm>
              <a:off x="2930029" y="1079132"/>
              <a:ext cx="99105" cy="20360"/>
            </a:xfrm>
            <a:custGeom>
              <a:avLst/>
              <a:gdLst/>
              <a:ahLst/>
              <a:cxnLst/>
              <a:rect l="0" t="0" r="0" b="0"/>
              <a:pathLst>
                <a:path w="99105" h="20360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6" y="9481"/>
                  </a:lnTo>
                  <a:lnTo>
                    <a:pt x="63914" y="11215"/>
                  </a:lnTo>
                  <a:lnTo>
                    <a:pt x="75644" y="13594"/>
                  </a:lnTo>
                  <a:lnTo>
                    <a:pt x="87135" y="16404"/>
                  </a:lnTo>
                  <a:lnTo>
                    <a:pt x="89901" y="18277"/>
                  </a:lnTo>
                  <a:lnTo>
                    <a:pt x="86851" y="19526"/>
                  </a:lnTo>
                  <a:lnTo>
                    <a:pt x="79924" y="20359"/>
                  </a:lnTo>
                  <a:lnTo>
                    <a:pt x="70412" y="19690"/>
                  </a:lnTo>
                  <a:lnTo>
                    <a:pt x="59176" y="18021"/>
                  </a:lnTo>
                  <a:lnTo>
                    <a:pt x="46792" y="15685"/>
                  </a:lnTo>
                  <a:lnTo>
                    <a:pt x="44653" y="14127"/>
                  </a:lnTo>
                  <a:lnTo>
                    <a:pt x="49345" y="13089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963064" y="958005"/>
              <a:ext cx="22024" cy="143152"/>
            </a:xfrm>
            <a:custGeom>
              <a:avLst/>
              <a:gdLst/>
              <a:ahLst/>
              <a:cxnLst/>
              <a:rect l="0" t="0" r="0" b="0"/>
              <a:pathLst>
                <a:path w="22024" h="143152">
                  <a:moveTo>
                    <a:pt x="22023" y="0"/>
                  </a:moveTo>
                  <a:lnTo>
                    <a:pt x="10332" y="11692"/>
                  </a:lnTo>
                  <a:lnTo>
                    <a:pt x="6888" y="21253"/>
                  </a:lnTo>
                  <a:lnTo>
                    <a:pt x="4592" y="33745"/>
                  </a:lnTo>
                  <a:lnTo>
                    <a:pt x="3061" y="48190"/>
                  </a:lnTo>
                  <a:lnTo>
                    <a:pt x="2041" y="62715"/>
                  </a:lnTo>
                  <a:lnTo>
                    <a:pt x="1360" y="77291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963064" y="1035086"/>
              <a:ext cx="11012" cy="154163"/>
            </a:xfrm>
            <a:custGeom>
              <a:avLst/>
              <a:gdLst/>
              <a:ahLst/>
              <a:cxnLst/>
              <a:rect l="0" t="0" r="0" b="0"/>
              <a:pathLst>
                <a:path w="11012" h="154163">
                  <a:moveTo>
                    <a:pt x="0" y="0"/>
                  </a:moveTo>
                  <a:lnTo>
                    <a:pt x="0" y="23383"/>
                  </a:lnTo>
                  <a:lnTo>
                    <a:pt x="1223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7568" y="76353"/>
                  </a:lnTo>
                  <a:lnTo>
                    <a:pt x="8716" y="92501"/>
                  </a:lnTo>
                  <a:lnTo>
                    <a:pt x="11011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874971" y="1057109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08382" y="858901"/>
            <a:ext cx="3953151" cy="1024076"/>
            <a:chOff x="408382" y="858901"/>
            <a:chExt cx="3953151" cy="1024076"/>
          </a:xfrm>
        </p:grpSpPr>
        <p:sp>
          <p:nvSpPr>
            <p:cNvPr id="25" name="Freeform 24"/>
            <p:cNvSpPr/>
            <p:nvPr/>
          </p:nvSpPr>
          <p:spPr>
            <a:xfrm>
              <a:off x="3172283" y="858901"/>
              <a:ext cx="253267" cy="539568"/>
            </a:xfrm>
            <a:custGeom>
              <a:avLst/>
              <a:gdLst/>
              <a:ahLst/>
              <a:cxnLst/>
              <a:rect l="0" t="0" r="0" b="0"/>
              <a:pathLst>
                <a:path w="253267" h="539568">
                  <a:moveTo>
                    <a:pt x="253266" y="0"/>
                  </a:moveTo>
                  <a:lnTo>
                    <a:pt x="247421" y="17537"/>
                  </a:lnTo>
                  <a:lnTo>
                    <a:pt x="243251" y="26374"/>
                  </a:lnTo>
                  <a:lnTo>
                    <a:pt x="238025" y="35935"/>
                  </a:lnTo>
                  <a:lnTo>
                    <a:pt x="232094" y="45980"/>
                  </a:lnTo>
                  <a:lnTo>
                    <a:pt x="225693" y="57571"/>
                  </a:lnTo>
                  <a:lnTo>
                    <a:pt x="212055" y="83500"/>
                  </a:lnTo>
                  <a:lnTo>
                    <a:pt x="204993" y="98489"/>
                  </a:lnTo>
                  <a:lnTo>
                    <a:pt x="190620" y="131458"/>
                  </a:lnTo>
                  <a:lnTo>
                    <a:pt x="183361" y="146367"/>
                  </a:lnTo>
                  <a:lnTo>
                    <a:pt x="176075" y="159977"/>
                  </a:lnTo>
                  <a:lnTo>
                    <a:pt x="168771" y="172721"/>
                  </a:lnTo>
                  <a:lnTo>
                    <a:pt x="161454" y="187334"/>
                  </a:lnTo>
                  <a:lnTo>
                    <a:pt x="154129" y="203194"/>
                  </a:lnTo>
                  <a:lnTo>
                    <a:pt x="146799" y="219885"/>
                  </a:lnTo>
                  <a:lnTo>
                    <a:pt x="132130" y="251481"/>
                  </a:lnTo>
                  <a:lnTo>
                    <a:pt x="102773" y="311642"/>
                  </a:lnTo>
                  <a:lnTo>
                    <a:pt x="95433" y="327665"/>
                  </a:lnTo>
                  <a:lnTo>
                    <a:pt x="73410" y="378221"/>
                  </a:lnTo>
                  <a:lnTo>
                    <a:pt x="58728" y="409537"/>
                  </a:lnTo>
                  <a:lnTo>
                    <a:pt x="52611" y="423516"/>
                  </a:lnTo>
                  <a:lnTo>
                    <a:pt x="47309" y="436506"/>
                  </a:lnTo>
                  <a:lnTo>
                    <a:pt x="42551" y="448837"/>
                  </a:lnTo>
                  <a:lnTo>
                    <a:pt x="34002" y="472325"/>
                  </a:lnTo>
                  <a:lnTo>
                    <a:pt x="30009" y="483727"/>
                  </a:lnTo>
                  <a:lnTo>
                    <a:pt x="24900" y="494999"/>
                  </a:lnTo>
                  <a:lnTo>
                    <a:pt x="19047" y="506185"/>
                  </a:lnTo>
                  <a:lnTo>
                    <a:pt x="0" y="539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161272" y="858901"/>
              <a:ext cx="429452" cy="495521"/>
            </a:xfrm>
            <a:custGeom>
              <a:avLst/>
              <a:gdLst/>
              <a:ahLst/>
              <a:cxnLst/>
              <a:rect l="0" t="0" r="0" b="0"/>
              <a:pathLst>
                <a:path w="429452" h="495521">
                  <a:moveTo>
                    <a:pt x="0" y="0"/>
                  </a:moveTo>
                  <a:lnTo>
                    <a:pt x="11691" y="17537"/>
                  </a:lnTo>
                  <a:lnTo>
                    <a:pt x="27219" y="39198"/>
                  </a:lnTo>
                  <a:lnTo>
                    <a:pt x="36499" y="51826"/>
                  </a:lnTo>
                  <a:lnTo>
                    <a:pt x="45132" y="65138"/>
                  </a:lnTo>
                  <a:lnTo>
                    <a:pt x="53335" y="78907"/>
                  </a:lnTo>
                  <a:lnTo>
                    <a:pt x="61250" y="92981"/>
                  </a:lnTo>
                  <a:lnTo>
                    <a:pt x="68974" y="106033"/>
                  </a:lnTo>
                  <a:lnTo>
                    <a:pt x="84082" y="130325"/>
                  </a:lnTo>
                  <a:lnTo>
                    <a:pt x="92760" y="143164"/>
                  </a:lnTo>
                  <a:lnTo>
                    <a:pt x="112190" y="170482"/>
                  </a:lnTo>
                  <a:lnTo>
                    <a:pt x="122510" y="183394"/>
                  </a:lnTo>
                  <a:lnTo>
                    <a:pt x="133061" y="195673"/>
                  </a:lnTo>
                  <a:lnTo>
                    <a:pt x="143765" y="207530"/>
                  </a:lnTo>
                  <a:lnTo>
                    <a:pt x="154572" y="220328"/>
                  </a:lnTo>
                  <a:lnTo>
                    <a:pt x="176367" y="247599"/>
                  </a:lnTo>
                  <a:lnTo>
                    <a:pt x="187318" y="260500"/>
                  </a:lnTo>
                  <a:lnTo>
                    <a:pt x="198289" y="272771"/>
                  </a:lnTo>
                  <a:lnTo>
                    <a:pt x="220267" y="296193"/>
                  </a:lnTo>
                  <a:lnTo>
                    <a:pt x="242270" y="318838"/>
                  </a:lnTo>
                  <a:lnTo>
                    <a:pt x="252053" y="330015"/>
                  </a:lnTo>
                  <a:lnTo>
                    <a:pt x="261022" y="341138"/>
                  </a:lnTo>
                  <a:lnTo>
                    <a:pt x="269448" y="352223"/>
                  </a:lnTo>
                  <a:lnTo>
                    <a:pt x="278736" y="362060"/>
                  </a:lnTo>
                  <a:lnTo>
                    <a:pt x="288599" y="371065"/>
                  </a:lnTo>
                  <a:lnTo>
                    <a:pt x="298844" y="379516"/>
                  </a:lnTo>
                  <a:lnTo>
                    <a:pt x="309345" y="388820"/>
                  </a:lnTo>
                  <a:lnTo>
                    <a:pt x="330801" y="408946"/>
                  </a:lnTo>
                  <a:lnTo>
                    <a:pt x="365692" y="442983"/>
                  </a:lnTo>
                  <a:lnTo>
                    <a:pt x="381129" y="458304"/>
                  </a:lnTo>
                  <a:lnTo>
                    <a:pt x="389896" y="465816"/>
                  </a:lnTo>
                  <a:lnTo>
                    <a:pt x="399410" y="473270"/>
                  </a:lnTo>
                  <a:lnTo>
                    <a:pt x="429451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08382" y="1475549"/>
              <a:ext cx="3953151" cy="407428"/>
            </a:xfrm>
            <a:custGeom>
              <a:avLst/>
              <a:gdLst/>
              <a:ahLst/>
              <a:cxnLst/>
              <a:rect l="0" t="0" r="0" b="0"/>
              <a:pathLst>
                <a:path w="3953151" h="407428">
                  <a:moveTo>
                    <a:pt x="0" y="165173"/>
                  </a:moveTo>
                  <a:lnTo>
                    <a:pt x="61306" y="180500"/>
                  </a:lnTo>
                  <a:lnTo>
                    <a:pt x="147047" y="186608"/>
                  </a:lnTo>
                  <a:lnTo>
                    <a:pt x="260823" y="175947"/>
                  </a:lnTo>
                  <a:lnTo>
                    <a:pt x="313145" y="166462"/>
                  </a:lnTo>
                  <a:lnTo>
                    <a:pt x="349211" y="155142"/>
                  </a:lnTo>
                  <a:lnTo>
                    <a:pt x="388894" y="145217"/>
                  </a:lnTo>
                  <a:lnTo>
                    <a:pt x="429778" y="135504"/>
                  </a:lnTo>
                  <a:lnTo>
                    <a:pt x="468341" y="123031"/>
                  </a:lnTo>
                  <a:lnTo>
                    <a:pt x="549158" y="95923"/>
                  </a:lnTo>
                  <a:lnTo>
                    <a:pt x="606574" y="84567"/>
                  </a:lnTo>
                  <a:lnTo>
                    <a:pt x="695137" y="69768"/>
                  </a:lnTo>
                  <a:lnTo>
                    <a:pt x="764973" y="58737"/>
                  </a:lnTo>
                  <a:lnTo>
                    <a:pt x="821962" y="47719"/>
                  </a:lnTo>
                  <a:lnTo>
                    <a:pt x="935226" y="29364"/>
                  </a:lnTo>
                  <a:lnTo>
                    <a:pt x="1031556" y="16822"/>
                  </a:lnTo>
                  <a:lnTo>
                    <a:pt x="1109929" y="4591"/>
                  </a:lnTo>
                  <a:lnTo>
                    <a:pt x="1229463" y="403"/>
                  </a:lnTo>
                  <a:lnTo>
                    <a:pt x="1703591" y="0"/>
                  </a:lnTo>
                  <a:lnTo>
                    <a:pt x="1822759" y="9481"/>
                  </a:lnTo>
                  <a:lnTo>
                    <a:pt x="1927793" y="10810"/>
                  </a:lnTo>
                  <a:lnTo>
                    <a:pt x="2038463" y="18552"/>
                  </a:lnTo>
                  <a:lnTo>
                    <a:pt x="2137229" y="24600"/>
                  </a:lnTo>
                  <a:lnTo>
                    <a:pt x="2239212" y="37214"/>
                  </a:lnTo>
                  <a:lnTo>
                    <a:pt x="2382752" y="55125"/>
                  </a:lnTo>
                  <a:lnTo>
                    <a:pt x="2511476" y="69753"/>
                  </a:lnTo>
                  <a:lnTo>
                    <a:pt x="2580341" y="80349"/>
                  </a:lnTo>
                  <a:lnTo>
                    <a:pt x="2652955" y="91992"/>
                  </a:lnTo>
                  <a:lnTo>
                    <a:pt x="2730090" y="101245"/>
                  </a:lnTo>
                  <a:lnTo>
                    <a:pt x="2805971" y="112698"/>
                  </a:lnTo>
                  <a:lnTo>
                    <a:pt x="3095421" y="161654"/>
                  </a:lnTo>
                  <a:lnTo>
                    <a:pt x="3186125" y="179515"/>
                  </a:lnTo>
                  <a:lnTo>
                    <a:pt x="3232581" y="189416"/>
                  </a:lnTo>
                  <a:lnTo>
                    <a:pt x="3279456" y="200911"/>
                  </a:lnTo>
                  <a:lnTo>
                    <a:pt x="3373955" y="226734"/>
                  </a:lnTo>
                  <a:lnTo>
                    <a:pt x="3665420" y="312243"/>
                  </a:lnTo>
                  <a:lnTo>
                    <a:pt x="3776737" y="347994"/>
                  </a:lnTo>
                  <a:lnTo>
                    <a:pt x="3953150" y="407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94277" y="1596676"/>
            <a:ext cx="1203614" cy="1552631"/>
            <a:chOff x="1594277" y="1596676"/>
            <a:chExt cx="1203614" cy="1552631"/>
          </a:xfrm>
        </p:grpSpPr>
        <p:sp>
          <p:nvSpPr>
            <p:cNvPr id="29" name="Freeform 28"/>
            <p:cNvSpPr/>
            <p:nvPr/>
          </p:nvSpPr>
          <p:spPr>
            <a:xfrm>
              <a:off x="1877587" y="1596676"/>
              <a:ext cx="50391" cy="605637"/>
            </a:xfrm>
            <a:custGeom>
              <a:avLst/>
              <a:gdLst/>
              <a:ahLst/>
              <a:cxnLst/>
              <a:rect l="0" t="0" r="0" b="0"/>
              <a:pathLst>
                <a:path w="50391" h="605637">
                  <a:moveTo>
                    <a:pt x="6344" y="0"/>
                  </a:moveTo>
                  <a:lnTo>
                    <a:pt x="498" y="17537"/>
                  </a:lnTo>
                  <a:lnTo>
                    <a:pt x="0" y="28820"/>
                  </a:lnTo>
                  <a:lnTo>
                    <a:pt x="891" y="42460"/>
                  </a:lnTo>
                  <a:lnTo>
                    <a:pt x="2709" y="57671"/>
                  </a:lnTo>
                  <a:lnTo>
                    <a:pt x="3920" y="72705"/>
                  </a:lnTo>
                  <a:lnTo>
                    <a:pt x="4728" y="87622"/>
                  </a:lnTo>
                  <a:lnTo>
                    <a:pt x="5267" y="102461"/>
                  </a:lnTo>
                  <a:lnTo>
                    <a:pt x="6849" y="117248"/>
                  </a:lnTo>
                  <a:lnTo>
                    <a:pt x="9128" y="131999"/>
                  </a:lnTo>
                  <a:lnTo>
                    <a:pt x="11870" y="146728"/>
                  </a:lnTo>
                  <a:lnTo>
                    <a:pt x="13699" y="162664"/>
                  </a:lnTo>
                  <a:lnTo>
                    <a:pt x="14918" y="179406"/>
                  </a:lnTo>
                  <a:lnTo>
                    <a:pt x="15730" y="196685"/>
                  </a:lnTo>
                  <a:lnTo>
                    <a:pt x="17495" y="213098"/>
                  </a:lnTo>
                  <a:lnTo>
                    <a:pt x="19896" y="228934"/>
                  </a:lnTo>
                  <a:lnTo>
                    <a:pt x="22720" y="244386"/>
                  </a:lnTo>
                  <a:lnTo>
                    <a:pt x="24602" y="260804"/>
                  </a:lnTo>
                  <a:lnTo>
                    <a:pt x="25857" y="277868"/>
                  </a:lnTo>
                  <a:lnTo>
                    <a:pt x="26694" y="295361"/>
                  </a:lnTo>
                  <a:lnTo>
                    <a:pt x="28475" y="313140"/>
                  </a:lnTo>
                  <a:lnTo>
                    <a:pt x="30886" y="331111"/>
                  </a:lnTo>
                  <a:lnTo>
                    <a:pt x="33717" y="349209"/>
                  </a:lnTo>
                  <a:lnTo>
                    <a:pt x="35604" y="366168"/>
                  </a:lnTo>
                  <a:lnTo>
                    <a:pt x="36862" y="382368"/>
                  </a:lnTo>
                  <a:lnTo>
                    <a:pt x="37701" y="398062"/>
                  </a:lnTo>
                  <a:lnTo>
                    <a:pt x="39483" y="413419"/>
                  </a:lnTo>
                  <a:lnTo>
                    <a:pt x="41896" y="428551"/>
                  </a:lnTo>
                  <a:lnTo>
                    <a:pt x="44727" y="443533"/>
                  </a:lnTo>
                  <a:lnTo>
                    <a:pt x="46615" y="459638"/>
                  </a:lnTo>
                  <a:lnTo>
                    <a:pt x="47873" y="476493"/>
                  </a:lnTo>
                  <a:lnTo>
                    <a:pt x="48712" y="493847"/>
                  </a:lnTo>
                  <a:lnTo>
                    <a:pt x="49644" y="526180"/>
                  </a:lnTo>
                  <a:lnTo>
                    <a:pt x="50390" y="6056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060116" y="1882976"/>
              <a:ext cx="264278" cy="231244"/>
            </a:xfrm>
            <a:custGeom>
              <a:avLst/>
              <a:gdLst/>
              <a:ahLst/>
              <a:cxnLst/>
              <a:rect l="0" t="0" r="0" b="0"/>
              <a:pathLst>
                <a:path w="264278" h="231244">
                  <a:moveTo>
                    <a:pt x="0" y="0"/>
                  </a:moveTo>
                  <a:lnTo>
                    <a:pt x="17537" y="5846"/>
                  </a:lnTo>
                  <a:lnTo>
                    <a:pt x="25150" y="10015"/>
                  </a:lnTo>
                  <a:lnTo>
                    <a:pt x="32672" y="15241"/>
                  </a:lnTo>
                  <a:lnTo>
                    <a:pt x="40134" y="21173"/>
                  </a:lnTo>
                  <a:lnTo>
                    <a:pt x="47555" y="27574"/>
                  </a:lnTo>
                  <a:lnTo>
                    <a:pt x="54950" y="34288"/>
                  </a:lnTo>
                  <a:lnTo>
                    <a:pt x="70915" y="49498"/>
                  </a:lnTo>
                  <a:lnTo>
                    <a:pt x="121765" y="99822"/>
                  </a:lnTo>
                  <a:lnTo>
                    <a:pt x="132564" y="109371"/>
                  </a:lnTo>
                  <a:lnTo>
                    <a:pt x="143434" y="118184"/>
                  </a:lnTo>
                  <a:lnTo>
                    <a:pt x="154351" y="126506"/>
                  </a:lnTo>
                  <a:lnTo>
                    <a:pt x="164076" y="135725"/>
                  </a:lnTo>
                  <a:lnTo>
                    <a:pt x="173006" y="145541"/>
                  </a:lnTo>
                  <a:lnTo>
                    <a:pt x="181407" y="155756"/>
                  </a:lnTo>
                  <a:lnTo>
                    <a:pt x="189454" y="165013"/>
                  </a:lnTo>
                  <a:lnTo>
                    <a:pt x="197266" y="173631"/>
                  </a:lnTo>
                  <a:lnTo>
                    <a:pt x="212471" y="189732"/>
                  </a:lnTo>
                  <a:lnTo>
                    <a:pt x="242171" y="220007"/>
                  </a:lnTo>
                  <a:lnTo>
                    <a:pt x="264277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59220" y="1860953"/>
              <a:ext cx="264278" cy="638672"/>
            </a:xfrm>
            <a:custGeom>
              <a:avLst/>
              <a:gdLst/>
              <a:ahLst/>
              <a:cxnLst/>
              <a:rect l="0" t="0" r="0" b="0"/>
              <a:pathLst>
                <a:path w="264278" h="638672">
                  <a:moveTo>
                    <a:pt x="264277" y="0"/>
                  </a:moveTo>
                  <a:lnTo>
                    <a:pt x="248951" y="45980"/>
                  </a:lnTo>
                  <a:lnTo>
                    <a:pt x="244272" y="57570"/>
                  </a:lnTo>
                  <a:lnTo>
                    <a:pt x="238705" y="70191"/>
                  </a:lnTo>
                  <a:lnTo>
                    <a:pt x="225995" y="97266"/>
                  </a:lnTo>
                  <a:lnTo>
                    <a:pt x="212189" y="125612"/>
                  </a:lnTo>
                  <a:lnTo>
                    <a:pt x="206305" y="138799"/>
                  </a:lnTo>
                  <a:lnTo>
                    <a:pt x="201159" y="151261"/>
                  </a:lnTo>
                  <a:lnTo>
                    <a:pt x="196505" y="163240"/>
                  </a:lnTo>
                  <a:lnTo>
                    <a:pt x="192178" y="176120"/>
                  </a:lnTo>
                  <a:lnTo>
                    <a:pt x="188071" y="189600"/>
                  </a:lnTo>
                  <a:lnTo>
                    <a:pt x="180244" y="216406"/>
                  </a:lnTo>
                  <a:lnTo>
                    <a:pt x="172687" y="240554"/>
                  </a:lnTo>
                  <a:lnTo>
                    <a:pt x="167735" y="253356"/>
                  </a:lnTo>
                  <a:lnTo>
                    <a:pt x="161987" y="266785"/>
                  </a:lnTo>
                  <a:lnTo>
                    <a:pt x="155708" y="280631"/>
                  </a:lnTo>
                  <a:lnTo>
                    <a:pt x="150299" y="293533"/>
                  </a:lnTo>
                  <a:lnTo>
                    <a:pt x="145469" y="305804"/>
                  </a:lnTo>
                  <a:lnTo>
                    <a:pt x="141025" y="317656"/>
                  </a:lnTo>
                  <a:lnTo>
                    <a:pt x="135616" y="328004"/>
                  </a:lnTo>
                  <a:lnTo>
                    <a:pt x="129563" y="337349"/>
                  </a:lnTo>
                  <a:lnTo>
                    <a:pt x="123080" y="346027"/>
                  </a:lnTo>
                  <a:lnTo>
                    <a:pt x="116312" y="356706"/>
                  </a:lnTo>
                  <a:lnTo>
                    <a:pt x="109352" y="368719"/>
                  </a:lnTo>
                  <a:lnTo>
                    <a:pt x="95094" y="395118"/>
                  </a:lnTo>
                  <a:lnTo>
                    <a:pt x="80600" y="423164"/>
                  </a:lnTo>
                  <a:lnTo>
                    <a:pt x="74533" y="436272"/>
                  </a:lnTo>
                  <a:lnTo>
                    <a:pt x="69265" y="448680"/>
                  </a:lnTo>
                  <a:lnTo>
                    <a:pt x="64529" y="460623"/>
                  </a:lnTo>
                  <a:lnTo>
                    <a:pt x="56004" y="483681"/>
                  </a:lnTo>
                  <a:lnTo>
                    <a:pt x="52018" y="494969"/>
                  </a:lnTo>
                  <a:lnTo>
                    <a:pt x="48137" y="507388"/>
                  </a:lnTo>
                  <a:lnTo>
                    <a:pt x="40562" y="534237"/>
                  </a:lnTo>
                  <a:lnTo>
                    <a:pt x="35606" y="548249"/>
                  </a:lnTo>
                  <a:lnTo>
                    <a:pt x="29855" y="562484"/>
                  </a:lnTo>
                  <a:lnTo>
                    <a:pt x="23574" y="576868"/>
                  </a:lnTo>
                  <a:lnTo>
                    <a:pt x="18163" y="590128"/>
                  </a:lnTo>
                  <a:lnTo>
                    <a:pt x="0" y="6386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594277" y="2499624"/>
              <a:ext cx="1203614" cy="99105"/>
            </a:xfrm>
            <a:custGeom>
              <a:avLst/>
              <a:gdLst/>
              <a:ahLst/>
              <a:cxnLst/>
              <a:rect l="0" t="0" r="0" b="0"/>
              <a:pathLst>
                <a:path w="1203614" h="99105">
                  <a:moveTo>
                    <a:pt x="25376" y="0"/>
                  </a:moveTo>
                  <a:lnTo>
                    <a:pt x="0" y="0"/>
                  </a:lnTo>
                  <a:lnTo>
                    <a:pt x="277127" y="0"/>
                  </a:lnTo>
                  <a:lnTo>
                    <a:pt x="293538" y="1223"/>
                  </a:lnTo>
                  <a:lnTo>
                    <a:pt x="309372" y="3262"/>
                  </a:lnTo>
                  <a:lnTo>
                    <a:pt x="324822" y="5845"/>
                  </a:lnTo>
                  <a:lnTo>
                    <a:pt x="355040" y="8715"/>
                  </a:lnTo>
                  <a:lnTo>
                    <a:pt x="386007" y="9991"/>
                  </a:lnTo>
                  <a:lnTo>
                    <a:pt x="437835" y="10709"/>
                  </a:lnTo>
                  <a:lnTo>
                    <a:pt x="473784" y="10877"/>
                  </a:lnTo>
                  <a:lnTo>
                    <a:pt x="490712" y="12145"/>
                  </a:lnTo>
                  <a:lnTo>
                    <a:pt x="506891" y="14214"/>
                  </a:lnTo>
                  <a:lnTo>
                    <a:pt x="522571" y="16817"/>
                  </a:lnTo>
                  <a:lnTo>
                    <a:pt x="556307" y="19709"/>
                  </a:lnTo>
                  <a:lnTo>
                    <a:pt x="591692" y="20995"/>
                  </a:lnTo>
                  <a:lnTo>
                    <a:pt x="664255" y="21820"/>
                  </a:lnTo>
                  <a:lnTo>
                    <a:pt x="700845" y="23156"/>
                  </a:lnTo>
                  <a:lnTo>
                    <a:pt x="719166" y="25225"/>
                  </a:lnTo>
                  <a:lnTo>
                    <a:pt x="737498" y="27829"/>
                  </a:lnTo>
                  <a:lnTo>
                    <a:pt x="774181" y="30721"/>
                  </a:lnTo>
                  <a:lnTo>
                    <a:pt x="809652" y="33230"/>
                  </a:lnTo>
                  <a:lnTo>
                    <a:pt x="825963" y="35612"/>
                  </a:lnTo>
                  <a:lnTo>
                    <a:pt x="841731" y="38423"/>
                  </a:lnTo>
                  <a:lnTo>
                    <a:pt x="857137" y="40297"/>
                  </a:lnTo>
                  <a:lnTo>
                    <a:pt x="887305" y="42380"/>
                  </a:lnTo>
                  <a:lnTo>
                    <a:pt x="902202" y="44159"/>
                  </a:lnTo>
                  <a:lnTo>
                    <a:pt x="917027" y="46568"/>
                  </a:lnTo>
                  <a:lnTo>
                    <a:pt x="931804" y="49398"/>
                  </a:lnTo>
                  <a:lnTo>
                    <a:pt x="946550" y="51285"/>
                  </a:lnTo>
                  <a:lnTo>
                    <a:pt x="975985" y="53381"/>
                  </a:lnTo>
                  <a:lnTo>
                    <a:pt x="989462" y="55163"/>
                  </a:lnTo>
                  <a:lnTo>
                    <a:pt x="1002118" y="57575"/>
                  </a:lnTo>
                  <a:lnTo>
                    <a:pt x="1014225" y="60406"/>
                  </a:lnTo>
                  <a:lnTo>
                    <a:pt x="1047254" y="66815"/>
                  </a:lnTo>
                  <a:lnTo>
                    <a:pt x="1066339" y="70237"/>
                  </a:lnTo>
                  <a:lnTo>
                    <a:pt x="1083957" y="73742"/>
                  </a:lnTo>
                  <a:lnTo>
                    <a:pt x="1116582" y="80899"/>
                  </a:lnTo>
                  <a:lnTo>
                    <a:pt x="1147396" y="88158"/>
                  </a:lnTo>
                  <a:lnTo>
                    <a:pt x="1203613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071127" y="2609739"/>
              <a:ext cx="43982" cy="539568"/>
            </a:xfrm>
            <a:custGeom>
              <a:avLst/>
              <a:gdLst/>
              <a:ahLst/>
              <a:cxnLst/>
              <a:rect l="0" t="0" r="0" b="0"/>
              <a:pathLst>
                <a:path w="43982" h="539568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67562"/>
                  </a:lnTo>
                  <a:lnTo>
                    <a:pt x="8716" y="80523"/>
                  </a:lnTo>
                  <a:lnTo>
                    <a:pt x="9481" y="94058"/>
                  </a:lnTo>
                  <a:lnTo>
                    <a:pt x="11215" y="106752"/>
                  </a:lnTo>
                  <a:lnTo>
                    <a:pt x="13594" y="118885"/>
                  </a:lnTo>
                  <a:lnTo>
                    <a:pt x="16404" y="130644"/>
                  </a:lnTo>
                  <a:lnTo>
                    <a:pt x="18277" y="143377"/>
                  </a:lnTo>
                  <a:lnTo>
                    <a:pt x="19526" y="156760"/>
                  </a:lnTo>
                  <a:lnTo>
                    <a:pt x="20358" y="170576"/>
                  </a:lnTo>
                  <a:lnTo>
                    <a:pt x="22137" y="184681"/>
                  </a:lnTo>
                  <a:lnTo>
                    <a:pt x="24546" y="198978"/>
                  </a:lnTo>
                  <a:lnTo>
                    <a:pt x="27376" y="213404"/>
                  </a:lnTo>
                  <a:lnTo>
                    <a:pt x="29262" y="229138"/>
                  </a:lnTo>
                  <a:lnTo>
                    <a:pt x="30520" y="245746"/>
                  </a:lnTo>
                  <a:lnTo>
                    <a:pt x="31358" y="262935"/>
                  </a:lnTo>
                  <a:lnTo>
                    <a:pt x="33141" y="278064"/>
                  </a:lnTo>
                  <a:lnTo>
                    <a:pt x="35552" y="291822"/>
                  </a:lnTo>
                  <a:lnTo>
                    <a:pt x="38384" y="304663"/>
                  </a:lnTo>
                  <a:lnTo>
                    <a:pt x="40271" y="319342"/>
                  </a:lnTo>
                  <a:lnTo>
                    <a:pt x="41530" y="335246"/>
                  </a:lnTo>
                  <a:lnTo>
                    <a:pt x="42368" y="351965"/>
                  </a:lnTo>
                  <a:lnTo>
                    <a:pt x="43301" y="383594"/>
                  </a:lnTo>
                  <a:lnTo>
                    <a:pt x="43981" y="473338"/>
                  </a:lnTo>
                  <a:lnTo>
                    <a:pt x="33035" y="539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11590" y="1794884"/>
            <a:ext cx="2180290" cy="1255319"/>
            <a:chOff x="2511590" y="1794884"/>
            <a:chExt cx="2180290" cy="1255319"/>
          </a:xfrm>
        </p:grpSpPr>
        <p:sp>
          <p:nvSpPr>
            <p:cNvPr id="35" name="Freeform 34"/>
            <p:cNvSpPr/>
            <p:nvPr/>
          </p:nvSpPr>
          <p:spPr>
            <a:xfrm>
              <a:off x="2511590" y="2073754"/>
              <a:ext cx="187197" cy="51478"/>
            </a:xfrm>
            <a:custGeom>
              <a:avLst/>
              <a:gdLst/>
              <a:ahLst/>
              <a:cxnLst/>
              <a:rect l="0" t="0" r="0" b="0"/>
              <a:pathLst>
                <a:path w="187197" h="51478">
                  <a:moveTo>
                    <a:pt x="0" y="51477"/>
                  </a:moveTo>
                  <a:lnTo>
                    <a:pt x="11691" y="33940"/>
                  </a:lnTo>
                  <a:lnTo>
                    <a:pt x="20029" y="27550"/>
                  </a:lnTo>
                  <a:lnTo>
                    <a:pt x="30482" y="22067"/>
                  </a:lnTo>
                  <a:lnTo>
                    <a:pt x="42344" y="17188"/>
                  </a:lnTo>
                  <a:lnTo>
                    <a:pt x="56370" y="12712"/>
                  </a:lnTo>
                  <a:lnTo>
                    <a:pt x="71838" y="8505"/>
                  </a:lnTo>
                  <a:lnTo>
                    <a:pt x="88268" y="4476"/>
                  </a:lnTo>
                  <a:lnTo>
                    <a:pt x="104115" y="1790"/>
                  </a:lnTo>
                  <a:lnTo>
                    <a:pt x="119574" y="0"/>
                  </a:lnTo>
                  <a:lnTo>
                    <a:pt x="187196" y="7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555636" y="2180289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0"/>
                  </a:moveTo>
                  <a:lnTo>
                    <a:pt x="61306" y="0"/>
                  </a:lnTo>
                  <a:lnTo>
                    <a:pt x="76352" y="1223"/>
                  </a:lnTo>
                  <a:lnTo>
                    <a:pt x="154162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74075" y="1794884"/>
              <a:ext cx="22024" cy="319336"/>
            </a:xfrm>
            <a:custGeom>
              <a:avLst/>
              <a:gdLst/>
              <a:ahLst/>
              <a:cxnLst/>
              <a:rect l="0" t="0" r="0" b="0"/>
              <a:pathLst>
                <a:path w="22024" h="319336">
                  <a:moveTo>
                    <a:pt x="22023" y="0"/>
                  </a:moveTo>
                  <a:lnTo>
                    <a:pt x="16178" y="29228"/>
                  </a:lnTo>
                  <a:lnTo>
                    <a:pt x="14456" y="42732"/>
                  </a:lnTo>
                  <a:lnTo>
                    <a:pt x="13308" y="56629"/>
                  </a:lnTo>
                  <a:lnTo>
                    <a:pt x="12542" y="70787"/>
                  </a:lnTo>
                  <a:lnTo>
                    <a:pt x="13256" y="85120"/>
                  </a:lnTo>
                  <a:lnTo>
                    <a:pt x="14955" y="99570"/>
                  </a:lnTo>
                  <a:lnTo>
                    <a:pt x="17311" y="114096"/>
                  </a:lnTo>
                  <a:lnTo>
                    <a:pt x="17658" y="128675"/>
                  </a:lnTo>
                  <a:lnTo>
                    <a:pt x="16666" y="143288"/>
                  </a:lnTo>
                  <a:lnTo>
                    <a:pt x="14782" y="157924"/>
                  </a:lnTo>
                  <a:lnTo>
                    <a:pt x="13525" y="172576"/>
                  </a:lnTo>
                  <a:lnTo>
                    <a:pt x="12687" y="187237"/>
                  </a:lnTo>
                  <a:lnTo>
                    <a:pt x="12129" y="201906"/>
                  </a:lnTo>
                  <a:lnTo>
                    <a:pt x="10533" y="217802"/>
                  </a:lnTo>
                  <a:lnTo>
                    <a:pt x="8246" y="234518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96994" y="1978923"/>
              <a:ext cx="154163" cy="14170"/>
            </a:xfrm>
            <a:custGeom>
              <a:avLst/>
              <a:gdLst/>
              <a:ahLst/>
              <a:cxnLst/>
              <a:rect l="0" t="0" r="0" b="0"/>
              <a:pathLst>
                <a:path w="154163" h="14170">
                  <a:moveTo>
                    <a:pt x="0" y="14169"/>
                  </a:moveTo>
                  <a:lnTo>
                    <a:pt x="17537" y="2478"/>
                  </a:lnTo>
                  <a:lnTo>
                    <a:pt x="28821" y="257"/>
                  </a:lnTo>
                  <a:lnTo>
                    <a:pt x="42461" y="0"/>
                  </a:lnTo>
                  <a:lnTo>
                    <a:pt x="57671" y="1053"/>
                  </a:lnTo>
                  <a:lnTo>
                    <a:pt x="72706" y="2978"/>
                  </a:lnTo>
                  <a:lnTo>
                    <a:pt x="87623" y="5485"/>
                  </a:lnTo>
                  <a:lnTo>
                    <a:pt x="154162" y="141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084191" y="1816907"/>
              <a:ext cx="264278" cy="451475"/>
            </a:xfrm>
            <a:custGeom>
              <a:avLst/>
              <a:gdLst/>
              <a:ahLst/>
              <a:cxnLst/>
              <a:rect l="0" t="0" r="0" b="0"/>
              <a:pathLst>
                <a:path w="264278" h="451475">
                  <a:moveTo>
                    <a:pt x="264277" y="0"/>
                  </a:moveTo>
                  <a:lnTo>
                    <a:pt x="252586" y="11691"/>
                  </a:lnTo>
                  <a:lnTo>
                    <a:pt x="246695" y="18806"/>
                  </a:lnTo>
                  <a:lnTo>
                    <a:pt x="240321" y="27219"/>
                  </a:lnTo>
                  <a:lnTo>
                    <a:pt x="233624" y="36499"/>
                  </a:lnTo>
                  <a:lnTo>
                    <a:pt x="225489" y="46356"/>
                  </a:lnTo>
                  <a:lnTo>
                    <a:pt x="216396" y="56598"/>
                  </a:lnTo>
                  <a:lnTo>
                    <a:pt x="206663" y="67096"/>
                  </a:lnTo>
                  <a:lnTo>
                    <a:pt x="197727" y="78989"/>
                  </a:lnTo>
                  <a:lnTo>
                    <a:pt x="189323" y="91811"/>
                  </a:lnTo>
                  <a:lnTo>
                    <a:pt x="181273" y="105254"/>
                  </a:lnTo>
                  <a:lnTo>
                    <a:pt x="165803" y="129978"/>
                  </a:lnTo>
                  <a:lnTo>
                    <a:pt x="158252" y="141710"/>
                  </a:lnTo>
                  <a:lnTo>
                    <a:pt x="150771" y="154425"/>
                  </a:lnTo>
                  <a:lnTo>
                    <a:pt x="143337" y="167796"/>
                  </a:lnTo>
                  <a:lnTo>
                    <a:pt x="135934" y="181604"/>
                  </a:lnTo>
                  <a:lnTo>
                    <a:pt x="128551" y="196927"/>
                  </a:lnTo>
                  <a:lnTo>
                    <a:pt x="121183" y="213259"/>
                  </a:lnTo>
                  <a:lnTo>
                    <a:pt x="113823" y="230265"/>
                  </a:lnTo>
                  <a:lnTo>
                    <a:pt x="105246" y="245273"/>
                  </a:lnTo>
                  <a:lnTo>
                    <a:pt x="95858" y="258949"/>
                  </a:lnTo>
                  <a:lnTo>
                    <a:pt x="85928" y="271737"/>
                  </a:lnTo>
                  <a:lnTo>
                    <a:pt x="76862" y="285156"/>
                  </a:lnTo>
                  <a:lnTo>
                    <a:pt x="68370" y="298996"/>
                  </a:lnTo>
                  <a:lnTo>
                    <a:pt x="60262" y="313117"/>
                  </a:lnTo>
                  <a:lnTo>
                    <a:pt x="53633" y="327425"/>
                  </a:lnTo>
                  <a:lnTo>
                    <a:pt x="47990" y="341857"/>
                  </a:lnTo>
                  <a:lnTo>
                    <a:pt x="43005" y="356373"/>
                  </a:lnTo>
                  <a:lnTo>
                    <a:pt x="37235" y="369721"/>
                  </a:lnTo>
                  <a:lnTo>
                    <a:pt x="30941" y="382290"/>
                  </a:lnTo>
                  <a:lnTo>
                    <a:pt x="24298" y="394340"/>
                  </a:lnTo>
                  <a:lnTo>
                    <a:pt x="18645" y="406043"/>
                  </a:lnTo>
                  <a:lnTo>
                    <a:pt x="13654" y="417517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106214" y="1794884"/>
              <a:ext cx="407429" cy="473498"/>
            </a:xfrm>
            <a:custGeom>
              <a:avLst/>
              <a:gdLst/>
              <a:ahLst/>
              <a:cxnLst/>
              <a:rect l="0" t="0" r="0" b="0"/>
              <a:pathLst>
                <a:path w="407429" h="473498">
                  <a:moveTo>
                    <a:pt x="0" y="0"/>
                  </a:moveTo>
                  <a:lnTo>
                    <a:pt x="11691" y="17537"/>
                  </a:lnTo>
                  <a:lnTo>
                    <a:pt x="17582" y="25150"/>
                  </a:lnTo>
                  <a:lnTo>
                    <a:pt x="23956" y="32672"/>
                  </a:lnTo>
                  <a:lnTo>
                    <a:pt x="30653" y="40134"/>
                  </a:lnTo>
                  <a:lnTo>
                    <a:pt x="51145" y="61476"/>
                  </a:lnTo>
                  <a:lnTo>
                    <a:pt x="63460" y="74018"/>
                  </a:lnTo>
                  <a:lnTo>
                    <a:pt x="74118" y="86051"/>
                  </a:lnTo>
                  <a:lnTo>
                    <a:pt x="83670" y="97743"/>
                  </a:lnTo>
                  <a:lnTo>
                    <a:pt x="92485" y="109208"/>
                  </a:lnTo>
                  <a:lnTo>
                    <a:pt x="102033" y="119299"/>
                  </a:lnTo>
                  <a:lnTo>
                    <a:pt x="112068" y="128473"/>
                  </a:lnTo>
                  <a:lnTo>
                    <a:pt x="122429" y="137036"/>
                  </a:lnTo>
                  <a:lnTo>
                    <a:pt x="133006" y="147638"/>
                  </a:lnTo>
                  <a:lnTo>
                    <a:pt x="143729" y="159601"/>
                  </a:lnTo>
                  <a:lnTo>
                    <a:pt x="154547" y="172470"/>
                  </a:lnTo>
                  <a:lnTo>
                    <a:pt x="165430" y="184720"/>
                  </a:lnTo>
                  <a:lnTo>
                    <a:pt x="187311" y="208119"/>
                  </a:lnTo>
                  <a:lnTo>
                    <a:pt x="220265" y="241928"/>
                  </a:lnTo>
                  <a:lnTo>
                    <a:pt x="231266" y="254272"/>
                  </a:lnTo>
                  <a:lnTo>
                    <a:pt x="242269" y="267395"/>
                  </a:lnTo>
                  <a:lnTo>
                    <a:pt x="253276" y="281038"/>
                  </a:lnTo>
                  <a:lnTo>
                    <a:pt x="264284" y="293804"/>
                  </a:lnTo>
                  <a:lnTo>
                    <a:pt x="275293" y="305985"/>
                  </a:lnTo>
                  <a:lnTo>
                    <a:pt x="286304" y="317776"/>
                  </a:lnTo>
                  <a:lnTo>
                    <a:pt x="296091" y="329307"/>
                  </a:lnTo>
                  <a:lnTo>
                    <a:pt x="305062" y="340665"/>
                  </a:lnTo>
                  <a:lnTo>
                    <a:pt x="313490" y="351908"/>
                  </a:lnTo>
                  <a:lnTo>
                    <a:pt x="322780" y="363073"/>
                  </a:lnTo>
                  <a:lnTo>
                    <a:pt x="332643" y="374188"/>
                  </a:lnTo>
                  <a:lnTo>
                    <a:pt x="342889" y="385268"/>
                  </a:lnTo>
                  <a:lnTo>
                    <a:pt x="352167" y="396325"/>
                  </a:lnTo>
                  <a:lnTo>
                    <a:pt x="360799" y="407367"/>
                  </a:lnTo>
                  <a:lnTo>
                    <a:pt x="369001" y="418399"/>
                  </a:lnTo>
                  <a:lnTo>
                    <a:pt x="384639" y="440444"/>
                  </a:lnTo>
                  <a:lnTo>
                    <a:pt x="407428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656792" y="1871965"/>
              <a:ext cx="44047" cy="374394"/>
            </a:xfrm>
            <a:custGeom>
              <a:avLst/>
              <a:gdLst/>
              <a:ahLst/>
              <a:cxnLst/>
              <a:rect l="0" t="0" r="0" b="0"/>
              <a:pathLst>
                <a:path w="44047" h="374394">
                  <a:moveTo>
                    <a:pt x="0" y="0"/>
                  </a:moveTo>
                  <a:lnTo>
                    <a:pt x="5846" y="29228"/>
                  </a:lnTo>
                  <a:lnTo>
                    <a:pt x="11978" y="56629"/>
                  </a:lnTo>
                  <a:lnTo>
                    <a:pt x="15326" y="70787"/>
                  </a:lnTo>
                  <a:lnTo>
                    <a:pt x="17559" y="87567"/>
                  </a:lnTo>
                  <a:lnTo>
                    <a:pt x="19047" y="106095"/>
                  </a:lnTo>
                  <a:lnTo>
                    <a:pt x="20039" y="125788"/>
                  </a:lnTo>
                  <a:lnTo>
                    <a:pt x="21924" y="145034"/>
                  </a:lnTo>
                  <a:lnTo>
                    <a:pt x="24404" y="163982"/>
                  </a:lnTo>
                  <a:lnTo>
                    <a:pt x="27281" y="182732"/>
                  </a:lnTo>
                  <a:lnTo>
                    <a:pt x="29199" y="201349"/>
                  </a:lnTo>
                  <a:lnTo>
                    <a:pt x="30477" y="219878"/>
                  </a:lnTo>
                  <a:lnTo>
                    <a:pt x="31330" y="238348"/>
                  </a:lnTo>
                  <a:lnTo>
                    <a:pt x="33121" y="254332"/>
                  </a:lnTo>
                  <a:lnTo>
                    <a:pt x="35539" y="268659"/>
                  </a:lnTo>
                  <a:lnTo>
                    <a:pt x="38375" y="281880"/>
                  </a:lnTo>
                  <a:lnTo>
                    <a:pt x="40266" y="296812"/>
                  </a:lnTo>
                  <a:lnTo>
                    <a:pt x="41526" y="312884"/>
                  </a:lnTo>
                  <a:lnTo>
                    <a:pt x="44046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46676" y="2063829"/>
              <a:ext cx="308325" cy="50391"/>
            </a:xfrm>
            <a:custGeom>
              <a:avLst/>
              <a:gdLst/>
              <a:ahLst/>
              <a:cxnLst/>
              <a:rect l="0" t="0" r="0" b="0"/>
              <a:pathLst>
                <a:path w="308325" h="50391">
                  <a:moveTo>
                    <a:pt x="0" y="6344"/>
                  </a:moveTo>
                  <a:lnTo>
                    <a:pt x="17537" y="498"/>
                  </a:lnTo>
                  <a:lnTo>
                    <a:pt x="27598" y="0"/>
                  </a:lnTo>
                  <a:lnTo>
                    <a:pt x="39198" y="891"/>
                  </a:lnTo>
                  <a:lnTo>
                    <a:pt x="51826" y="2709"/>
                  </a:lnTo>
                  <a:lnTo>
                    <a:pt x="65138" y="5144"/>
                  </a:lnTo>
                  <a:lnTo>
                    <a:pt x="78907" y="7991"/>
                  </a:lnTo>
                  <a:lnTo>
                    <a:pt x="92981" y="11112"/>
                  </a:lnTo>
                  <a:lnTo>
                    <a:pt x="106033" y="14417"/>
                  </a:lnTo>
                  <a:lnTo>
                    <a:pt x="118406" y="17843"/>
                  </a:lnTo>
                  <a:lnTo>
                    <a:pt x="130325" y="21351"/>
                  </a:lnTo>
                  <a:lnTo>
                    <a:pt x="144388" y="24913"/>
                  </a:lnTo>
                  <a:lnTo>
                    <a:pt x="176328" y="32134"/>
                  </a:lnTo>
                  <a:lnTo>
                    <a:pt x="192186" y="34549"/>
                  </a:lnTo>
                  <a:lnTo>
                    <a:pt x="207652" y="36159"/>
                  </a:lnTo>
                  <a:lnTo>
                    <a:pt x="222857" y="37232"/>
                  </a:lnTo>
                  <a:lnTo>
                    <a:pt x="237887" y="39171"/>
                  </a:lnTo>
                  <a:lnTo>
                    <a:pt x="308324" y="50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833112" y="1849942"/>
              <a:ext cx="498872" cy="516688"/>
            </a:xfrm>
            <a:custGeom>
              <a:avLst/>
              <a:gdLst/>
              <a:ahLst/>
              <a:cxnLst/>
              <a:rect l="0" t="0" r="0" b="0"/>
              <a:pathLst>
                <a:path w="498872" h="516688">
                  <a:moveTo>
                    <a:pt x="10877" y="0"/>
                  </a:moveTo>
                  <a:lnTo>
                    <a:pt x="5031" y="23382"/>
                  </a:lnTo>
                  <a:lnTo>
                    <a:pt x="3309" y="37611"/>
                  </a:lnTo>
                  <a:lnTo>
                    <a:pt x="2161" y="54438"/>
                  </a:lnTo>
                  <a:lnTo>
                    <a:pt x="886" y="90264"/>
                  </a:lnTo>
                  <a:lnTo>
                    <a:pt x="167" y="139171"/>
                  </a:lnTo>
                  <a:lnTo>
                    <a:pt x="0" y="174009"/>
                  </a:lnTo>
                  <a:lnTo>
                    <a:pt x="1178" y="190640"/>
                  </a:lnTo>
                  <a:lnTo>
                    <a:pt x="3188" y="206621"/>
                  </a:lnTo>
                  <a:lnTo>
                    <a:pt x="8683" y="238652"/>
                  </a:lnTo>
                  <a:lnTo>
                    <a:pt x="15203" y="273280"/>
                  </a:lnTo>
                  <a:lnTo>
                    <a:pt x="19879" y="291079"/>
                  </a:lnTo>
                  <a:lnTo>
                    <a:pt x="25443" y="309062"/>
                  </a:lnTo>
                  <a:lnTo>
                    <a:pt x="31599" y="327168"/>
                  </a:lnTo>
                  <a:lnTo>
                    <a:pt x="38150" y="341686"/>
                  </a:lnTo>
                  <a:lnTo>
                    <a:pt x="44964" y="353812"/>
                  </a:lnTo>
                  <a:lnTo>
                    <a:pt x="51954" y="364343"/>
                  </a:lnTo>
                  <a:lnTo>
                    <a:pt x="59061" y="376257"/>
                  </a:lnTo>
                  <a:lnTo>
                    <a:pt x="66246" y="389094"/>
                  </a:lnTo>
                  <a:lnTo>
                    <a:pt x="73484" y="402547"/>
                  </a:lnTo>
                  <a:lnTo>
                    <a:pt x="83202" y="415185"/>
                  </a:lnTo>
                  <a:lnTo>
                    <a:pt x="94575" y="427281"/>
                  </a:lnTo>
                  <a:lnTo>
                    <a:pt x="107051" y="439016"/>
                  </a:lnTo>
                  <a:lnTo>
                    <a:pt x="120263" y="449286"/>
                  </a:lnTo>
                  <a:lnTo>
                    <a:pt x="133965" y="458580"/>
                  </a:lnTo>
                  <a:lnTo>
                    <a:pt x="147993" y="467223"/>
                  </a:lnTo>
                  <a:lnTo>
                    <a:pt x="162239" y="475432"/>
                  </a:lnTo>
                  <a:lnTo>
                    <a:pt x="191119" y="491078"/>
                  </a:lnTo>
                  <a:lnTo>
                    <a:pt x="204449" y="497453"/>
                  </a:lnTo>
                  <a:lnTo>
                    <a:pt x="217006" y="502926"/>
                  </a:lnTo>
                  <a:lnTo>
                    <a:pt x="229048" y="507798"/>
                  </a:lnTo>
                  <a:lnTo>
                    <a:pt x="241969" y="511047"/>
                  </a:lnTo>
                  <a:lnTo>
                    <a:pt x="255478" y="513212"/>
                  </a:lnTo>
                  <a:lnTo>
                    <a:pt x="269378" y="514656"/>
                  </a:lnTo>
                  <a:lnTo>
                    <a:pt x="284762" y="515618"/>
                  </a:lnTo>
                  <a:lnTo>
                    <a:pt x="318169" y="516687"/>
                  </a:lnTo>
                  <a:lnTo>
                    <a:pt x="334418" y="515749"/>
                  </a:lnTo>
                  <a:lnTo>
                    <a:pt x="350145" y="513900"/>
                  </a:lnTo>
                  <a:lnTo>
                    <a:pt x="365524" y="511444"/>
                  </a:lnTo>
                  <a:lnTo>
                    <a:pt x="379447" y="507359"/>
                  </a:lnTo>
                  <a:lnTo>
                    <a:pt x="392399" y="502189"/>
                  </a:lnTo>
                  <a:lnTo>
                    <a:pt x="404705" y="496296"/>
                  </a:lnTo>
                  <a:lnTo>
                    <a:pt x="415356" y="489920"/>
                  </a:lnTo>
                  <a:lnTo>
                    <a:pt x="424903" y="483222"/>
                  </a:lnTo>
                  <a:lnTo>
                    <a:pt x="433715" y="476310"/>
                  </a:lnTo>
                  <a:lnTo>
                    <a:pt x="442037" y="469255"/>
                  </a:lnTo>
                  <a:lnTo>
                    <a:pt x="450032" y="462104"/>
                  </a:lnTo>
                  <a:lnTo>
                    <a:pt x="465440" y="446410"/>
                  </a:lnTo>
                  <a:lnTo>
                    <a:pt x="472975" y="437087"/>
                  </a:lnTo>
                  <a:lnTo>
                    <a:pt x="480445" y="427200"/>
                  </a:lnTo>
                  <a:lnTo>
                    <a:pt x="486649" y="415715"/>
                  </a:lnTo>
                  <a:lnTo>
                    <a:pt x="492008" y="403165"/>
                  </a:lnTo>
                  <a:lnTo>
                    <a:pt x="496804" y="389904"/>
                  </a:lnTo>
                  <a:lnTo>
                    <a:pt x="498778" y="377392"/>
                  </a:lnTo>
                  <a:lnTo>
                    <a:pt x="498871" y="365381"/>
                  </a:lnTo>
                  <a:lnTo>
                    <a:pt x="497709" y="353703"/>
                  </a:lnTo>
                  <a:lnTo>
                    <a:pt x="494487" y="342247"/>
                  </a:lnTo>
                  <a:lnTo>
                    <a:pt x="489893" y="330939"/>
                  </a:lnTo>
                  <a:lnTo>
                    <a:pt x="484382" y="319730"/>
                  </a:lnTo>
                  <a:lnTo>
                    <a:pt x="478262" y="309810"/>
                  </a:lnTo>
                  <a:lnTo>
                    <a:pt x="471735" y="300750"/>
                  </a:lnTo>
                  <a:lnTo>
                    <a:pt x="464936" y="292263"/>
                  </a:lnTo>
                  <a:lnTo>
                    <a:pt x="456733" y="284158"/>
                  </a:lnTo>
                  <a:lnTo>
                    <a:pt x="447594" y="276308"/>
                  </a:lnTo>
                  <a:lnTo>
                    <a:pt x="437831" y="268627"/>
                  </a:lnTo>
                  <a:lnTo>
                    <a:pt x="427651" y="262283"/>
                  </a:lnTo>
                  <a:lnTo>
                    <a:pt x="417195" y="256830"/>
                  </a:lnTo>
                  <a:lnTo>
                    <a:pt x="406553" y="251971"/>
                  </a:lnTo>
                  <a:lnTo>
                    <a:pt x="397011" y="251179"/>
                  </a:lnTo>
                  <a:lnTo>
                    <a:pt x="388203" y="253098"/>
                  </a:lnTo>
                  <a:lnTo>
                    <a:pt x="379884" y="256825"/>
                  </a:lnTo>
                  <a:lnTo>
                    <a:pt x="371891" y="261756"/>
                  </a:lnTo>
                  <a:lnTo>
                    <a:pt x="356485" y="273760"/>
                  </a:lnTo>
                  <a:lnTo>
                    <a:pt x="351398" y="284058"/>
                  </a:lnTo>
                  <a:lnTo>
                    <a:pt x="348007" y="297040"/>
                  </a:lnTo>
                  <a:lnTo>
                    <a:pt x="345746" y="311813"/>
                  </a:lnTo>
                  <a:lnTo>
                    <a:pt x="345462" y="325332"/>
                  </a:lnTo>
                  <a:lnTo>
                    <a:pt x="346496" y="338015"/>
                  </a:lnTo>
                  <a:lnTo>
                    <a:pt x="348409" y="350141"/>
                  </a:lnTo>
                  <a:lnTo>
                    <a:pt x="352131" y="361896"/>
                  </a:lnTo>
                  <a:lnTo>
                    <a:pt x="357060" y="373402"/>
                  </a:lnTo>
                  <a:lnTo>
                    <a:pt x="362793" y="384744"/>
                  </a:lnTo>
                  <a:lnTo>
                    <a:pt x="370285" y="395976"/>
                  </a:lnTo>
                  <a:lnTo>
                    <a:pt x="378951" y="407134"/>
                  </a:lnTo>
                  <a:lnTo>
                    <a:pt x="388398" y="418243"/>
                  </a:lnTo>
                  <a:lnTo>
                    <a:pt x="397143" y="428097"/>
                  </a:lnTo>
                  <a:lnTo>
                    <a:pt x="405421" y="437112"/>
                  </a:lnTo>
                  <a:lnTo>
                    <a:pt x="429316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939787" y="2378497"/>
              <a:ext cx="1752093" cy="209220"/>
            </a:xfrm>
            <a:custGeom>
              <a:avLst/>
              <a:gdLst/>
              <a:ahLst/>
              <a:cxnLst/>
              <a:rect l="0" t="0" r="0" b="0"/>
              <a:pathLst>
                <a:path w="1752093" h="209220">
                  <a:moveTo>
                    <a:pt x="34288" y="77081"/>
                  </a:moveTo>
                  <a:lnTo>
                    <a:pt x="16751" y="65389"/>
                  </a:lnTo>
                  <a:lnTo>
                    <a:pt x="10362" y="58275"/>
                  </a:lnTo>
                  <a:lnTo>
                    <a:pt x="4879" y="49861"/>
                  </a:lnTo>
                  <a:lnTo>
                    <a:pt x="0" y="40582"/>
                  </a:lnTo>
                  <a:lnTo>
                    <a:pt x="418" y="33172"/>
                  </a:lnTo>
                  <a:lnTo>
                    <a:pt x="4367" y="27009"/>
                  </a:lnTo>
                  <a:lnTo>
                    <a:pt x="10670" y="21676"/>
                  </a:lnTo>
                  <a:lnTo>
                    <a:pt x="19767" y="16898"/>
                  </a:lnTo>
                  <a:lnTo>
                    <a:pt x="30725" y="12489"/>
                  </a:lnTo>
                  <a:lnTo>
                    <a:pt x="42924" y="8326"/>
                  </a:lnTo>
                  <a:lnTo>
                    <a:pt x="83476" y="2467"/>
                  </a:lnTo>
                  <a:lnTo>
                    <a:pt x="138179" y="731"/>
                  </a:lnTo>
                  <a:lnTo>
                    <a:pt x="583397" y="0"/>
                  </a:lnTo>
                  <a:lnTo>
                    <a:pt x="634785" y="3262"/>
                  </a:lnTo>
                  <a:lnTo>
                    <a:pt x="689027" y="8791"/>
                  </a:lnTo>
                  <a:lnTo>
                    <a:pt x="967255" y="44071"/>
                  </a:lnTo>
                  <a:lnTo>
                    <a:pt x="1078296" y="58733"/>
                  </a:lnTo>
                  <a:lnTo>
                    <a:pt x="1105910" y="63625"/>
                  </a:lnTo>
                  <a:lnTo>
                    <a:pt x="1132883" y="69334"/>
                  </a:lnTo>
                  <a:lnTo>
                    <a:pt x="1159431" y="75587"/>
                  </a:lnTo>
                  <a:lnTo>
                    <a:pt x="1185694" y="80979"/>
                  </a:lnTo>
                  <a:lnTo>
                    <a:pt x="1237713" y="90232"/>
                  </a:lnTo>
                  <a:lnTo>
                    <a:pt x="1263575" y="95637"/>
                  </a:lnTo>
                  <a:lnTo>
                    <a:pt x="1289381" y="101686"/>
                  </a:lnTo>
                  <a:lnTo>
                    <a:pt x="1315150" y="108166"/>
                  </a:lnTo>
                  <a:lnTo>
                    <a:pt x="1340894" y="113710"/>
                  </a:lnTo>
                  <a:lnTo>
                    <a:pt x="1366621" y="118629"/>
                  </a:lnTo>
                  <a:lnTo>
                    <a:pt x="1392336" y="123132"/>
                  </a:lnTo>
                  <a:lnTo>
                    <a:pt x="1415598" y="128581"/>
                  </a:lnTo>
                  <a:lnTo>
                    <a:pt x="1437223" y="134661"/>
                  </a:lnTo>
                  <a:lnTo>
                    <a:pt x="1457758" y="141161"/>
                  </a:lnTo>
                  <a:lnTo>
                    <a:pt x="1478788" y="146718"/>
                  </a:lnTo>
                  <a:lnTo>
                    <a:pt x="1500149" y="151646"/>
                  </a:lnTo>
                  <a:lnTo>
                    <a:pt x="1541013" y="160385"/>
                  </a:lnTo>
                  <a:lnTo>
                    <a:pt x="1610387" y="175964"/>
                  </a:lnTo>
                  <a:lnTo>
                    <a:pt x="1628258" y="179708"/>
                  </a:lnTo>
                  <a:lnTo>
                    <a:pt x="1643842" y="183428"/>
                  </a:lnTo>
                  <a:lnTo>
                    <a:pt x="1657902" y="187131"/>
                  </a:lnTo>
                  <a:lnTo>
                    <a:pt x="1670946" y="190823"/>
                  </a:lnTo>
                  <a:lnTo>
                    <a:pt x="1685760" y="194508"/>
                  </a:lnTo>
                  <a:lnTo>
                    <a:pt x="1752092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591629" y="2499624"/>
              <a:ext cx="21118" cy="550579"/>
            </a:xfrm>
            <a:custGeom>
              <a:avLst/>
              <a:gdLst/>
              <a:ahLst/>
              <a:cxnLst/>
              <a:rect l="0" t="0" r="0" b="0"/>
              <a:pathLst>
                <a:path w="21118" h="550579">
                  <a:moveTo>
                    <a:pt x="21117" y="0"/>
                  </a:moveTo>
                  <a:lnTo>
                    <a:pt x="9426" y="11691"/>
                  </a:lnTo>
                  <a:lnTo>
                    <a:pt x="5982" y="21253"/>
                  </a:lnTo>
                  <a:lnTo>
                    <a:pt x="3686" y="33744"/>
                  </a:lnTo>
                  <a:lnTo>
                    <a:pt x="2155" y="48190"/>
                  </a:lnTo>
                  <a:lnTo>
                    <a:pt x="1135" y="63938"/>
                  </a:lnTo>
                  <a:lnTo>
                    <a:pt x="454" y="80554"/>
                  </a:lnTo>
                  <a:lnTo>
                    <a:pt x="0" y="97749"/>
                  </a:lnTo>
                  <a:lnTo>
                    <a:pt x="922" y="116553"/>
                  </a:lnTo>
                  <a:lnTo>
                    <a:pt x="2760" y="136430"/>
                  </a:lnTo>
                  <a:lnTo>
                    <a:pt x="5208" y="157023"/>
                  </a:lnTo>
                  <a:lnTo>
                    <a:pt x="6840" y="178092"/>
                  </a:lnTo>
                  <a:lnTo>
                    <a:pt x="7929" y="199480"/>
                  </a:lnTo>
                  <a:lnTo>
                    <a:pt x="9138" y="240372"/>
                  </a:lnTo>
                  <a:lnTo>
                    <a:pt x="9675" y="274860"/>
                  </a:lnTo>
                  <a:lnTo>
                    <a:pt x="11042" y="289685"/>
                  </a:lnTo>
                  <a:lnTo>
                    <a:pt x="13177" y="303239"/>
                  </a:lnTo>
                  <a:lnTo>
                    <a:pt x="15824" y="315946"/>
                  </a:lnTo>
                  <a:lnTo>
                    <a:pt x="17588" y="331758"/>
                  </a:lnTo>
                  <a:lnTo>
                    <a:pt x="18764" y="349640"/>
                  </a:lnTo>
                  <a:lnTo>
                    <a:pt x="19548" y="368903"/>
                  </a:lnTo>
                  <a:lnTo>
                    <a:pt x="20420" y="409882"/>
                  </a:lnTo>
                  <a:lnTo>
                    <a:pt x="21117" y="550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894942" y="3380549"/>
            <a:ext cx="946995" cy="682717"/>
            <a:chOff x="1894942" y="3380549"/>
            <a:chExt cx="946995" cy="682717"/>
          </a:xfrm>
        </p:grpSpPr>
        <p:sp>
          <p:nvSpPr>
            <p:cNvPr id="47" name="Freeform 46"/>
            <p:cNvSpPr/>
            <p:nvPr/>
          </p:nvSpPr>
          <p:spPr>
            <a:xfrm>
              <a:off x="2082139" y="3380549"/>
              <a:ext cx="187197" cy="242255"/>
            </a:xfrm>
            <a:custGeom>
              <a:avLst/>
              <a:gdLst/>
              <a:ahLst/>
              <a:cxnLst/>
              <a:rect l="0" t="0" r="0" b="0"/>
              <a:pathLst>
                <a:path w="187197" h="242255">
                  <a:moveTo>
                    <a:pt x="0" y="0"/>
                  </a:moveTo>
                  <a:lnTo>
                    <a:pt x="30653" y="30653"/>
                  </a:lnTo>
                  <a:lnTo>
                    <a:pt x="38788" y="37564"/>
                  </a:lnTo>
                  <a:lnTo>
                    <a:pt x="47882" y="44619"/>
                  </a:lnTo>
                  <a:lnTo>
                    <a:pt x="57615" y="51769"/>
                  </a:lnTo>
                  <a:lnTo>
                    <a:pt x="66550" y="60206"/>
                  </a:lnTo>
                  <a:lnTo>
                    <a:pt x="74954" y="69502"/>
                  </a:lnTo>
                  <a:lnTo>
                    <a:pt x="83004" y="79369"/>
                  </a:lnTo>
                  <a:lnTo>
                    <a:pt x="90818" y="88394"/>
                  </a:lnTo>
                  <a:lnTo>
                    <a:pt x="98474" y="96858"/>
                  </a:lnTo>
                  <a:lnTo>
                    <a:pt x="106025" y="104948"/>
                  </a:lnTo>
                  <a:lnTo>
                    <a:pt x="113506" y="114012"/>
                  </a:lnTo>
                  <a:lnTo>
                    <a:pt x="120940" y="123725"/>
                  </a:lnTo>
                  <a:lnTo>
                    <a:pt x="128344" y="133870"/>
                  </a:lnTo>
                  <a:lnTo>
                    <a:pt x="143095" y="154931"/>
                  </a:lnTo>
                  <a:lnTo>
                    <a:pt x="150454" y="165686"/>
                  </a:lnTo>
                  <a:lnTo>
                    <a:pt x="156584" y="176527"/>
                  </a:lnTo>
                  <a:lnTo>
                    <a:pt x="161894" y="187424"/>
                  </a:lnTo>
                  <a:lnTo>
                    <a:pt x="187196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894942" y="3402572"/>
              <a:ext cx="539568" cy="660694"/>
            </a:xfrm>
            <a:custGeom>
              <a:avLst/>
              <a:gdLst/>
              <a:ahLst/>
              <a:cxnLst/>
              <a:rect l="0" t="0" r="0" b="0"/>
              <a:pathLst>
                <a:path w="539568" h="660694">
                  <a:moveTo>
                    <a:pt x="539567" y="0"/>
                  </a:moveTo>
                  <a:lnTo>
                    <a:pt x="527876" y="11691"/>
                  </a:lnTo>
                  <a:lnTo>
                    <a:pt x="512348" y="30482"/>
                  </a:lnTo>
                  <a:lnTo>
                    <a:pt x="503068" y="42344"/>
                  </a:lnTo>
                  <a:lnTo>
                    <a:pt x="494435" y="53923"/>
                  </a:lnTo>
                  <a:lnTo>
                    <a:pt x="478317" y="76577"/>
                  </a:lnTo>
                  <a:lnTo>
                    <a:pt x="469369" y="87756"/>
                  </a:lnTo>
                  <a:lnTo>
                    <a:pt x="459734" y="98880"/>
                  </a:lnTo>
                  <a:lnTo>
                    <a:pt x="440463" y="119804"/>
                  </a:lnTo>
                  <a:lnTo>
                    <a:pt x="415857" y="145341"/>
                  </a:lnTo>
                  <a:lnTo>
                    <a:pt x="356083" y="205491"/>
                  </a:lnTo>
                  <a:lnTo>
                    <a:pt x="341378" y="223468"/>
                  </a:lnTo>
                  <a:lnTo>
                    <a:pt x="326685" y="242469"/>
                  </a:lnTo>
                  <a:lnTo>
                    <a:pt x="311998" y="259071"/>
                  </a:lnTo>
                  <a:lnTo>
                    <a:pt x="297314" y="274606"/>
                  </a:lnTo>
                  <a:lnTo>
                    <a:pt x="267949" y="304518"/>
                  </a:lnTo>
                  <a:lnTo>
                    <a:pt x="253266" y="322538"/>
                  </a:lnTo>
                  <a:lnTo>
                    <a:pt x="238584" y="341558"/>
                  </a:lnTo>
                  <a:lnTo>
                    <a:pt x="223902" y="358168"/>
                  </a:lnTo>
                  <a:lnTo>
                    <a:pt x="209220" y="376970"/>
                  </a:lnTo>
                  <a:lnTo>
                    <a:pt x="194538" y="396338"/>
                  </a:lnTo>
                  <a:lnTo>
                    <a:pt x="179856" y="413102"/>
                  </a:lnTo>
                  <a:lnTo>
                    <a:pt x="165174" y="428710"/>
                  </a:lnTo>
                  <a:lnTo>
                    <a:pt x="135810" y="458669"/>
                  </a:lnTo>
                  <a:lnTo>
                    <a:pt x="127245" y="468506"/>
                  </a:lnTo>
                  <a:lnTo>
                    <a:pt x="117865" y="479958"/>
                  </a:lnTo>
                  <a:lnTo>
                    <a:pt x="107941" y="492486"/>
                  </a:lnTo>
                  <a:lnTo>
                    <a:pt x="98878" y="505732"/>
                  </a:lnTo>
                  <a:lnTo>
                    <a:pt x="90389" y="519457"/>
                  </a:lnTo>
                  <a:lnTo>
                    <a:pt x="82283" y="533501"/>
                  </a:lnTo>
                  <a:lnTo>
                    <a:pt x="73208" y="546535"/>
                  </a:lnTo>
                  <a:lnTo>
                    <a:pt x="63487" y="558894"/>
                  </a:lnTo>
                  <a:lnTo>
                    <a:pt x="53336" y="570804"/>
                  </a:lnTo>
                  <a:lnTo>
                    <a:pt x="45346" y="582414"/>
                  </a:lnTo>
                  <a:lnTo>
                    <a:pt x="38795" y="593825"/>
                  </a:lnTo>
                  <a:lnTo>
                    <a:pt x="33205" y="605103"/>
                  </a:lnTo>
                  <a:lnTo>
                    <a:pt x="27030" y="616292"/>
                  </a:lnTo>
                  <a:lnTo>
                    <a:pt x="20467" y="627422"/>
                  </a:lnTo>
                  <a:lnTo>
                    <a:pt x="0" y="660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544624" y="3424595"/>
              <a:ext cx="198209" cy="33036"/>
            </a:xfrm>
            <a:custGeom>
              <a:avLst/>
              <a:gdLst/>
              <a:ahLst/>
              <a:cxnLst/>
              <a:rect l="0" t="0" r="0" b="0"/>
              <a:pathLst>
                <a:path w="198209" h="33036">
                  <a:moveTo>
                    <a:pt x="0" y="0"/>
                  </a:moveTo>
                  <a:lnTo>
                    <a:pt x="61307" y="0"/>
                  </a:lnTo>
                  <a:lnTo>
                    <a:pt x="75129" y="1224"/>
                  </a:lnTo>
                  <a:lnTo>
                    <a:pt x="89239" y="3263"/>
                  </a:lnTo>
                  <a:lnTo>
                    <a:pt x="103539" y="5846"/>
                  </a:lnTo>
                  <a:lnTo>
                    <a:pt x="117966" y="8791"/>
                  </a:lnTo>
                  <a:lnTo>
                    <a:pt x="132479" y="11978"/>
                  </a:lnTo>
                  <a:lnTo>
                    <a:pt x="198208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555636" y="3545762"/>
              <a:ext cx="286301" cy="21984"/>
            </a:xfrm>
            <a:custGeom>
              <a:avLst/>
              <a:gdLst/>
              <a:ahLst/>
              <a:cxnLst/>
              <a:rect l="0" t="0" r="0" b="0"/>
              <a:pathLst>
                <a:path w="286301" h="21984">
                  <a:moveTo>
                    <a:pt x="0" y="10972"/>
                  </a:moveTo>
                  <a:lnTo>
                    <a:pt x="17537" y="5126"/>
                  </a:lnTo>
                  <a:lnTo>
                    <a:pt x="27597" y="3404"/>
                  </a:lnTo>
                  <a:lnTo>
                    <a:pt x="39198" y="2256"/>
                  </a:lnTo>
                  <a:lnTo>
                    <a:pt x="51825" y="1491"/>
                  </a:lnTo>
                  <a:lnTo>
                    <a:pt x="78907" y="640"/>
                  </a:lnTo>
                  <a:lnTo>
                    <a:pt x="159523" y="50"/>
                  </a:lnTo>
                  <a:lnTo>
                    <a:pt x="195289" y="0"/>
                  </a:lnTo>
                  <a:lnTo>
                    <a:pt x="210944" y="1210"/>
                  </a:lnTo>
                  <a:lnTo>
                    <a:pt x="225051" y="3241"/>
                  </a:lnTo>
                  <a:lnTo>
                    <a:pt x="286300" y="219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645780" y="3127283"/>
            <a:ext cx="988027" cy="451475"/>
            <a:chOff x="3645780" y="3127283"/>
            <a:chExt cx="988027" cy="451475"/>
          </a:xfrm>
        </p:grpSpPr>
        <p:sp>
          <p:nvSpPr>
            <p:cNvPr id="52" name="Freeform 51"/>
            <p:cNvSpPr/>
            <p:nvPr/>
          </p:nvSpPr>
          <p:spPr>
            <a:xfrm>
              <a:off x="4131129" y="3127283"/>
              <a:ext cx="502678" cy="428762"/>
            </a:xfrm>
            <a:custGeom>
              <a:avLst/>
              <a:gdLst/>
              <a:ahLst/>
              <a:cxnLst/>
              <a:rect l="0" t="0" r="0" b="0"/>
              <a:pathLst>
                <a:path w="502678" h="428762">
                  <a:moveTo>
                    <a:pt x="120287" y="0"/>
                  </a:moveTo>
                  <a:lnTo>
                    <a:pt x="96905" y="0"/>
                  </a:lnTo>
                  <a:lnTo>
                    <a:pt x="87570" y="3670"/>
                  </a:lnTo>
                  <a:lnTo>
                    <a:pt x="78900" y="9788"/>
                  </a:lnTo>
                  <a:lnTo>
                    <a:pt x="70673" y="17537"/>
                  </a:lnTo>
                  <a:lnTo>
                    <a:pt x="62741" y="26373"/>
                  </a:lnTo>
                  <a:lnTo>
                    <a:pt x="55006" y="35935"/>
                  </a:lnTo>
                  <a:lnTo>
                    <a:pt x="47402" y="45979"/>
                  </a:lnTo>
                  <a:lnTo>
                    <a:pt x="32428" y="66929"/>
                  </a:lnTo>
                  <a:lnTo>
                    <a:pt x="25009" y="77654"/>
                  </a:lnTo>
                  <a:lnTo>
                    <a:pt x="18840" y="88474"/>
                  </a:lnTo>
                  <a:lnTo>
                    <a:pt x="13504" y="99359"/>
                  </a:lnTo>
                  <a:lnTo>
                    <a:pt x="8722" y="110285"/>
                  </a:lnTo>
                  <a:lnTo>
                    <a:pt x="5535" y="122464"/>
                  </a:lnTo>
                  <a:lnTo>
                    <a:pt x="3410" y="135477"/>
                  </a:lnTo>
                  <a:lnTo>
                    <a:pt x="1993" y="149046"/>
                  </a:lnTo>
                  <a:lnTo>
                    <a:pt x="1049" y="162986"/>
                  </a:lnTo>
                  <a:lnTo>
                    <a:pt x="419" y="177174"/>
                  </a:lnTo>
                  <a:lnTo>
                    <a:pt x="0" y="191526"/>
                  </a:lnTo>
                  <a:lnTo>
                    <a:pt x="943" y="204765"/>
                  </a:lnTo>
                  <a:lnTo>
                    <a:pt x="2796" y="217261"/>
                  </a:lnTo>
                  <a:lnTo>
                    <a:pt x="5254" y="229263"/>
                  </a:lnTo>
                  <a:lnTo>
                    <a:pt x="9341" y="240934"/>
                  </a:lnTo>
                  <a:lnTo>
                    <a:pt x="14512" y="252386"/>
                  </a:lnTo>
                  <a:lnTo>
                    <a:pt x="20406" y="263691"/>
                  </a:lnTo>
                  <a:lnTo>
                    <a:pt x="26783" y="273674"/>
                  </a:lnTo>
                  <a:lnTo>
                    <a:pt x="33481" y="282777"/>
                  </a:lnTo>
                  <a:lnTo>
                    <a:pt x="40393" y="291293"/>
                  </a:lnTo>
                  <a:lnTo>
                    <a:pt x="47448" y="299417"/>
                  </a:lnTo>
                  <a:lnTo>
                    <a:pt x="54599" y="307280"/>
                  </a:lnTo>
                  <a:lnTo>
                    <a:pt x="61813" y="314969"/>
                  </a:lnTo>
                  <a:lnTo>
                    <a:pt x="70293" y="322542"/>
                  </a:lnTo>
                  <a:lnTo>
                    <a:pt x="79617" y="330037"/>
                  </a:lnTo>
                  <a:lnTo>
                    <a:pt x="89503" y="337481"/>
                  </a:lnTo>
                  <a:lnTo>
                    <a:pt x="110276" y="352278"/>
                  </a:lnTo>
                  <a:lnTo>
                    <a:pt x="120954" y="359650"/>
                  </a:lnTo>
                  <a:lnTo>
                    <a:pt x="131743" y="365788"/>
                  </a:lnTo>
                  <a:lnTo>
                    <a:pt x="142607" y="371103"/>
                  </a:lnTo>
                  <a:lnTo>
                    <a:pt x="153519" y="375870"/>
                  </a:lnTo>
                  <a:lnTo>
                    <a:pt x="164465" y="381495"/>
                  </a:lnTo>
                  <a:lnTo>
                    <a:pt x="175433" y="387692"/>
                  </a:lnTo>
                  <a:lnTo>
                    <a:pt x="186415" y="394271"/>
                  </a:lnTo>
                  <a:lnTo>
                    <a:pt x="198631" y="399880"/>
                  </a:lnTo>
                  <a:lnTo>
                    <a:pt x="211669" y="404843"/>
                  </a:lnTo>
                  <a:lnTo>
                    <a:pt x="261912" y="421599"/>
                  </a:lnTo>
                  <a:lnTo>
                    <a:pt x="274656" y="424216"/>
                  </a:lnTo>
                  <a:lnTo>
                    <a:pt x="288045" y="425961"/>
                  </a:lnTo>
                  <a:lnTo>
                    <a:pt x="301866" y="427124"/>
                  </a:lnTo>
                  <a:lnTo>
                    <a:pt x="315974" y="427900"/>
                  </a:lnTo>
                  <a:lnTo>
                    <a:pt x="344700" y="428761"/>
                  </a:lnTo>
                  <a:lnTo>
                    <a:pt x="357988" y="427768"/>
                  </a:lnTo>
                  <a:lnTo>
                    <a:pt x="370517" y="425881"/>
                  </a:lnTo>
                  <a:lnTo>
                    <a:pt x="382541" y="423401"/>
                  </a:lnTo>
                  <a:lnTo>
                    <a:pt x="394227" y="420523"/>
                  </a:lnTo>
                  <a:lnTo>
                    <a:pt x="405689" y="417382"/>
                  </a:lnTo>
                  <a:lnTo>
                    <a:pt x="428211" y="410628"/>
                  </a:lnTo>
                  <a:lnTo>
                    <a:pt x="450456" y="403548"/>
                  </a:lnTo>
                  <a:lnTo>
                    <a:pt x="460304" y="397500"/>
                  </a:lnTo>
                  <a:lnTo>
                    <a:pt x="469316" y="389798"/>
                  </a:lnTo>
                  <a:lnTo>
                    <a:pt x="477771" y="380992"/>
                  </a:lnTo>
                  <a:lnTo>
                    <a:pt x="484631" y="370228"/>
                  </a:lnTo>
                  <a:lnTo>
                    <a:pt x="490428" y="358158"/>
                  </a:lnTo>
                  <a:lnTo>
                    <a:pt x="495516" y="345217"/>
                  </a:lnTo>
                  <a:lnTo>
                    <a:pt x="498908" y="331695"/>
                  </a:lnTo>
                  <a:lnTo>
                    <a:pt x="501169" y="317787"/>
                  </a:lnTo>
                  <a:lnTo>
                    <a:pt x="502677" y="303621"/>
                  </a:lnTo>
                  <a:lnTo>
                    <a:pt x="501235" y="291730"/>
                  </a:lnTo>
                  <a:lnTo>
                    <a:pt x="497827" y="281355"/>
                  </a:lnTo>
                  <a:lnTo>
                    <a:pt x="493107" y="271992"/>
                  </a:lnTo>
                  <a:lnTo>
                    <a:pt x="487514" y="262079"/>
                  </a:lnTo>
                  <a:lnTo>
                    <a:pt x="481338" y="251801"/>
                  </a:lnTo>
                  <a:lnTo>
                    <a:pt x="474774" y="241277"/>
                  </a:lnTo>
                  <a:lnTo>
                    <a:pt x="467951" y="231815"/>
                  </a:lnTo>
                  <a:lnTo>
                    <a:pt x="460955" y="223059"/>
                  </a:lnTo>
                  <a:lnTo>
                    <a:pt x="453844" y="214776"/>
                  </a:lnTo>
                  <a:lnTo>
                    <a:pt x="445433" y="208030"/>
                  </a:lnTo>
                  <a:lnTo>
                    <a:pt x="436155" y="202309"/>
                  </a:lnTo>
                  <a:lnTo>
                    <a:pt x="426299" y="197271"/>
                  </a:lnTo>
                  <a:lnTo>
                    <a:pt x="414835" y="193913"/>
                  </a:lnTo>
                  <a:lnTo>
                    <a:pt x="402298" y="191674"/>
                  </a:lnTo>
                  <a:lnTo>
                    <a:pt x="389046" y="190181"/>
                  </a:lnTo>
                  <a:lnTo>
                    <a:pt x="376540" y="191633"/>
                  </a:lnTo>
                  <a:lnTo>
                    <a:pt x="364533" y="195049"/>
                  </a:lnTo>
                  <a:lnTo>
                    <a:pt x="352858" y="199772"/>
                  </a:lnTo>
                  <a:lnTo>
                    <a:pt x="342627" y="206592"/>
                  </a:lnTo>
                  <a:lnTo>
                    <a:pt x="333360" y="214809"/>
                  </a:lnTo>
                  <a:lnTo>
                    <a:pt x="324735" y="223957"/>
                  </a:lnTo>
                  <a:lnTo>
                    <a:pt x="320208" y="233727"/>
                  </a:lnTo>
                  <a:lnTo>
                    <a:pt x="318414" y="243910"/>
                  </a:lnTo>
                  <a:lnTo>
                    <a:pt x="318441" y="254370"/>
                  </a:lnTo>
                  <a:lnTo>
                    <a:pt x="319683" y="265013"/>
                  </a:lnTo>
                  <a:lnTo>
                    <a:pt x="321734" y="275779"/>
                  </a:lnTo>
                  <a:lnTo>
                    <a:pt x="324325" y="286627"/>
                  </a:lnTo>
                  <a:lnTo>
                    <a:pt x="328499" y="296306"/>
                  </a:lnTo>
                  <a:lnTo>
                    <a:pt x="333729" y="305206"/>
                  </a:lnTo>
                  <a:lnTo>
                    <a:pt x="339663" y="313586"/>
                  </a:lnTo>
                  <a:lnTo>
                    <a:pt x="346066" y="321620"/>
                  </a:lnTo>
                  <a:lnTo>
                    <a:pt x="352781" y="329423"/>
                  </a:lnTo>
                  <a:lnTo>
                    <a:pt x="373553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711850" y="3171329"/>
              <a:ext cx="22024" cy="407429"/>
            </a:xfrm>
            <a:custGeom>
              <a:avLst/>
              <a:gdLst/>
              <a:ahLst/>
              <a:cxnLst/>
              <a:rect l="0" t="0" r="0" b="0"/>
              <a:pathLst>
                <a:path w="22024" h="407429">
                  <a:moveTo>
                    <a:pt x="22023" y="0"/>
                  </a:moveTo>
                  <a:lnTo>
                    <a:pt x="16177" y="17537"/>
                  </a:lnTo>
                  <a:lnTo>
                    <a:pt x="14455" y="28821"/>
                  </a:lnTo>
                  <a:lnTo>
                    <a:pt x="13307" y="42460"/>
                  </a:lnTo>
                  <a:lnTo>
                    <a:pt x="12542" y="57671"/>
                  </a:lnTo>
                  <a:lnTo>
                    <a:pt x="11692" y="87623"/>
                  </a:lnTo>
                  <a:lnTo>
                    <a:pt x="11465" y="102461"/>
                  </a:lnTo>
                  <a:lnTo>
                    <a:pt x="12537" y="116024"/>
                  </a:lnTo>
                  <a:lnTo>
                    <a:pt x="14476" y="128737"/>
                  </a:lnTo>
                  <a:lnTo>
                    <a:pt x="16992" y="140882"/>
                  </a:lnTo>
                  <a:lnTo>
                    <a:pt x="17445" y="152650"/>
                  </a:lnTo>
                  <a:lnTo>
                    <a:pt x="16524" y="164165"/>
                  </a:lnTo>
                  <a:lnTo>
                    <a:pt x="14686" y="175513"/>
                  </a:lnTo>
                  <a:lnTo>
                    <a:pt x="14685" y="187972"/>
                  </a:lnTo>
                  <a:lnTo>
                    <a:pt x="15908" y="201172"/>
                  </a:lnTo>
                  <a:lnTo>
                    <a:pt x="17946" y="214867"/>
                  </a:lnTo>
                  <a:lnTo>
                    <a:pt x="19305" y="230113"/>
                  </a:lnTo>
                  <a:lnTo>
                    <a:pt x="20211" y="246395"/>
                  </a:lnTo>
                  <a:lnTo>
                    <a:pt x="20815" y="263368"/>
                  </a:lnTo>
                  <a:lnTo>
                    <a:pt x="19994" y="278353"/>
                  </a:lnTo>
                  <a:lnTo>
                    <a:pt x="18224" y="292014"/>
                  </a:lnTo>
                  <a:lnTo>
                    <a:pt x="15820" y="304792"/>
                  </a:lnTo>
                  <a:lnTo>
                    <a:pt x="14217" y="318204"/>
                  </a:lnTo>
                  <a:lnTo>
                    <a:pt x="13148" y="332040"/>
                  </a:lnTo>
                  <a:lnTo>
                    <a:pt x="12436" y="346158"/>
                  </a:lnTo>
                  <a:lnTo>
                    <a:pt x="10738" y="359240"/>
                  </a:lnTo>
                  <a:lnTo>
                    <a:pt x="8382" y="371632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645780" y="3413583"/>
              <a:ext cx="308325" cy="22024"/>
            </a:xfrm>
            <a:custGeom>
              <a:avLst/>
              <a:gdLst/>
              <a:ahLst/>
              <a:cxnLst/>
              <a:rect l="0" t="0" r="0" b="0"/>
              <a:pathLst>
                <a:path w="308325" h="22024">
                  <a:moveTo>
                    <a:pt x="0" y="0"/>
                  </a:moveTo>
                  <a:lnTo>
                    <a:pt x="109384" y="0"/>
                  </a:lnTo>
                  <a:lnTo>
                    <a:pt x="125534" y="1224"/>
                  </a:lnTo>
                  <a:lnTo>
                    <a:pt x="141194" y="3263"/>
                  </a:lnTo>
                  <a:lnTo>
                    <a:pt x="156528" y="5846"/>
                  </a:lnTo>
                  <a:lnTo>
                    <a:pt x="171645" y="7568"/>
                  </a:lnTo>
                  <a:lnTo>
                    <a:pt x="186617" y="8716"/>
                  </a:lnTo>
                  <a:lnTo>
                    <a:pt x="201493" y="9482"/>
                  </a:lnTo>
                  <a:lnTo>
                    <a:pt x="215080" y="11215"/>
                  </a:lnTo>
                  <a:lnTo>
                    <a:pt x="227809" y="13595"/>
                  </a:lnTo>
                  <a:lnTo>
                    <a:pt x="239965" y="16404"/>
                  </a:lnTo>
                  <a:lnTo>
                    <a:pt x="252964" y="18277"/>
                  </a:lnTo>
                  <a:lnTo>
                    <a:pt x="266523" y="19526"/>
                  </a:lnTo>
                  <a:lnTo>
                    <a:pt x="30832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974075" y="3193352"/>
            <a:ext cx="429452" cy="517544"/>
            <a:chOff x="2974075" y="3193352"/>
            <a:chExt cx="429452" cy="517544"/>
          </a:xfrm>
        </p:grpSpPr>
        <p:sp>
          <p:nvSpPr>
            <p:cNvPr id="56" name="Freeform 55"/>
            <p:cNvSpPr/>
            <p:nvPr/>
          </p:nvSpPr>
          <p:spPr>
            <a:xfrm>
              <a:off x="3084191" y="3193352"/>
              <a:ext cx="259611" cy="506533"/>
            </a:xfrm>
            <a:custGeom>
              <a:avLst/>
              <a:gdLst/>
              <a:ahLst/>
              <a:cxnLst/>
              <a:rect l="0" t="0" r="0" b="0"/>
              <a:pathLst>
                <a:path w="259611" h="506533">
                  <a:moveTo>
                    <a:pt x="253266" y="0"/>
                  </a:moveTo>
                  <a:lnTo>
                    <a:pt x="259111" y="23383"/>
                  </a:lnTo>
                  <a:lnTo>
                    <a:pt x="259610" y="35165"/>
                  </a:lnTo>
                  <a:lnTo>
                    <a:pt x="258719" y="47913"/>
                  </a:lnTo>
                  <a:lnTo>
                    <a:pt x="256901" y="61306"/>
                  </a:lnTo>
                  <a:lnTo>
                    <a:pt x="253242" y="73906"/>
                  </a:lnTo>
                  <a:lnTo>
                    <a:pt x="248356" y="85976"/>
                  </a:lnTo>
                  <a:lnTo>
                    <a:pt x="242652" y="97693"/>
                  </a:lnTo>
                  <a:lnTo>
                    <a:pt x="236402" y="107951"/>
                  </a:lnTo>
                  <a:lnTo>
                    <a:pt x="229788" y="117238"/>
                  </a:lnTo>
                  <a:lnTo>
                    <a:pt x="222932" y="125875"/>
                  </a:lnTo>
                  <a:lnTo>
                    <a:pt x="215914" y="135304"/>
                  </a:lnTo>
                  <a:lnTo>
                    <a:pt x="201591" y="155569"/>
                  </a:lnTo>
                  <a:lnTo>
                    <a:pt x="194346" y="168559"/>
                  </a:lnTo>
                  <a:lnTo>
                    <a:pt x="187069" y="183336"/>
                  </a:lnTo>
                  <a:lnTo>
                    <a:pt x="179770" y="199305"/>
                  </a:lnTo>
                  <a:lnTo>
                    <a:pt x="172457" y="213622"/>
                  </a:lnTo>
                  <a:lnTo>
                    <a:pt x="165135" y="226836"/>
                  </a:lnTo>
                  <a:lnTo>
                    <a:pt x="157807" y="239317"/>
                  </a:lnTo>
                  <a:lnTo>
                    <a:pt x="143139" y="262972"/>
                  </a:lnTo>
                  <a:lnTo>
                    <a:pt x="127240" y="288168"/>
                  </a:lnTo>
                  <a:lnTo>
                    <a:pt x="76436" y="371935"/>
                  </a:lnTo>
                  <a:lnTo>
                    <a:pt x="66863" y="388660"/>
                  </a:lnTo>
                  <a:lnTo>
                    <a:pt x="49701" y="420294"/>
                  </a:lnTo>
                  <a:lnTo>
                    <a:pt x="41698" y="434358"/>
                  </a:lnTo>
                  <a:lnTo>
                    <a:pt x="33916" y="447404"/>
                  </a:lnTo>
                  <a:lnTo>
                    <a:pt x="0" y="506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974075" y="3193352"/>
              <a:ext cx="429452" cy="517544"/>
            </a:xfrm>
            <a:custGeom>
              <a:avLst/>
              <a:gdLst/>
              <a:ahLst/>
              <a:cxnLst/>
              <a:rect l="0" t="0" r="0" b="0"/>
              <a:pathLst>
                <a:path w="429452" h="517544">
                  <a:moveTo>
                    <a:pt x="0" y="0"/>
                  </a:moveTo>
                  <a:lnTo>
                    <a:pt x="17537" y="11691"/>
                  </a:lnTo>
                  <a:lnTo>
                    <a:pt x="26374" y="18806"/>
                  </a:lnTo>
                  <a:lnTo>
                    <a:pt x="35935" y="27220"/>
                  </a:lnTo>
                  <a:lnTo>
                    <a:pt x="45980" y="36499"/>
                  </a:lnTo>
                  <a:lnTo>
                    <a:pt x="55124" y="46356"/>
                  </a:lnTo>
                  <a:lnTo>
                    <a:pt x="63666" y="56598"/>
                  </a:lnTo>
                  <a:lnTo>
                    <a:pt x="71809" y="67096"/>
                  </a:lnTo>
                  <a:lnTo>
                    <a:pt x="80907" y="77765"/>
                  </a:lnTo>
                  <a:lnTo>
                    <a:pt x="90644" y="88549"/>
                  </a:lnTo>
                  <a:lnTo>
                    <a:pt x="100805" y="99408"/>
                  </a:lnTo>
                  <a:lnTo>
                    <a:pt x="110026" y="110319"/>
                  </a:lnTo>
                  <a:lnTo>
                    <a:pt x="118620" y="121262"/>
                  </a:lnTo>
                  <a:lnTo>
                    <a:pt x="126797" y="132229"/>
                  </a:lnTo>
                  <a:lnTo>
                    <a:pt x="135919" y="143211"/>
                  </a:lnTo>
                  <a:lnTo>
                    <a:pt x="145670" y="154202"/>
                  </a:lnTo>
                  <a:lnTo>
                    <a:pt x="155842" y="165200"/>
                  </a:lnTo>
                  <a:lnTo>
                    <a:pt x="166294" y="177427"/>
                  </a:lnTo>
                  <a:lnTo>
                    <a:pt x="176932" y="190471"/>
                  </a:lnTo>
                  <a:lnTo>
                    <a:pt x="187695" y="204062"/>
                  </a:lnTo>
                  <a:lnTo>
                    <a:pt x="198540" y="216793"/>
                  </a:lnTo>
                  <a:lnTo>
                    <a:pt x="209441" y="228951"/>
                  </a:lnTo>
                  <a:lnTo>
                    <a:pt x="220379" y="240726"/>
                  </a:lnTo>
                  <a:lnTo>
                    <a:pt x="230118" y="253471"/>
                  </a:lnTo>
                  <a:lnTo>
                    <a:pt x="239058" y="266861"/>
                  </a:lnTo>
                  <a:lnTo>
                    <a:pt x="247464" y="280682"/>
                  </a:lnTo>
                  <a:lnTo>
                    <a:pt x="256739" y="293566"/>
                  </a:lnTo>
                  <a:lnTo>
                    <a:pt x="266593" y="305827"/>
                  </a:lnTo>
                  <a:lnTo>
                    <a:pt x="276833" y="317671"/>
                  </a:lnTo>
                  <a:lnTo>
                    <a:pt x="287330" y="329237"/>
                  </a:lnTo>
                  <a:lnTo>
                    <a:pt x="308781" y="351877"/>
                  </a:lnTo>
                  <a:lnTo>
                    <a:pt x="318417" y="363053"/>
                  </a:lnTo>
                  <a:lnTo>
                    <a:pt x="327287" y="374174"/>
                  </a:lnTo>
                  <a:lnTo>
                    <a:pt x="335648" y="385259"/>
                  </a:lnTo>
                  <a:lnTo>
                    <a:pt x="351464" y="407363"/>
                  </a:lnTo>
                  <a:lnTo>
                    <a:pt x="381555" y="451461"/>
                  </a:lnTo>
                  <a:lnTo>
                    <a:pt x="388956" y="461253"/>
                  </a:lnTo>
                  <a:lnTo>
                    <a:pt x="396337" y="470229"/>
                  </a:lnTo>
                  <a:lnTo>
                    <a:pt x="429451" y="5175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760752" y="308323"/>
            <a:ext cx="3468642" cy="801297"/>
            <a:chOff x="760752" y="308323"/>
            <a:chExt cx="3468642" cy="801297"/>
          </a:xfrm>
        </p:grpSpPr>
        <p:sp>
          <p:nvSpPr>
            <p:cNvPr id="2" name="Freeform 1"/>
            <p:cNvSpPr/>
            <p:nvPr/>
          </p:nvSpPr>
          <p:spPr>
            <a:xfrm>
              <a:off x="947948" y="308323"/>
              <a:ext cx="1" cy="231244"/>
            </a:xfrm>
            <a:custGeom>
              <a:avLst/>
              <a:gdLst/>
              <a:ahLst/>
              <a:cxnLst/>
              <a:rect l="0" t="0" r="0" b="0"/>
              <a:pathLst>
                <a:path w="1" h="231244">
                  <a:moveTo>
                    <a:pt x="0" y="0"/>
                  </a:move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60752" y="683210"/>
              <a:ext cx="374394" cy="21530"/>
            </a:xfrm>
            <a:custGeom>
              <a:avLst/>
              <a:gdLst/>
              <a:ahLst/>
              <a:cxnLst/>
              <a:rect l="0" t="0" r="0" b="0"/>
              <a:pathLst>
                <a:path w="374394" h="21530">
                  <a:moveTo>
                    <a:pt x="0" y="21529"/>
                  </a:moveTo>
                  <a:lnTo>
                    <a:pt x="23382" y="15684"/>
                  </a:lnTo>
                  <a:lnTo>
                    <a:pt x="37611" y="13962"/>
                  </a:lnTo>
                  <a:lnTo>
                    <a:pt x="54438" y="12814"/>
                  </a:lnTo>
                  <a:lnTo>
                    <a:pt x="72997" y="12048"/>
                  </a:lnTo>
                  <a:lnTo>
                    <a:pt x="93934" y="10315"/>
                  </a:lnTo>
                  <a:lnTo>
                    <a:pt x="140037" y="5126"/>
                  </a:lnTo>
                  <a:lnTo>
                    <a:pt x="160651" y="3253"/>
                  </a:lnTo>
                  <a:lnTo>
                    <a:pt x="179287" y="2004"/>
                  </a:lnTo>
                  <a:lnTo>
                    <a:pt x="196605" y="1171"/>
                  </a:lnTo>
                  <a:lnTo>
                    <a:pt x="235424" y="246"/>
                  </a:lnTo>
                  <a:lnTo>
                    <a:pt x="256053" y="0"/>
                  </a:lnTo>
                  <a:lnTo>
                    <a:pt x="275924" y="1059"/>
                  </a:lnTo>
                  <a:lnTo>
                    <a:pt x="374393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46156" y="6937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48844" y="832461"/>
              <a:ext cx="231244" cy="277159"/>
            </a:xfrm>
            <a:custGeom>
              <a:avLst/>
              <a:gdLst/>
              <a:ahLst/>
              <a:cxnLst/>
              <a:rect l="0" t="0" r="0" b="0"/>
              <a:pathLst>
                <a:path w="231244" h="277159">
                  <a:moveTo>
                    <a:pt x="0" y="48463"/>
                  </a:moveTo>
                  <a:lnTo>
                    <a:pt x="11691" y="30926"/>
                  </a:lnTo>
                  <a:lnTo>
                    <a:pt x="20029" y="24537"/>
                  </a:lnTo>
                  <a:lnTo>
                    <a:pt x="30482" y="19054"/>
                  </a:lnTo>
                  <a:lnTo>
                    <a:pt x="42344" y="14175"/>
                  </a:lnTo>
                  <a:lnTo>
                    <a:pt x="55147" y="9699"/>
                  </a:lnTo>
                  <a:lnTo>
                    <a:pt x="68576" y="5491"/>
                  </a:lnTo>
                  <a:lnTo>
                    <a:pt x="82422" y="1463"/>
                  </a:lnTo>
                  <a:lnTo>
                    <a:pt x="96548" y="0"/>
                  </a:lnTo>
                  <a:lnTo>
                    <a:pt x="110858" y="249"/>
                  </a:lnTo>
                  <a:lnTo>
                    <a:pt x="125293" y="1638"/>
                  </a:lnTo>
                  <a:lnTo>
                    <a:pt x="137363" y="5012"/>
                  </a:lnTo>
                  <a:lnTo>
                    <a:pt x="147857" y="9708"/>
                  </a:lnTo>
                  <a:lnTo>
                    <a:pt x="157299" y="15285"/>
                  </a:lnTo>
                  <a:lnTo>
                    <a:pt x="164818" y="22674"/>
                  </a:lnTo>
                  <a:lnTo>
                    <a:pt x="171054" y="31270"/>
                  </a:lnTo>
                  <a:lnTo>
                    <a:pt x="176435" y="40672"/>
                  </a:lnTo>
                  <a:lnTo>
                    <a:pt x="178799" y="51834"/>
                  </a:lnTo>
                  <a:lnTo>
                    <a:pt x="179151" y="64169"/>
                  </a:lnTo>
                  <a:lnTo>
                    <a:pt x="178162" y="77286"/>
                  </a:lnTo>
                  <a:lnTo>
                    <a:pt x="175056" y="89702"/>
                  </a:lnTo>
                  <a:lnTo>
                    <a:pt x="170538" y="101649"/>
                  </a:lnTo>
                  <a:lnTo>
                    <a:pt x="165080" y="113285"/>
                  </a:lnTo>
                  <a:lnTo>
                    <a:pt x="160217" y="124712"/>
                  </a:lnTo>
                  <a:lnTo>
                    <a:pt x="155751" y="136001"/>
                  </a:lnTo>
                  <a:lnTo>
                    <a:pt x="151551" y="147198"/>
                  </a:lnTo>
                  <a:lnTo>
                    <a:pt x="145080" y="157109"/>
                  </a:lnTo>
                  <a:lnTo>
                    <a:pt x="137096" y="166163"/>
                  </a:lnTo>
                  <a:lnTo>
                    <a:pt x="118436" y="183973"/>
                  </a:lnTo>
                  <a:lnTo>
                    <a:pt x="48256" y="253500"/>
                  </a:lnTo>
                  <a:lnTo>
                    <a:pt x="39512" y="261012"/>
                  </a:lnTo>
                  <a:lnTo>
                    <a:pt x="30012" y="268467"/>
                  </a:lnTo>
                  <a:lnTo>
                    <a:pt x="20008" y="275884"/>
                  </a:lnTo>
                  <a:lnTo>
                    <a:pt x="15786" y="277158"/>
                  </a:lnTo>
                  <a:lnTo>
                    <a:pt x="15418" y="274337"/>
                  </a:lnTo>
                  <a:lnTo>
                    <a:pt x="17620" y="268786"/>
                  </a:lnTo>
                  <a:lnTo>
                    <a:pt x="22758" y="263861"/>
                  </a:lnTo>
                  <a:lnTo>
                    <a:pt x="29854" y="259355"/>
                  </a:lnTo>
                  <a:lnTo>
                    <a:pt x="38255" y="255127"/>
                  </a:lnTo>
                  <a:lnTo>
                    <a:pt x="48750" y="252308"/>
                  </a:lnTo>
                  <a:lnTo>
                    <a:pt x="60641" y="250429"/>
                  </a:lnTo>
                  <a:lnTo>
                    <a:pt x="73462" y="249177"/>
                  </a:lnTo>
                  <a:lnTo>
                    <a:pt x="88127" y="248342"/>
                  </a:lnTo>
                  <a:lnTo>
                    <a:pt x="120735" y="247414"/>
                  </a:lnTo>
                  <a:lnTo>
                    <a:pt x="135548" y="248390"/>
                  </a:lnTo>
                  <a:lnTo>
                    <a:pt x="149093" y="250264"/>
                  </a:lnTo>
                  <a:lnTo>
                    <a:pt x="161794" y="252737"/>
                  </a:lnTo>
                  <a:lnTo>
                    <a:pt x="173932" y="255609"/>
                  </a:lnTo>
                  <a:lnTo>
                    <a:pt x="185695" y="258747"/>
                  </a:lnTo>
                  <a:lnTo>
                    <a:pt x="231243" y="26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366387" y="594624"/>
              <a:ext cx="198209" cy="231244"/>
            </a:xfrm>
            <a:custGeom>
              <a:avLst/>
              <a:gdLst/>
              <a:ahLst/>
              <a:cxnLst/>
              <a:rect l="0" t="0" r="0" b="0"/>
              <a:pathLst>
                <a:path w="198209" h="231244">
                  <a:moveTo>
                    <a:pt x="0" y="0"/>
                  </a:moveTo>
                  <a:lnTo>
                    <a:pt x="45980" y="61306"/>
                  </a:lnTo>
                  <a:lnTo>
                    <a:pt x="55124" y="72682"/>
                  </a:lnTo>
                  <a:lnTo>
                    <a:pt x="63666" y="82713"/>
                  </a:lnTo>
                  <a:lnTo>
                    <a:pt x="71809" y="91847"/>
                  </a:lnTo>
                  <a:lnTo>
                    <a:pt x="87381" y="108521"/>
                  </a:lnTo>
                  <a:lnTo>
                    <a:pt x="117316" y="139165"/>
                  </a:lnTo>
                  <a:lnTo>
                    <a:pt x="125928" y="149058"/>
                  </a:lnTo>
                  <a:lnTo>
                    <a:pt x="135339" y="160547"/>
                  </a:lnTo>
                  <a:lnTo>
                    <a:pt x="145284" y="173101"/>
                  </a:lnTo>
                  <a:lnTo>
                    <a:pt x="154361" y="183917"/>
                  </a:lnTo>
                  <a:lnTo>
                    <a:pt x="162859" y="193574"/>
                  </a:lnTo>
                  <a:lnTo>
                    <a:pt x="198208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66387" y="605635"/>
              <a:ext cx="187198" cy="231244"/>
            </a:xfrm>
            <a:custGeom>
              <a:avLst/>
              <a:gdLst/>
              <a:ahLst/>
              <a:cxnLst/>
              <a:rect l="0" t="0" r="0" b="0"/>
              <a:pathLst>
                <a:path w="187198" h="231244">
                  <a:moveTo>
                    <a:pt x="187197" y="0"/>
                  </a:moveTo>
                  <a:lnTo>
                    <a:pt x="169660" y="11692"/>
                  </a:lnTo>
                  <a:lnTo>
                    <a:pt x="162047" y="18806"/>
                  </a:lnTo>
                  <a:lnTo>
                    <a:pt x="154525" y="27220"/>
                  </a:lnTo>
                  <a:lnTo>
                    <a:pt x="147063" y="36499"/>
                  </a:lnTo>
                  <a:lnTo>
                    <a:pt x="139641" y="45132"/>
                  </a:lnTo>
                  <a:lnTo>
                    <a:pt x="132247" y="53335"/>
                  </a:lnTo>
                  <a:lnTo>
                    <a:pt x="124870" y="61250"/>
                  </a:lnTo>
                  <a:lnTo>
                    <a:pt x="117505" y="70198"/>
                  </a:lnTo>
                  <a:lnTo>
                    <a:pt x="110148" y="79833"/>
                  </a:lnTo>
                  <a:lnTo>
                    <a:pt x="102796" y="89928"/>
                  </a:lnTo>
                  <a:lnTo>
                    <a:pt x="95448" y="99104"/>
                  </a:lnTo>
                  <a:lnTo>
                    <a:pt x="88102" y="107669"/>
                  </a:lnTo>
                  <a:lnTo>
                    <a:pt x="80758" y="115826"/>
                  </a:lnTo>
                  <a:lnTo>
                    <a:pt x="66073" y="131414"/>
                  </a:lnTo>
                  <a:lnTo>
                    <a:pt x="58731" y="138997"/>
                  </a:lnTo>
                  <a:lnTo>
                    <a:pt x="51389" y="147722"/>
                  </a:lnTo>
                  <a:lnTo>
                    <a:pt x="44047" y="157210"/>
                  </a:lnTo>
                  <a:lnTo>
                    <a:pt x="36706" y="167206"/>
                  </a:lnTo>
                  <a:lnTo>
                    <a:pt x="22024" y="188100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38093" y="649682"/>
              <a:ext cx="66070" cy="198209"/>
            </a:xfrm>
            <a:custGeom>
              <a:avLst/>
              <a:gdLst/>
              <a:ahLst/>
              <a:cxnLst/>
              <a:rect l="0" t="0" r="0" b="0"/>
              <a:pathLst>
                <a:path w="66070" h="198209">
                  <a:moveTo>
                    <a:pt x="0" y="0"/>
                  </a:moveTo>
                  <a:lnTo>
                    <a:pt x="5845" y="17537"/>
                  </a:lnTo>
                  <a:lnTo>
                    <a:pt x="7567" y="27596"/>
                  </a:lnTo>
                  <a:lnTo>
                    <a:pt x="8715" y="39197"/>
                  </a:lnTo>
                  <a:lnTo>
                    <a:pt x="9481" y="51825"/>
                  </a:lnTo>
                  <a:lnTo>
                    <a:pt x="11214" y="65137"/>
                  </a:lnTo>
                  <a:lnTo>
                    <a:pt x="13594" y="78907"/>
                  </a:lnTo>
                  <a:lnTo>
                    <a:pt x="16403" y="92980"/>
                  </a:lnTo>
                  <a:lnTo>
                    <a:pt x="22788" y="121668"/>
                  </a:lnTo>
                  <a:lnTo>
                    <a:pt x="26203" y="136170"/>
                  </a:lnTo>
                  <a:lnTo>
                    <a:pt x="30927" y="148284"/>
                  </a:lnTo>
                  <a:lnTo>
                    <a:pt x="36524" y="158808"/>
                  </a:lnTo>
                  <a:lnTo>
                    <a:pt x="66069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94046" y="704739"/>
              <a:ext cx="198209" cy="22025"/>
            </a:xfrm>
            <a:custGeom>
              <a:avLst/>
              <a:gdLst/>
              <a:ahLst/>
              <a:cxnLst/>
              <a:rect l="0" t="0" r="0" b="0"/>
              <a:pathLst>
                <a:path w="198209" h="22025">
                  <a:moveTo>
                    <a:pt x="0" y="22024"/>
                  </a:moveTo>
                  <a:lnTo>
                    <a:pt x="23383" y="16178"/>
                  </a:lnTo>
                  <a:lnTo>
                    <a:pt x="36388" y="14456"/>
                  </a:lnTo>
                  <a:lnTo>
                    <a:pt x="51176" y="13308"/>
                  </a:lnTo>
                  <a:lnTo>
                    <a:pt x="67152" y="12543"/>
                  </a:lnTo>
                  <a:lnTo>
                    <a:pt x="83920" y="10809"/>
                  </a:lnTo>
                  <a:lnTo>
                    <a:pt x="101217" y="8430"/>
                  </a:lnTo>
                  <a:lnTo>
                    <a:pt x="118865" y="5620"/>
                  </a:lnTo>
                  <a:lnTo>
                    <a:pt x="135525" y="3747"/>
                  </a:lnTo>
                  <a:lnTo>
                    <a:pt x="151525" y="2498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84119" y="502228"/>
              <a:ext cx="182529" cy="357178"/>
            </a:xfrm>
            <a:custGeom>
              <a:avLst/>
              <a:gdLst/>
              <a:ahLst/>
              <a:cxnLst/>
              <a:rect l="0" t="0" r="0" b="0"/>
              <a:pathLst>
                <a:path w="182529" h="357178">
                  <a:moveTo>
                    <a:pt x="6344" y="26326"/>
                  </a:moveTo>
                  <a:lnTo>
                    <a:pt x="18035" y="14635"/>
                  </a:lnTo>
                  <a:lnTo>
                    <a:pt x="25149" y="9968"/>
                  </a:lnTo>
                  <a:lnTo>
                    <a:pt x="33563" y="5633"/>
                  </a:lnTo>
                  <a:lnTo>
                    <a:pt x="42842" y="1519"/>
                  </a:lnTo>
                  <a:lnTo>
                    <a:pt x="52699" y="0"/>
                  </a:lnTo>
                  <a:lnTo>
                    <a:pt x="62941" y="211"/>
                  </a:lnTo>
                  <a:lnTo>
                    <a:pt x="73439" y="1575"/>
                  </a:lnTo>
                  <a:lnTo>
                    <a:pt x="84109" y="4932"/>
                  </a:lnTo>
                  <a:lnTo>
                    <a:pt x="94892" y="9616"/>
                  </a:lnTo>
                  <a:lnTo>
                    <a:pt x="105752" y="15186"/>
                  </a:lnTo>
                  <a:lnTo>
                    <a:pt x="114215" y="23794"/>
                  </a:lnTo>
                  <a:lnTo>
                    <a:pt x="121081" y="34426"/>
                  </a:lnTo>
                  <a:lnTo>
                    <a:pt x="126881" y="46408"/>
                  </a:lnTo>
                  <a:lnTo>
                    <a:pt x="130748" y="60514"/>
                  </a:lnTo>
                  <a:lnTo>
                    <a:pt x="133326" y="76035"/>
                  </a:lnTo>
                  <a:lnTo>
                    <a:pt x="135045" y="92500"/>
                  </a:lnTo>
                  <a:lnTo>
                    <a:pt x="134967" y="109595"/>
                  </a:lnTo>
                  <a:lnTo>
                    <a:pt x="133692" y="127108"/>
                  </a:lnTo>
                  <a:lnTo>
                    <a:pt x="131618" y="144902"/>
                  </a:lnTo>
                  <a:lnTo>
                    <a:pt x="126565" y="162881"/>
                  </a:lnTo>
                  <a:lnTo>
                    <a:pt x="119526" y="180985"/>
                  </a:lnTo>
                  <a:lnTo>
                    <a:pt x="111163" y="199172"/>
                  </a:lnTo>
                  <a:lnTo>
                    <a:pt x="104364" y="214967"/>
                  </a:lnTo>
                  <a:lnTo>
                    <a:pt x="98607" y="229168"/>
                  </a:lnTo>
                  <a:lnTo>
                    <a:pt x="93547" y="242306"/>
                  </a:lnTo>
                  <a:lnTo>
                    <a:pt x="87726" y="253511"/>
                  </a:lnTo>
                  <a:lnTo>
                    <a:pt x="81398" y="263428"/>
                  </a:lnTo>
                  <a:lnTo>
                    <a:pt x="74732" y="272487"/>
                  </a:lnTo>
                  <a:lnTo>
                    <a:pt x="67842" y="280973"/>
                  </a:lnTo>
                  <a:lnTo>
                    <a:pt x="60801" y="289077"/>
                  </a:lnTo>
                  <a:lnTo>
                    <a:pt x="53660" y="296927"/>
                  </a:lnTo>
                  <a:lnTo>
                    <a:pt x="35938" y="315437"/>
                  </a:lnTo>
                  <a:lnTo>
                    <a:pt x="498" y="351383"/>
                  </a:lnTo>
                  <a:lnTo>
                    <a:pt x="0" y="355593"/>
                  </a:lnTo>
                  <a:lnTo>
                    <a:pt x="4561" y="357177"/>
                  </a:lnTo>
                  <a:lnTo>
                    <a:pt x="22680" y="356897"/>
                  </a:lnTo>
                  <a:lnTo>
                    <a:pt x="182528" y="3566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42832" y="685676"/>
              <a:ext cx="246347" cy="406429"/>
            </a:xfrm>
            <a:custGeom>
              <a:avLst/>
              <a:gdLst/>
              <a:ahLst/>
              <a:cxnLst/>
              <a:rect l="0" t="0" r="0" b="0"/>
              <a:pathLst>
                <a:path w="246347" h="406429">
                  <a:moveTo>
                    <a:pt x="0" y="30075"/>
                  </a:moveTo>
                  <a:lnTo>
                    <a:pt x="0" y="59303"/>
                  </a:lnTo>
                  <a:lnTo>
                    <a:pt x="1224" y="74031"/>
                  </a:lnTo>
                  <a:lnTo>
                    <a:pt x="3263" y="89966"/>
                  </a:lnTo>
                  <a:lnTo>
                    <a:pt x="5846" y="106708"/>
                  </a:lnTo>
                  <a:lnTo>
                    <a:pt x="11239" y="119092"/>
                  </a:lnTo>
                  <a:lnTo>
                    <a:pt x="18504" y="128572"/>
                  </a:lnTo>
                  <a:lnTo>
                    <a:pt x="27018" y="136115"/>
                  </a:lnTo>
                  <a:lnTo>
                    <a:pt x="36365" y="142368"/>
                  </a:lnTo>
                  <a:lnTo>
                    <a:pt x="46267" y="147760"/>
                  </a:lnTo>
                  <a:lnTo>
                    <a:pt x="56538" y="152578"/>
                  </a:lnTo>
                  <a:lnTo>
                    <a:pt x="67056" y="154566"/>
                  </a:lnTo>
                  <a:lnTo>
                    <a:pt x="77739" y="154668"/>
                  </a:lnTo>
                  <a:lnTo>
                    <a:pt x="88531" y="153513"/>
                  </a:lnTo>
                  <a:lnTo>
                    <a:pt x="99397" y="149072"/>
                  </a:lnTo>
                  <a:lnTo>
                    <a:pt x="110311" y="142441"/>
                  </a:lnTo>
                  <a:lnTo>
                    <a:pt x="121258" y="134350"/>
                  </a:lnTo>
                  <a:lnTo>
                    <a:pt x="131002" y="124062"/>
                  </a:lnTo>
                  <a:lnTo>
                    <a:pt x="139946" y="112309"/>
                  </a:lnTo>
                  <a:lnTo>
                    <a:pt x="148355" y="99580"/>
                  </a:lnTo>
                  <a:lnTo>
                    <a:pt x="156409" y="86199"/>
                  </a:lnTo>
                  <a:lnTo>
                    <a:pt x="164225" y="72385"/>
                  </a:lnTo>
                  <a:lnTo>
                    <a:pt x="171882" y="58282"/>
                  </a:lnTo>
                  <a:lnTo>
                    <a:pt x="176987" y="42762"/>
                  </a:lnTo>
                  <a:lnTo>
                    <a:pt x="180390" y="26298"/>
                  </a:lnTo>
                  <a:lnTo>
                    <a:pt x="182659" y="9204"/>
                  </a:lnTo>
                  <a:lnTo>
                    <a:pt x="182948" y="1479"/>
                  </a:lnTo>
                  <a:lnTo>
                    <a:pt x="181917" y="0"/>
                  </a:lnTo>
                  <a:lnTo>
                    <a:pt x="180007" y="2684"/>
                  </a:lnTo>
                  <a:lnTo>
                    <a:pt x="179957" y="11814"/>
                  </a:lnTo>
                  <a:lnTo>
                    <a:pt x="181146" y="25242"/>
                  </a:lnTo>
                  <a:lnTo>
                    <a:pt x="183163" y="41535"/>
                  </a:lnTo>
                  <a:lnTo>
                    <a:pt x="185731" y="56068"/>
                  </a:lnTo>
                  <a:lnTo>
                    <a:pt x="188667" y="69427"/>
                  </a:lnTo>
                  <a:lnTo>
                    <a:pt x="191848" y="82003"/>
                  </a:lnTo>
                  <a:lnTo>
                    <a:pt x="196415" y="97728"/>
                  </a:lnTo>
                  <a:lnTo>
                    <a:pt x="208015" y="134777"/>
                  </a:lnTo>
                  <a:lnTo>
                    <a:pt x="212087" y="152487"/>
                  </a:lnTo>
                  <a:lnTo>
                    <a:pt x="214802" y="169188"/>
                  </a:lnTo>
                  <a:lnTo>
                    <a:pt x="216612" y="185216"/>
                  </a:lnTo>
                  <a:lnTo>
                    <a:pt x="220266" y="199572"/>
                  </a:lnTo>
                  <a:lnTo>
                    <a:pt x="225148" y="212813"/>
                  </a:lnTo>
                  <a:lnTo>
                    <a:pt x="230851" y="225310"/>
                  </a:lnTo>
                  <a:lnTo>
                    <a:pt x="235875" y="240983"/>
                  </a:lnTo>
                  <a:lnTo>
                    <a:pt x="240449" y="258773"/>
                  </a:lnTo>
                  <a:lnTo>
                    <a:pt x="244721" y="277974"/>
                  </a:lnTo>
                  <a:lnTo>
                    <a:pt x="246346" y="296892"/>
                  </a:lnTo>
                  <a:lnTo>
                    <a:pt x="246206" y="315622"/>
                  </a:lnTo>
                  <a:lnTo>
                    <a:pt x="244889" y="334225"/>
                  </a:lnTo>
                  <a:lnTo>
                    <a:pt x="241564" y="350299"/>
                  </a:lnTo>
                  <a:lnTo>
                    <a:pt x="236900" y="364685"/>
                  </a:lnTo>
                  <a:lnTo>
                    <a:pt x="231344" y="377946"/>
                  </a:lnTo>
                  <a:lnTo>
                    <a:pt x="223969" y="388010"/>
                  </a:lnTo>
                  <a:lnTo>
                    <a:pt x="215382" y="395943"/>
                  </a:lnTo>
                  <a:lnTo>
                    <a:pt x="205987" y="402455"/>
                  </a:lnTo>
                  <a:lnTo>
                    <a:pt x="194830" y="405573"/>
                  </a:lnTo>
                  <a:lnTo>
                    <a:pt x="182498" y="406428"/>
                  </a:lnTo>
                  <a:lnTo>
                    <a:pt x="169382" y="405775"/>
                  </a:lnTo>
                  <a:lnTo>
                    <a:pt x="156968" y="404116"/>
                  </a:lnTo>
                  <a:lnTo>
                    <a:pt x="145021" y="401786"/>
                  </a:lnTo>
                  <a:lnTo>
                    <a:pt x="133386" y="399010"/>
                  </a:lnTo>
                  <a:lnTo>
                    <a:pt x="123182" y="393488"/>
                  </a:lnTo>
                  <a:lnTo>
                    <a:pt x="113933" y="386136"/>
                  </a:lnTo>
                  <a:lnTo>
                    <a:pt x="88093" y="349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60376" y="726763"/>
              <a:ext cx="220232" cy="11012"/>
            </a:xfrm>
            <a:custGeom>
              <a:avLst/>
              <a:gdLst/>
              <a:ahLst/>
              <a:cxnLst/>
              <a:rect l="0" t="0" r="0" b="0"/>
              <a:pathLst>
                <a:path w="220232" h="11012">
                  <a:moveTo>
                    <a:pt x="0" y="11011"/>
                  </a:moveTo>
                  <a:lnTo>
                    <a:pt x="17537" y="5165"/>
                  </a:lnTo>
                  <a:lnTo>
                    <a:pt x="27597" y="3443"/>
                  </a:lnTo>
                  <a:lnTo>
                    <a:pt x="39197" y="2296"/>
                  </a:lnTo>
                  <a:lnTo>
                    <a:pt x="51825" y="1530"/>
                  </a:lnTo>
                  <a:lnTo>
                    <a:pt x="82169" y="680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326445" y="825867"/>
              <a:ext cx="176186" cy="6345"/>
            </a:xfrm>
            <a:custGeom>
              <a:avLst/>
              <a:gdLst/>
              <a:ahLst/>
              <a:cxnLst/>
              <a:rect l="0" t="0" r="0" b="0"/>
              <a:pathLst>
                <a:path w="176186" h="6345">
                  <a:moveTo>
                    <a:pt x="0" y="0"/>
                  </a:moveTo>
                  <a:lnTo>
                    <a:pt x="17537" y="5845"/>
                  </a:lnTo>
                  <a:lnTo>
                    <a:pt x="30044" y="6344"/>
                  </a:lnTo>
                  <a:lnTo>
                    <a:pt x="45723" y="5452"/>
                  </a:lnTo>
                  <a:lnTo>
                    <a:pt x="63517" y="3635"/>
                  </a:lnTo>
                  <a:lnTo>
                    <a:pt x="81497" y="2423"/>
                  </a:lnTo>
                  <a:lnTo>
                    <a:pt x="99601" y="1615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717840" y="583612"/>
              <a:ext cx="27045" cy="308325"/>
            </a:xfrm>
            <a:custGeom>
              <a:avLst/>
              <a:gdLst/>
              <a:ahLst/>
              <a:cxnLst/>
              <a:rect l="0" t="0" r="0" b="0"/>
              <a:pathLst>
                <a:path w="27045" h="308325">
                  <a:moveTo>
                    <a:pt x="27044" y="0"/>
                  </a:moveTo>
                  <a:lnTo>
                    <a:pt x="21199" y="23383"/>
                  </a:lnTo>
                  <a:lnTo>
                    <a:pt x="18254" y="37612"/>
                  </a:lnTo>
                  <a:lnTo>
                    <a:pt x="8262" y="92711"/>
                  </a:lnTo>
                  <a:lnTo>
                    <a:pt x="1160" y="134192"/>
                  </a:lnTo>
                  <a:lnTo>
                    <a:pt x="0" y="154307"/>
                  </a:lnTo>
                  <a:lnTo>
                    <a:pt x="450" y="173835"/>
                  </a:lnTo>
                  <a:lnTo>
                    <a:pt x="1974" y="192971"/>
                  </a:lnTo>
                  <a:lnTo>
                    <a:pt x="2990" y="210622"/>
                  </a:lnTo>
                  <a:lnTo>
                    <a:pt x="4118" y="243286"/>
                  </a:lnTo>
                  <a:lnTo>
                    <a:pt x="5643" y="257624"/>
                  </a:lnTo>
                  <a:lnTo>
                    <a:pt x="7883" y="270854"/>
                  </a:lnTo>
                  <a:lnTo>
                    <a:pt x="16033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830915" y="572601"/>
              <a:ext cx="228989" cy="263033"/>
            </a:xfrm>
            <a:custGeom>
              <a:avLst/>
              <a:gdLst/>
              <a:ahLst/>
              <a:cxnLst/>
              <a:rect l="0" t="0" r="0" b="0"/>
              <a:pathLst>
                <a:path w="228989" h="263033">
                  <a:moveTo>
                    <a:pt x="57120" y="0"/>
                  </a:moveTo>
                  <a:lnTo>
                    <a:pt x="45429" y="23382"/>
                  </a:lnTo>
                  <a:lnTo>
                    <a:pt x="40761" y="33941"/>
                  </a:lnTo>
                  <a:lnTo>
                    <a:pt x="36426" y="44650"/>
                  </a:lnTo>
                  <a:lnTo>
                    <a:pt x="32313" y="55460"/>
                  </a:lnTo>
                  <a:lnTo>
                    <a:pt x="27123" y="66338"/>
                  </a:lnTo>
                  <a:lnTo>
                    <a:pt x="21217" y="77260"/>
                  </a:lnTo>
                  <a:lnTo>
                    <a:pt x="14832" y="88212"/>
                  </a:lnTo>
                  <a:lnTo>
                    <a:pt x="9352" y="99183"/>
                  </a:lnTo>
                  <a:lnTo>
                    <a:pt x="4475" y="110168"/>
                  </a:lnTo>
                  <a:lnTo>
                    <a:pt x="0" y="121162"/>
                  </a:lnTo>
                  <a:lnTo>
                    <a:pt x="687" y="129715"/>
                  </a:lnTo>
                  <a:lnTo>
                    <a:pt x="4816" y="136640"/>
                  </a:lnTo>
                  <a:lnTo>
                    <a:pt x="11239" y="142481"/>
                  </a:lnTo>
                  <a:lnTo>
                    <a:pt x="21639" y="146374"/>
                  </a:lnTo>
                  <a:lnTo>
                    <a:pt x="34689" y="148970"/>
                  </a:lnTo>
                  <a:lnTo>
                    <a:pt x="49507" y="150701"/>
                  </a:lnTo>
                  <a:lnTo>
                    <a:pt x="63057" y="153078"/>
                  </a:lnTo>
                  <a:lnTo>
                    <a:pt x="75760" y="155886"/>
                  </a:lnTo>
                  <a:lnTo>
                    <a:pt x="87899" y="158982"/>
                  </a:lnTo>
                  <a:lnTo>
                    <a:pt x="103333" y="162269"/>
                  </a:lnTo>
                  <a:lnTo>
                    <a:pt x="157682" y="172741"/>
                  </a:lnTo>
                  <a:lnTo>
                    <a:pt x="190315" y="179956"/>
                  </a:lnTo>
                  <a:lnTo>
                    <a:pt x="203421" y="184817"/>
                  </a:lnTo>
                  <a:lnTo>
                    <a:pt x="214606" y="190504"/>
                  </a:lnTo>
                  <a:lnTo>
                    <a:pt x="224509" y="196742"/>
                  </a:lnTo>
                  <a:lnTo>
                    <a:pt x="228665" y="203348"/>
                  </a:lnTo>
                  <a:lnTo>
                    <a:pt x="228988" y="210199"/>
                  </a:lnTo>
                  <a:lnTo>
                    <a:pt x="226757" y="217214"/>
                  </a:lnTo>
                  <a:lnTo>
                    <a:pt x="221598" y="224337"/>
                  </a:lnTo>
                  <a:lnTo>
                    <a:pt x="214489" y="231533"/>
                  </a:lnTo>
                  <a:lnTo>
                    <a:pt x="206079" y="238777"/>
                  </a:lnTo>
                  <a:lnTo>
                    <a:pt x="195578" y="244830"/>
                  </a:lnTo>
                  <a:lnTo>
                    <a:pt x="183684" y="250089"/>
                  </a:lnTo>
                  <a:lnTo>
                    <a:pt x="170860" y="254818"/>
                  </a:lnTo>
                  <a:lnTo>
                    <a:pt x="156193" y="257971"/>
                  </a:lnTo>
                  <a:lnTo>
                    <a:pt x="140298" y="260073"/>
                  </a:lnTo>
                  <a:lnTo>
                    <a:pt x="123583" y="261475"/>
                  </a:lnTo>
                  <a:lnTo>
                    <a:pt x="106323" y="262409"/>
                  </a:lnTo>
                  <a:lnTo>
                    <a:pt x="88698" y="263032"/>
                  </a:lnTo>
                  <a:lnTo>
                    <a:pt x="35097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10058" y="563613"/>
              <a:ext cx="319336" cy="31012"/>
            </a:xfrm>
            <a:custGeom>
              <a:avLst/>
              <a:gdLst/>
              <a:ahLst/>
              <a:cxnLst/>
              <a:rect l="0" t="0" r="0" b="0"/>
              <a:pathLst>
                <a:path w="319336" h="31012">
                  <a:moveTo>
                    <a:pt x="0" y="31011"/>
                  </a:moveTo>
                  <a:lnTo>
                    <a:pt x="23383" y="25165"/>
                  </a:lnTo>
                  <a:lnTo>
                    <a:pt x="36388" y="23443"/>
                  </a:lnTo>
                  <a:lnTo>
                    <a:pt x="51176" y="22295"/>
                  </a:lnTo>
                  <a:lnTo>
                    <a:pt x="67152" y="21530"/>
                  </a:lnTo>
                  <a:lnTo>
                    <a:pt x="81473" y="19796"/>
                  </a:lnTo>
                  <a:lnTo>
                    <a:pt x="94691" y="17417"/>
                  </a:lnTo>
                  <a:lnTo>
                    <a:pt x="107174" y="14607"/>
                  </a:lnTo>
                  <a:lnTo>
                    <a:pt x="124060" y="11510"/>
                  </a:lnTo>
                  <a:lnTo>
                    <a:pt x="165661" y="4807"/>
                  </a:lnTo>
                  <a:lnTo>
                    <a:pt x="187522" y="2530"/>
                  </a:lnTo>
                  <a:lnTo>
                    <a:pt x="209437" y="1012"/>
                  </a:lnTo>
                  <a:lnTo>
                    <a:pt x="231388" y="0"/>
                  </a:lnTo>
                  <a:lnTo>
                    <a:pt x="249692" y="549"/>
                  </a:lnTo>
                  <a:lnTo>
                    <a:pt x="265565" y="2138"/>
                  </a:lnTo>
                  <a:lnTo>
                    <a:pt x="319335" y="89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52428" y="374393"/>
            <a:ext cx="5153411" cy="4239451"/>
            <a:chOff x="452428" y="374393"/>
            <a:chExt cx="5153411" cy="4239451"/>
          </a:xfrm>
        </p:grpSpPr>
        <p:sp>
          <p:nvSpPr>
            <p:cNvPr id="18" name="Freeform 17"/>
            <p:cNvSpPr/>
            <p:nvPr/>
          </p:nvSpPr>
          <p:spPr>
            <a:xfrm>
              <a:off x="958960" y="1244306"/>
              <a:ext cx="6345" cy="253267"/>
            </a:xfrm>
            <a:custGeom>
              <a:avLst/>
              <a:gdLst/>
              <a:ahLst/>
              <a:cxnLst/>
              <a:rect l="0" t="0" r="0" b="0"/>
              <a:pathLst>
                <a:path w="6345" h="253267">
                  <a:moveTo>
                    <a:pt x="0" y="0"/>
                  </a:moveTo>
                  <a:lnTo>
                    <a:pt x="0" y="61306"/>
                  </a:lnTo>
                  <a:lnTo>
                    <a:pt x="1223" y="73905"/>
                  </a:lnTo>
                  <a:lnTo>
                    <a:pt x="3262" y="85975"/>
                  </a:lnTo>
                  <a:lnTo>
                    <a:pt x="5845" y="97693"/>
                  </a:lnTo>
                  <a:lnTo>
                    <a:pt x="6344" y="110398"/>
                  </a:lnTo>
                  <a:lnTo>
                    <a:pt x="5453" y="123762"/>
                  </a:lnTo>
                  <a:lnTo>
                    <a:pt x="3635" y="137566"/>
                  </a:lnTo>
                  <a:lnTo>
                    <a:pt x="2423" y="151662"/>
                  </a:lnTo>
                  <a:lnTo>
                    <a:pt x="1615" y="165954"/>
                  </a:lnTo>
                  <a:lnTo>
                    <a:pt x="718" y="194885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82775" y="1607687"/>
              <a:ext cx="363382" cy="11013"/>
            </a:xfrm>
            <a:custGeom>
              <a:avLst/>
              <a:gdLst/>
              <a:ahLst/>
              <a:cxnLst/>
              <a:rect l="0" t="0" r="0" b="0"/>
              <a:pathLst>
                <a:path w="363382" h="11013">
                  <a:moveTo>
                    <a:pt x="0" y="11012"/>
                  </a:moveTo>
                  <a:lnTo>
                    <a:pt x="109384" y="11012"/>
                  </a:lnTo>
                  <a:lnTo>
                    <a:pt x="125533" y="9788"/>
                  </a:lnTo>
                  <a:lnTo>
                    <a:pt x="141193" y="7749"/>
                  </a:lnTo>
                  <a:lnTo>
                    <a:pt x="156528" y="5166"/>
                  </a:lnTo>
                  <a:lnTo>
                    <a:pt x="172868" y="3444"/>
                  </a:lnTo>
                  <a:lnTo>
                    <a:pt x="189879" y="2296"/>
                  </a:lnTo>
                  <a:lnTo>
                    <a:pt x="207337" y="1531"/>
                  </a:lnTo>
                  <a:lnTo>
                    <a:pt x="243049" y="681"/>
                  </a:lnTo>
                  <a:lnTo>
                    <a:pt x="3633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26821" y="1749624"/>
              <a:ext cx="385406" cy="334775"/>
            </a:xfrm>
            <a:custGeom>
              <a:avLst/>
              <a:gdLst/>
              <a:ahLst/>
              <a:cxnLst/>
              <a:rect l="0" t="0" r="0" b="0"/>
              <a:pathLst>
                <a:path w="385406" h="334775">
                  <a:moveTo>
                    <a:pt x="0" y="89306"/>
                  </a:moveTo>
                  <a:lnTo>
                    <a:pt x="5846" y="71769"/>
                  </a:lnTo>
                  <a:lnTo>
                    <a:pt x="10015" y="64156"/>
                  </a:lnTo>
                  <a:lnTo>
                    <a:pt x="15241" y="56634"/>
                  </a:lnTo>
                  <a:lnTo>
                    <a:pt x="21172" y="49172"/>
                  </a:lnTo>
                  <a:lnTo>
                    <a:pt x="27573" y="41750"/>
                  </a:lnTo>
                  <a:lnTo>
                    <a:pt x="34288" y="34356"/>
                  </a:lnTo>
                  <a:lnTo>
                    <a:pt x="41211" y="26979"/>
                  </a:lnTo>
                  <a:lnTo>
                    <a:pt x="49497" y="19614"/>
                  </a:lnTo>
                  <a:lnTo>
                    <a:pt x="58692" y="12257"/>
                  </a:lnTo>
                  <a:lnTo>
                    <a:pt x="68492" y="4905"/>
                  </a:lnTo>
                  <a:lnTo>
                    <a:pt x="79919" y="1228"/>
                  </a:lnTo>
                  <a:lnTo>
                    <a:pt x="92432" y="0"/>
                  </a:lnTo>
                  <a:lnTo>
                    <a:pt x="105667" y="404"/>
                  </a:lnTo>
                  <a:lnTo>
                    <a:pt x="118162" y="1898"/>
                  </a:lnTo>
                  <a:lnTo>
                    <a:pt x="130162" y="4117"/>
                  </a:lnTo>
                  <a:lnTo>
                    <a:pt x="141832" y="6819"/>
                  </a:lnTo>
                  <a:lnTo>
                    <a:pt x="152060" y="11068"/>
                  </a:lnTo>
                  <a:lnTo>
                    <a:pt x="161325" y="16348"/>
                  </a:lnTo>
                  <a:lnTo>
                    <a:pt x="169949" y="22315"/>
                  </a:lnTo>
                  <a:lnTo>
                    <a:pt x="178145" y="28740"/>
                  </a:lnTo>
                  <a:lnTo>
                    <a:pt x="186056" y="35470"/>
                  </a:lnTo>
                  <a:lnTo>
                    <a:pt x="193777" y="42404"/>
                  </a:lnTo>
                  <a:lnTo>
                    <a:pt x="201372" y="50697"/>
                  </a:lnTo>
                  <a:lnTo>
                    <a:pt x="208882" y="59896"/>
                  </a:lnTo>
                  <a:lnTo>
                    <a:pt x="216335" y="69699"/>
                  </a:lnTo>
                  <a:lnTo>
                    <a:pt x="222528" y="79905"/>
                  </a:lnTo>
                  <a:lnTo>
                    <a:pt x="227880" y="90380"/>
                  </a:lnTo>
                  <a:lnTo>
                    <a:pt x="232671" y="101034"/>
                  </a:lnTo>
                  <a:lnTo>
                    <a:pt x="235866" y="113030"/>
                  </a:lnTo>
                  <a:lnTo>
                    <a:pt x="237995" y="125922"/>
                  </a:lnTo>
                  <a:lnTo>
                    <a:pt x="239415" y="139410"/>
                  </a:lnTo>
                  <a:lnTo>
                    <a:pt x="239138" y="152073"/>
                  </a:lnTo>
                  <a:lnTo>
                    <a:pt x="237730" y="164185"/>
                  </a:lnTo>
                  <a:lnTo>
                    <a:pt x="235567" y="175931"/>
                  </a:lnTo>
                  <a:lnTo>
                    <a:pt x="234126" y="188655"/>
                  </a:lnTo>
                  <a:lnTo>
                    <a:pt x="233165" y="202032"/>
                  </a:lnTo>
                  <a:lnTo>
                    <a:pt x="232524" y="215844"/>
                  </a:lnTo>
                  <a:lnTo>
                    <a:pt x="229650" y="228723"/>
                  </a:lnTo>
                  <a:lnTo>
                    <a:pt x="225287" y="240979"/>
                  </a:lnTo>
                  <a:lnTo>
                    <a:pt x="219931" y="252820"/>
                  </a:lnTo>
                  <a:lnTo>
                    <a:pt x="213914" y="264385"/>
                  </a:lnTo>
                  <a:lnTo>
                    <a:pt x="207455" y="275765"/>
                  </a:lnTo>
                  <a:lnTo>
                    <a:pt x="200702" y="287023"/>
                  </a:lnTo>
                  <a:lnTo>
                    <a:pt x="193753" y="296975"/>
                  </a:lnTo>
                  <a:lnTo>
                    <a:pt x="186674" y="306056"/>
                  </a:lnTo>
                  <a:lnTo>
                    <a:pt x="179507" y="314558"/>
                  </a:lnTo>
                  <a:lnTo>
                    <a:pt x="171058" y="321449"/>
                  </a:lnTo>
                  <a:lnTo>
                    <a:pt x="161756" y="327266"/>
                  </a:lnTo>
                  <a:lnTo>
                    <a:pt x="151883" y="332368"/>
                  </a:lnTo>
                  <a:lnTo>
                    <a:pt x="141631" y="334546"/>
                  </a:lnTo>
                  <a:lnTo>
                    <a:pt x="131126" y="334774"/>
                  </a:lnTo>
                  <a:lnTo>
                    <a:pt x="120452" y="333703"/>
                  </a:lnTo>
                  <a:lnTo>
                    <a:pt x="113336" y="328095"/>
                  </a:lnTo>
                  <a:lnTo>
                    <a:pt x="108592" y="319462"/>
                  </a:lnTo>
                  <a:lnTo>
                    <a:pt x="105429" y="308813"/>
                  </a:lnTo>
                  <a:lnTo>
                    <a:pt x="104544" y="298043"/>
                  </a:lnTo>
                  <a:lnTo>
                    <a:pt x="105178" y="287192"/>
                  </a:lnTo>
                  <a:lnTo>
                    <a:pt x="106824" y="276288"/>
                  </a:lnTo>
                  <a:lnTo>
                    <a:pt x="109145" y="265348"/>
                  </a:lnTo>
                  <a:lnTo>
                    <a:pt x="111915" y="254384"/>
                  </a:lnTo>
                  <a:lnTo>
                    <a:pt x="114986" y="243404"/>
                  </a:lnTo>
                  <a:lnTo>
                    <a:pt x="120703" y="234861"/>
                  </a:lnTo>
                  <a:lnTo>
                    <a:pt x="128186" y="227942"/>
                  </a:lnTo>
                  <a:lnTo>
                    <a:pt x="136844" y="222106"/>
                  </a:lnTo>
                  <a:lnTo>
                    <a:pt x="147511" y="218215"/>
                  </a:lnTo>
                  <a:lnTo>
                    <a:pt x="159516" y="215621"/>
                  </a:lnTo>
                  <a:lnTo>
                    <a:pt x="172413" y="213892"/>
                  </a:lnTo>
                  <a:lnTo>
                    <a:pt x="184682" y="213962"/>
                  </a:lnTo>
                  <a:lnTo>
                    <a:pt x="196532" y="215233"/>
                  </a:lnTo>
                  <a:lnTo>
                    <a:pt x="208102" y="217304"/>
                  </a:lnTo>
                  <a:lnTo>
                    <a:pt x="219486" y="221131"/>
                  </a:lnTo>
                  <a:lnTo>
                    <a:pt x="230746" y="226130"/>
                  </a:lnTo>
                  <a:lnTo>
                    <a:pt x="241923" y="231909"/>
                  </a:lnTo>
                  <a:lnTo>
                    <a:pt x="253045" y="238209"/>
                  </a:lnTo>
                  <a:lnTo>
                    <a:pt x="264130" y="244856"/>
                  </a:lnTo>
                  <a:lnTo>
                    <a:pt x="275191" y="251734"/>
                  </a:lnTo>
                  <a:lnTo>
                    <a:pt x="285012" y="258767"/>
                  </a:lnTo>
                  <a:lnTo>
                    <a:pt x="294006" y="265902"/>
                  </a:lnTo>
                  <a:lnTo>
                    <a:pt x="302449" y="273106"/>
                  </a:lnTo>
                  <a:lnTo>
                    <a:pt x="311748" y="280356"/>
                  </a:lnTo>
                  <a:lnTo>
                    <a:pt x="321618" y="287636"/>
                  </a:lnTo>
                  <a:lnTo>
                    <a:pt x="331869" y="294937"/>
                  </a:lnTo>
                  <a:lnTo>
                    <a:pt x="341149" y="302250"/>
                  </a:lnTo>
                  <a:lnTo>
                    <a:pt x="349784" y="309573"/>
                  </a:lnTo>
                  <a:lnTo>
                    <a:pt x="385405" y="3315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89306" y="1486560"/>
              <a:ext cx="154163" cy="253267"/>
            </a:xfrm>
            <a:custGeom>
              <a:avLst/>
              <a:gdLst/>
              <a:ahLst/>
              <a:cxnLst/>
              <a:rect l="0" t="0" r="0" b="0"/>
              <a:pathLst>
                <a:path w="154163" h="253267">
                  <a:moveTo>
                    <a:pt x="0" y="0"/>
                  </a:moveTo>
                  <a:lnTo>
                    <a:pt x="15327" y="45980"/>
                  </a:lnTo>
                  <a:lnTo>
                    <a:pt x="20006" y="56347"/>
                  </a:lnTo>
                  <a:lnTo>
                    <a:pt x="25573" y="66929"/>
                  </a:lnTo>
                  <a:lnTo>
                    <a:pt x="31731" y="77654"/>
                  </a:lnTo>
                  <a:lnTo>
                    <a:pt x="38283" y="88475"/>
                  </a:lnTo>
                  <a:lnTo>
                    <a:pt x="52089" y="110286"/>
                  </a:lnTo>
                  <a:lnTo>
                    <a:pt x="73619" y="143201"/>
                  </a:lnTo>
                  <a:lnTo>
                    <a:pt x="80890" y="152972"/>
                  </a:lnTo>
                  <a:lnTo>
                    <a:pt x="88185" y="161933"/>
                  </a:lnTo>
                  <a:lnTo>
                    <a:pt x="95496" y="170354"/>
                  </a:lnTo>
                  <a:lnTo>
                    <a:pt x="102816" y="179639"/>
                  </a:lnTo>
                  <a:lnTo>
                    <a:pt x="110143" y="189499"/>
                  </a:lnTo>
                  <a:lnTo>
                    <a:pt x="117475" y="199743"/>
                  </a:lnTo>
                  <a:lnTo>
                    <a:pt x="124810" y="209020"/>
                  </a:lnTo>
                  <a:lnTo>
                    <a:pt x="132147" y="217651"/>
                  </a:lnTo>
                  <a:lnTo>
                    <a:pt x="154162" y="2532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201214" y="1552630"/>
              <a:ext cx="209221" cy="253266"/>
            </a:xfrm>
            <a:custGeom>
              <a:avLst/>
              <a:gdLst/>
              <a:ahLst/>
              <a:cxnLst/>
              <a:rect l="0" t="0" r="0" b="0"/>
              <a:pathLst>
                <a:path w="209221" h="253266">
                  <a:moveTo>
                    <a:pt x="209220" y="0"/>
                  </a:moveTo>
                  <a:lnTo>
                    <a:pt x="197528" y="11691"/>
                  </a:lnTo>
                  <a:lnTo>
                    <a:pt x="191637" y="20029"/>
                  </a:lnTo>
                  <a:lnTo>
                    <a:pt x="185263" y="30481"/>
                  </a:lnTo>
                  <a:lnTo>
                    <a:pt x="178566" y="42344"/>
                  </a:lnTo>
                  <a:lnTo>
                    <a:pt x="164600" y="68575"/>
                  </a:lnTo>
                  <a:lnTo>
                    <a:pt x="135696" y="125292"/>
                  </a:lnTo>
                  <a:lnTo>
                    <a:pt x="128393" y="137362"/>
                  </a:lnTo>
                  <a:lnTo>
                    <a:pt x="121077" y="147856"/>
                  </a:lnTo>
                  <a:lnTo>
                    <a:pt x="113753" y="157299"/>
                  </a:lnTo>
                  <a:lnTo>
                    <a:pt x="106423" y="168488"/>
                  </a:lnTo>
                  <a:lnTo>
                    <a:pt x="99089" y="180842"/>
                  </a:lnTo>
                  <a:lnTo>
                    <a:pt x="91753" y="193971"/>
                  </a:lnTo>
                  <a:lnTo>
                    <a:pt x="83192" y="205172"/>
                  </a:lnTo>
                  <a:lnTo>
                    <a:pt x="73814" y="215085"/>
                  </a:lnTo>
                  <a:lnTo>
                    <a:pt x="63891" y="224141"/>
                  </a:lnTo>
                  <a:lnTo>
                    <a:pt x="53606" y="231402"/>
                  </a:lnTo>
                  <a:lnTo>
                    <a:pt x="43078" y="237467"/>
                  </a:lnTo>
                  <a:lnTo>
                    <a:pt x="0" y="2532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03902" y="418439"/>
              <a:ext cx="605637" cy="1893989"/>
            </a:xfrm>
            <a:custGeom>
              <a:avLst/>
              <a:gdLst/>
              <a:ahLst/>
              <a:cxnLst/>
              <a:rect l="0" t="0" r="0" b="0"/>
              <a:pathLst>
                <a:path w="605637" h="1893989">
                  <a:moveTo>
                    <a:pt x="0" y="0"/>
                  </a:moveTo>
                  <a:lnTo>
                    <a:pt x="15326" y="51825"/>
                  </a:lnTo>
                  <a:lnTo>
                    <a:pt x="30715" y="98465"/>
                  </a:lnTo>
                  <a:lnTo>
                    <a:pt x="49204" y="134396"/>
                  </a:lnTo>
                  <a:lnTo>
                    <a:pt x="77375" y="196841"/>
                  </a:lnTo>
                  <a:lnTo>
                    <a:pt x="112349" y="268358"/>
                  </a:lnTo>
                  <a:lnTo>
                    <a:pt x="129868" y="310137"/>
                  </a:lnTo>
                  <a:lnTo>
                    <a:pt x="145812" y="353176"/>
                  </a:lnTo>
                  <a:lnTo>
                    <a:pt x="183393" y="462592"/>
                  </a:lnTo>
                  <a:lnTo>
                    <a:pt x="201412" y="509841"/>
                  </a:lnTo>
                  <a:lnTo>
                    <a:pt x="211355" y="534432"/>
                  </a:lnTo>
                  <a:lnTo>
                    <a:pt x="228929" y="587856"/>
                  </a:lnTo>
                  <a:lnTo>
                    <a:pt x="260150" y="696062"/>
                  </a:lnTo>
                  <a:lnTo>
                    <a:pt x="282494" y="779929"/>
                  </a:lnTo>
                  <a:lnTo>
                    <a:pt x="300514" y="837669"/>
                  </a:lnTo>
                  <a:lnTo>
                    <a:pt x="310459" y="866770"/>
                  </a:lnTo>
                  <a:lnTo>
                    <a:pt x="328033" y="925205"/>
                  </a:lnTo>
                  <a:lnTo>
                    <a:pt x="351684" y="1013133"/>
                  </a:lnTo>
                  <a:lnTo>
                    <a:pt x="425768" y="1306706"/>
                  </a:lnTo>
                  <a:lnTo>
                    <a:pt x="443720" y="1362171"/>
                  </a:lnTo>
                  <a:lnTo>
                    <a:pt x="461486" y="1415371"/>
                  </a:lnTo>
                  <a:lnTo>
                    <a:pt x="479590" y="1492249"/>
                  </a:lnTo>
                  <a:lnTo>
                    <a:pt x="492926" y="1539252"/>
                  </a:lnTo>
                  <a:lnTo>
                    <a:pt x="507010" y="1581350"/>
                  </a:lnTo>
                  <a:lnTo>
                    <a:pt x="520203" y="1621676"/>
                  </a:lnTo>
                  <a:lnTo>
                    <a:pt x="530145" y="1664068"/>
                  </a:lnTo>
                  <a:lnTo>
                    <a:pt x="546496" y="1733517"/>
                  </a:lnTo>
                  <a:lnTo>
                    <a:pt x="565206" y="1809219"/>
                  </a:lnTo>
                  <a:lnTo>
                    <a:pt x="575840" y="1838776"/>
                  </a:lnTo>
                  <a:lnTo>
                    <a:pt x="605636" y="18939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50636" y="726763"/>
              <a:ext cx="913960" cy="1629711"/>
            </a:xfrm>
            <a:custGeom>
              <a:avLst/>
              <a:gdLst/>
              <a:ahLst/>
              <a:cxnLst/>
              <a:rect l="0" t="0" r="0" b="0"/>
              <a:pathLst>
                <a:path w="913960" h="1629711">
                  <a:moveTo>
                    <a:pt x="913959" y="0"/>
                  </a:moveTo>
                  <a:lnTo>
                    <a:pt x="867980" y="61306"/>
                  </a:lnTo>
                  <a:lnTo>
                    <a:pt x="842151" y="103538"/>
                  </a:lnTo>
                  <a:lnTo>
                    <a:pt x="819001" y="141201"/>
                  </a:lnTo>
                  <a:lnTo>
                    <a:pt x="790798" y="187298"/>
                  </a:lnTo>
                  <a:lnTo>
                    <a:pt x="776430" y="221908"/>
                  </a:lnTo>
                  <a:lnTo>
                    <a:pt x="763519" y="257681"/>
                  </a:lnTo>
                  <a:lnTo>
                    <a:pt x="745546" y="293972"/>
                  </a:lnTo>
                  <a:lnTo>
                    <a:pt x="728586" y="333756"/>
                  </a:lnTo>
                  <a:lnTo>
                    <a:pt x="711667" y="375908"/>
                  </a:lnTo>
                  <a:lnTo>
                    <a:pt x="638431" y="540621"/>
                  </a:lnTo>
                  <a:lnTo>
                    <a:pt x="615318" y="591422"/>
                  </a:lnTo>
                  <a:lnTo>
                    <a:pt x="602302" y="616960"/>
                  </a:lnTo>
                  <a:lnTo>
                    <a:pt x="588731" y="642549"/>
                  </a:lnTo>
                  <a:lnTo>
                    <a:pt x="576014" y="668173"/>
                  </a:lnTo>
                  <a:lnTo>
                    <a:pt x="512147" y="802366"/>
                  </a:lnTo>
                  <a:lnTo>
                    <a:pt x="469315" y="888915"/>
                  </a:lnTo>
                  <a:lnTo>
                    <a:pt x="440235" y="944020"/>
                  </a:lnTo>
                  <a:lnTo>
                    <a:pt x="425629" y="970705"/>
                  </a:lnTo>
                  <a:lnTo>
                    <a:pt x="412221" y="998283"/>
                  </a:lnTo>
                  <a:lnTo>
                    <a:pt x="399611" y="1026456"/>
                  </a:lnTo>
                  <a:lnTo>
                    <a:pt x="387535" y="1055027"/>
                  </a:lnTo>
                  <a:lnTo>
                    <a:pt x="374590" y="1082638"/>
                  </a:lnTo>
                  <a:lnTo>
                    <a:pt x="361066" y="1109610"/>
                  </a:lnTo>
                  <a:lnTo>
                    <a:pt x="332988" y="1162418"/>
                  </a:lnTo>
                  <a:lnTo>
                    <a:pt x="290890" y="1239075"/>
                  </a:lnTo>
                  <a:lnTo>
                    <a:pt x="266317" y="1286027"/>
                  </a:lnTo>
                  <a:lnTo>
                    <a:pt x="239898" y="1331365"/>
                  </a:lnTo>
                  <a:lnTo>
                    <a:pt x="188906" y="1414441"/>
                  </a:lnTo>
                  <a:lnTo>
                    <a:pt x="165933" y="1449205"/>
                  </a:lnTo>
                  <a:lnTo>
                    <a:pt x="143488" y="1480970"/>
                  </a:lnTo>
                  <a:lnTo>
                    <a:pt x="121277" y="1511400"/>
                  </a:lnTo>
                  <a:lnTo>
                    <a:pt x="99171" y="1537976"/>
                  </a:lnTo>
                  <a:lnTo>
                    <a:pt x="78334" y="1560799"/>
                  </a:lnTo>
                  <a:lnTo>
                    <a:pt x="52846" y="1587405"/>
                  </a:lnTo>
                  <a:lnTo>
                    <a:pt x="45019" y="1595390"/>
                  </a:lnTo>
                  <a:lnTo>
                    <a:pt x="0" y="1629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52428" y="1761849"/>
              <a:ext cx="275290" cy="22024"/>
            </a:xfrm>
            <a:custGeom>
              <a:avLst/>
              <a:gdLst/>
              <a:ahLst/>
              <a:cxnLst/>
              <a:rect l="0" t="0" r="0" b="0"/>
              <a:pathLst>
                <a:path w="275290" h="22024">
                  <a:moveTo>
                    <a:pt x="0" y="0"/>
                  </a:moveTo>
                  <a:lnTo>
                    <a:pt x="76633" y="0"/>
                  </a:lnTo>
                  <a:lnTo>
                    <a:pt x="92688" y="1224"/>
                  </a:lnTo>
                  <a:lnTo>
                    <a:pt x="108285" y="3263"/>
                  </a:lnTo>
                  <a:lnTo>
                    <a:pt x="123577" y="5846"/>
                  </a:lnTo>
                  <a:lnTo>
                    <a:pt x="138666" y="7568"/>
                  </a:lnTo>
                  <a:lnTo>
                    <a:pt x="153619" y="8716"/>
                  </a:lnTo>
                  <a:lnTo>
                    <a:pt x="168482" y="9481"/>
                  </a:lnTo>
                  <a:lnTo>
                    <a:pt x="184508" y="11215"/>
                  </a:lnTo>
                  <a:lnTo>
                    <a:pt x="201310" y="13594"/>
                  </a:lnTo>
                  <a:lnTo>
                    <a:pt x="275289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348468" y="374393"/>
              <a:ext cx="231244" cy="4239451"/>
            </a:xfrm>
            <a:custGeom>
              <a:avLst/>
              <a:gdLst/>
              <a:ahLst/>
              <a:cxnLst/>
              <a:rect l="0" t="0" r="0" b="0"/>
              <a:pathLst>
                <a:path w="231244" h="4239451">
                  <a:moveTo>
                    <a:pt x="0" y="0"/>
                  </a:moveTo>
                  <a:lnTo>
                    <a:pt x="3263" y="51175"/>
                  </a:lnTo>
                  <a:lnTo>
                    <a:pt x="9482" y="124710"/>
                  </a:lnTo>
                  <a:lnTo>
                    <a:pt x="16404" y="176567"/>
                  </a:lnTo>
                  <a:lnTo>
                    <a:pt x="22789" y="207758"/>
                  </a:lnTo>
                  <a:lnTo>
                    <a:pt x="29999" y="252832"/>
                  </a:lnTo>
                  <a:lnTo>
                    <a:pt x="36032" y="353298"/>
                  </a:lnTo>
                  <a:lnTo>
                    <a:pt x="42463" y="425963"/>
                  </a:lnTo>
                  <a:lnTo>
                    <a:pt x="51302" y="509241"/>
                  </a:lnTo>
                  <a:lnTo>
                    <a:pt x="57579" y="603633"/>
                  </a:lnTo>
                  <a:lnTo>
                    <a:pt x="64393" y="705024"/>
                  </a:lnTo>
                  <a:lnTo>
                    <a:pt x="73306" y="819307"/>
                  </a:lnTo>
                  <a:lnTo>
                    <a:pt x="79598" y="939399"/>
                  </a:lnTo>
                  <a:lnTo>
                    <a:pt x="86415" y="1068796"/>
                  </a:lnTo>
                  <a:lnTo>
                    <a:pt x="87872" y="1248624"/>
                  </a:lnTo>
                  <a:lnTo>
                    <a:pt x="88093" y="1916209"/>
                  </a:lnTo>
                  <a:lnTo>
                    <a:pt x="91355" y="2007454"/>
                  </a:lnTo>
                  <a:lnTo>
                    <a:pt x="95660" y="2099803"/>
                  </a:lnTo>
                  <a:lnTo>
                    <a:pt x="99307" y="2235561"/>
                  </a:lnTo>
                  <a:lnTo>
                    <a:pt x="106370" y="2377201"/>
                  </a:lnTo>
                  <a:lnTo>
                    <a:pt x="110230" y="2525885"/>
                  </a:lnTo>
                  <a:lnTo>
                    <a:pt x="118578" y="2672443"/>
                  </a:lnTo>
                  <a:lnTo>
                    <a:pt x="125296" y="2773009"/>
                  </a:lnTo>
                  <a:lnTo>
                    <a:pt x="129098" y="2871540"/>
                  </a:lnTo>
                  <a:lnTo>
                    <a:pt x="133234" y="2968349"/>
                  </a:lnTo>
                  <a:lnTo>
                    <a:pt x="137763" y="3016433"/>
                  </a:lnTo>
                  <a:lnTo>
                    <a:pt x="143230" y="3064395"/>
                  </a:lnTo>
                  <a:lnTo>
                    <a:pt x="152566" y="3163363"/>
                  </a:lnTo>
                  <a:lnTo>
                    <a:pt x="159570" y="3263222"/>
                  </a:lnTo>
                  <a:lnTo>
                    <a:pt x="167330" y="3460193"/>
                  </a:lnTo>
                  <a:lnTo>
                    <a:pt x="180282" y="3663685"/>
                  </a:lnTo>
                  <a:lnTo>
                    <a:pt x="185034" y="3713680"/>
                  </a:lnTo>
                  <a:lnTo>
                    <a:pt x="202190" y="3861260"/>
                  </a:lnTo>
                  <a:lnTo>
                    <a:pt x="223460" y="4091737"/>
                  </a:lnTo>
                  <a:lnTo>
                    <a:pt x="227784" y="4156671"/>
                  </a:lnTo>
                  <a:lnTo>
                    <a:pt x="231243" y="42394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513642" y="1266329"/>
              <a:ext cx="220232" cy="11013"/>
            </a:xfrm>
            <a:custGeom>
              <a:avLst/>
              <a:gdLst/>
              <a:ahLst/>
              <a:cxnLst/>
              <a:rect l="0" t="0" r="0" b="0"/>
              <a:pathLst>
                <a:path w="220232" h="11013">
                  <a:moveTo>
                    <a:pt x="0" y="11012"/>
                  </a:moveTo>
                  <a:lnTo>
                    <a:pt x="61306" y="11012"/>
                  </a:lnTo>
                  <a:lnTo>
                    <a:pt x="73905" y="9788"/>
                  </a:lnTo>
                  <a:lnTo>
                    <a:pt x="85975" y="7749"/>
                  </a:lnTo>
                  <a:lnTo>
                    <a:pt x="97693" y="5166"/>
                  </a:lnTo>
                  <a:lnTo>
                    <a:pt x="110398" y="3444"/>
                  </a:lnTo>
                  <a:lnTo>
                    <a:pt x="123762" y="2296"/>
                  </a:lnTo>
                  <a:lnTo>
                    <a:pt x="137566" y="1531"/>
                  </a:lnTo>
                  <a:lnTo>
                    <a:pt x="165954" y="680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855000" y="1035086"/>
              <a:ext cx="11013" cy="286302"/>
            </a:xfrm>
            <a:custGeom>
              <a:avLst/>
              <a:gdLst/>
              <a:ahLst/>
              <a:cxnLst/>
              <a:rect l="0" t="0" r="0" b="0"/>
              <a:pathLst>
                <a:path w="11013" h="286302">
                  <a:moveTo>
                    <a:pt x="11012" y="0"/>
                  </a:moveTo>
                  <a:lnTo>
                    <a:pt x="11012" y="115230"/>
                  </a:lnTo>
                  <a:lnTo>
                    <a:pt x="9788" y="131878"/>
                  </a:lnTo>
                  <a:lnTo>
                    <a:pt x="7749" y="146647"/>
                  </a:lnTo>
                  <a:lnTo>
                    <a:pt x="5166" y="160164"/>
                  </a:lnTo>
                  <a:lnTo>
                    <a:pt x="3444" y="174069"/>
                  </a:lnTo>
                  <a:lnTo>
                    <a:pt x="2296" y="188233"/>
                  </a:lnTo>
                  <a:lnTo>
                    <a:pt x="1531" y="202569"/>
                  </a:lnTo>
                  <a:lnTo>
                    <a:pt x="681" y="231550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678815" y="1431502"/>
              <a:ext cx="484510" cy="42012"/>
            </a:xfrm>
            <a:custGeom>
              <a:avLst/>
              <a:gdLst/>
              <a:ahLst/>
              <a:cxnLst/>
              <a:rect l="0" t="0" r="0" b="0"/>
              <a:pathLst>
                <a:path w="484510" h="42012">
                  <a:moveTo>
                    <a:pt x="0" y="0"/>
                  </a:moveTo>
                  <a:lnTo>
                    <a:pt x="17537" y="5846"/>
                  </a:lnTo>
                  <a:lnTo>
                    <a:pt x="27597" y="8792"/>
                  </a:lnTo>
                  <a:lnTo>
                    <a:pt x="51826" y="15327"/>
                  </a:lnTo>
                  <a:lnTo>
                    <a:pt x="65138" y="17559"/>
                  </a:lnTo>
                  <a:lnTo>
                    <a:pt x="78907" y="19047"/>
                  </a:lnTo>
                  <a:lnTo>
                    <a:pt x="92981" y="20039"/>
                  </a:lnTo>
                  <a:lnTo>
                    <a:pt x="107257" y="21924"/>
                  </a:lnTo>
                  <a:lnTo>
                    <a:pt x="121668" y="24404"/>
                  </a:lnTo>
                  <a:lnTo>
                    <a:pt x="136170" y="27281"/>
                  </a:lnTo>
                  <a:lnTo>
                    <a:pt x="165334" y="33741"/>
                  </a:lnTo>
                  <a:lnTo>
                    <a:pt x="179963" y="37176"/>
                  </a:lnTo>
                  <a:lnTo>
                    <a:pt x="195832" y="39466"/>
                  </a:lnTo>
                  <a:lnTo>
                    <a:pt x="212530" y="40993"/>
                  </a:lnTo>
                  <a:lnTo>
                    <a:pt x="229779" y="42011"/>
                  </a:lnTo>
                  <a:lnTo>
                    <a:pt x="244949" y="41466"/>
                  </a:lnTo>
                  <a:lnTo>
                    <a:pt x="258733" y="39879"/>
                  </a:lnTo>
                  <a:lnTo>
                    <a:pt x="271593" y="37598"/>
                  </a:lnTo>
                  <a:lnTo>
                    <a:pt x="286284" y="36077"/>
                  </a:lnTo>
                  <a:lnTo>
                    <a:pt x="302195" y="35063"/>
                  </a:lnTo>
                  <a:lnTo>
                    <a:pt x="318920" y="34387"/>
                  </a:lnTo>
                  <a:lnTo>
                    <a:pt x="334964" y="32713"/>
                  </a:lnTo>
                  <a:lnTo>
                    <a:pt x="350554" y="30373"/>
                  </a:lnTo>
                  <a:lnTo>
                    <a:pt x="365841" y="27590"/>
                  </a:lnTo>
                  <a:lnTo>
                    <a:pt x="380927" y="25735"/>
                  </a:lnTo>
                  <a:lnTo>
                    <a:pt x="395878" y="24497"/>
                  </a:lnTo>
                  <a:lnTo>
                    <a:pt x="410740" y="23673"/>
                  </a:lnTo>
                  <a:lnTo>
                    <a:pt x="424318" y="24347"/>
                  </a:lnTo>
                  <a:lnTo>
                    <a:pt x="437040" y="26019"/>
                  </a:lnTo>
                  <a:lnTo>
                    <a:pt x="484509" y="33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777919" y="1563641"/>
              <a:ext cx="220232" cy="319336"/>
            </a:xfrm>
            <a:custGeom>
              <a:avLst/>
              <a:gdLst/>
              <a:ahLst/>
              <a:cxnLst/>
              <a:rect l="0" t="0" r="0" b="0"/>
              <a:pathLst>
                <a:path w="220232" h="319336">
                  <a:moveTo>
                    <a:pt x="220231" y="319335"/>
                  </a:moveTo>
                  <a:lnTo>
                    <a:pt x="196849" y="319335"/>
                  </a:lnTo>
                  <a:lnTo>
                    <a:pt x="186290" y="318112"/>
                  </a:lnTo>
                  <a:lnTo>
                    <a:pt x="175581" y="316073"/>
                  </a:lnTo>
                  <a:lnTo>
                    <a:pt x="164771" y="313490"/>
                  </a:lnTo>
                  <a:lnTo>
                    <a:pt x="155117" y="309321"/>
                  </a:lnTo>
                  <a:lnTo>
                    <a:pt x="146234" y="304094"/>
                  </a:lnTo>
                  <a:lnTo>
                    <a:pt x="137865" y="298163"/>
                  </a:lnTo>
                  <a:lnTo>
                    <a:pt x="128615" y="292986"/>
                  </a:lnTo>
                  <a:lnTo>
                    <a:pt x="118778" y="288310"/>
                  </a:lnTo>
                  <a:lnTo>
                    <a:pt x="108550" y="283970"/>
                  </a:lnTo>
                  <a:lnTo>
                    <a:pt x="100507" y="277406"/>
                  </a:lnTo>
                  <a:lnTo>
                    <a:pt x="93922" y="269359"/>
                  </a:lnTo>
                  <a:lnTo>
                    <a:pt x="88308" y="260324"/>
                  </a:lnTo>
                  <a:lnTo>
                    <a:pt x="85790" y="249407"/>
                  </a:lnTo>
                  <a:lnTo>
                    <a:pt x="85334" y="237235"/>
                  </a:lnTo>
                  <a:lnTo>
                    <a:pt x="86254" y="224226"/>
                  </a:lnTo>
                  <a:lnTo>
                    <a:pt x="88090" y="211883"/>
                  </a:lnTo>
                  <a:lnTo>
                    <a:pt x="90538" y="199984"/>
                  </a:lnTo>
                  <a:lnTo>
                    <a:pt x="113929" y="105905"/>
                  </a:lnTo>
                  <a:lnTo>
                    <a:pt x="115105" y="92626"/>
                  </a:lnTo>
                  <a:lnTo>
                    <a:pt x="114666" y="80104"/>
                  </a:lnTo>
                  <a:lnTo>
                    <a:pt x="113149" y="68084"/>
                  </a:lnTo>
                  <a:lnTo>
                    <a:pt x="109691" y="57625"/>
                  </a:lnTo>
                  <a:lnTo>
                    <a:pt x="104939" y="48205"/>
                  </a:lnTo>
                  <a:lnTo>
                    <a:pt x="99323" y="39478"/>
                  </a:lnTo>
                  <a:lnTo>
                    <a:pt x="90686" y="32436"/>
                  </a:lnTo>
                  <a:lnTo>
                    <a:pt x="80033" y="26518"/>
                  </a:lnTo>
                  <a:lnTo>
                    <a:pt x="68038" y="21349"/>
                  </a:lnTo>
                  <a:lnTo>
                    <a:pt x="56370" y="16680"/>
                  </a:lnTo>
                  <a:lnTo>
                    <a:pt x="44921" y="1234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240405" y="1310375"/>
              <a:ext cx="220232" cy="385406"/>
            </a:xfrm>
            <a:custGeom>
              <a:avLst/>
              <a:gdLst/>
              <a:ahLst/>
              <a:cxnLst/>
              <a:rect l="0" t="0" r="0" b="0"/>
              <a:pathLst>
                <a:path w="220232" h="385406">
                  <a:moveTo>
                    <a:pt x="0" y="0"/>
                  </a:moveTo>
                  <a:lnTo>
                    <a:pt x="5845" y="23383"/>
                  </a:lnTo>
                  <a:lnTo>
                    <a:pt x="8791" y="33941"/>
                  </a:lnTo>
                  <a:lnTo>
                    <a:pt x="18782" y="67562"/>
                  </a:lnTo>
                  <a:lnTo>
                    <a:pt x="29491" y="106751"/>
                  </a:lnTo>
                  <a:lnTo>
                    <a:pt x="36762" y="130644"/>
                  </a:lnTo>
                  <a:lnTo>
                    <a:pt x="42860" y="144601"/>
                  </a:lnTo>
                  <a:lnTo>
                    <a:pt x="50597" y="160023"/>
                  </a:lnTo>
                  <a:lnTo>
                    <a:pt x="67757" y="192249"/>
                  </a:lnTo>
                  <a:lnTo>
                    <a:pt x="83541" y="222885"/>
                  </a:lnTo>
                  <a:lnTo>
                    <a:pt x="92399" y="236682"/>
                  </a:lnTo>
                  <a:lnTo>
                    <a:pt x="101975" y="249551"/>
                  </a:lnTo>
                  <a:lnTo>
                    <a:pt x="112030" y="261801"/>
                  </a:lnTo>
                  <a:lnTo>
                    <a:pt x="122403" y="273638"/>
                  </a:lnTo>
                  <a:lnTo>
                    <a:pt x="132989" y="285200"/>
                  </a:lnTo>
                  <a:lnTo>
                    <a:pt x="143717" y="296579"/>
                  </a:lnTo>
                  <a:lnTo>
                    <a:pt x="153316" y="307835"/>
                  </a:lnTo>
                  <a:lnTo>
                    <a:pt x="162163" y="319010"/>
                  </a:lnTo>
                  <a:lnTo>
                    <a:pt x="170507" y="330130"/>
                  </a:lnTo>
                  <a:lnTo>
                    <a:pt x="178517" y="339990"/>
                  </a:lnTo>
                  <a:lnTo>
                    <a:pt x="186305" y="349011"/>
                  </a:lnTo>
                  <a:lnTo>
                    <a:pt x="220231" y="3854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240405" y="1387456"/>
              <a:ext cx="165174" cy="275290"/>
            </a:xfrm>
            <a:custGeom>
              <a:avLst/>
              <a:gdLst/>
              <a:ahLst/>
              <a:cxnLst/>
              <a:rect l="0" t="0" r="0" b="0"/>
              <a:pathLst>
                <a:path w="165174" h="275290">
                  <a:moveTo>
                    <a:pt x="165173" y="0"/>
                  </a:moveTo>
                  <a:lnTo>
                    <a:pt x="153482" y="11691"/>
                  </a:lnTo>
                  <a:lnTo>
                    <a:pt x="147591" y="18806"/>
                  </a:lnTo>
                  <a:lnTo>
                    <a:pt x="141217" y="27219"/>
                  </a:lnTo>
                  <a:lnTo>
                    <a:pt x="134520" y="36499"/>
                  </a:lnTo>
                  <a:lnTo>
                    <a:pt x="127609" y="47579"/>
                  </a:lnTo>
                  <a:lnTo>
                    <a:pt x="120554" y="59860"/>
                  </a:lnTo>
                  <a:lnTo>
                    <a:pt x="113404" y="72942"/>
                  </a:lnTo>
                  <a:lnTo>
                    <a:pt x="107414" y="85333"/>
                  </a:lnTo>
                  <a:lnTo>
                    <a:pt x="102197" y="97264"/>
                  </a:lnTo>
                  <a:lnTo>
                    <a:pt x="97496" y="108889"/>
                  </a:lnTo>
                  <a:lnTo>
                    <a:pt x="91914" y="121533"/>
                  </a:lnTo>
                  <a:lnTo>
                    <a:pt x="79187" y="148633"/>
                  </a:lnTo>
                  <a:lnTo>
                    <a:pt x="71144" y="162711"/>
                  </a:lnTo>
                  <a:lnTo>
                    <a:pt x="62111" y="176990"/>
                  </a:lnTo>
                  <a:lnTo>
                    <a:pt x="35124" y="217207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12486" y="2040104"/>
              <a:ext cx="286301" cy="282882"/>
            </a:xfrm>
            <a:custGeom>
              <a:avLst/>
              <a:gdLst/>
              <a:ahLst/>
              <a:cxnLst/>
              <a:rect l="0" t="0" r="0" b="0"/>
              <a:pathLst>
                <a:path w="286301" h="282882">
                  <a:moveTo>
                    <a:pt x="286300" y="272323"/>
                  </a:moveTo>
                  <a:lnTo>
                    <a:pt x="268763" y="278169"/>
                  </a:lnTo>
                  <a:lnTo>
                    <a:pt x="258703" y="279891"/>
                  </a:lnTo>
                  <a:lnTo>
                    <a:pt x="247103" y="281039"/>
                  </a:lnTo>
                  <a:lnTo>
                    <a:pt x="234475" y="281804"/>
                  </a:lnTo>
                  <a:lnTo>
                    <a:pt x="207393" y="282655"/>
                  </a:lnTo>
                  <a:lnTo>
                    <a:pt x="193320" y="282881"/>
                  </a:lnTo>
                  <a:lnTo>
                    <a:pt x="180267" y="281809"/>
                  </a:lnTo>
                  <a:lnTo>
                    <a:pt x="167895" y="279871"/>
                  </a:lnTo>
                  <a:lnTo>
                    <a:pt x="155976" y="277355"/>
                  </a:lnTo>
                  <a:lnTo>
                    <a:pt x="144360" y="274454"/>
                  </a:lnTo>
                  <a:lnTo>
                    <a:pt x="132945" y="271297"/>
                  </a:lnTo>
                  <a:lnTo>
                    <a:pt x="121664" y="267969"/>
                  </a:lnTo>
                  <a:lnTo>
                    <a:pt x="115368" y="260856"/>
                  </a:lnTo>
                  <a:lnTo>
                    <a:pt x="112393" y="251220"/>
                  </a:lnTo>
                  <a:lnTo>
                    <a:pt x="111634" y="239901"/>
                  </a:lnTo>
                  <a:lnTo>
                    <a:pt x="112351" y="228686"/>
                  </a:lnTo>
                  <a:lnTo>
                    <a:pt x="114053" y="217538"/>
                  </a:lnTo>
                  <a:lnTo>
                    <a:pt x="116411" y="206436"/>
                  </a:lnTo>
                  <a:lnTo>
                    <a:pt x="125575" y="167427"/>
                  </a:lnTo>
                  <a:lnTo>
                    <a:pt x="128986" y="154676"/>
                  </a:lnTo>
                  <a:lnTo>
                    <a:pt x="136039" y="130720"/>
                  </a:lnTo>
                  <a:lnTo>
                    <a:pt x="137186" y="117969"/>
                  </a:lnTo>
                  <a:lnTo>
                    <a:pt x="136727" y="104575"/>
                  </a:lnTo>
                  <a:lnTo>
                    <a:pt x="135198" y="90751"/>
                  </a:lnTo>
                  <a:lnTo>
                    <a:pt x="132954" y="77865"/>
                  </a:lnTo>
                  <a:lnTo>
                    <a:pt x="130235" y="65603"/>
                  </a:lnTo>
                  <a:lnTo>
                    <a:pt x="127199" y="53758"/>
                  </a:lnTo>
                  <a:lnTo>
                    <a:pt x="122728" y="42191"/>
                  </a:lnTo>
                  <a:lnTo>
                    <a:pt x="117300" y="30810"/>
                  </a:lnTo>
                  <a:lnTo>
                    <a:pt x="111235" y="19551"/>
                  </a:lnTo>
                  <a:lnTo>
                    <a:pt x="102297" y="12046"/>
                  </a:lnTo>
                  <a:lnTo>
                    <a:pt x="91445" y="7042"/>
                  </a:lnTo>
                  <a:lnTo>
                    <a:pt x="79315" y="3706"/>
                  </a:lnTo>
                  <a:lnTo>
                    <a:pt x="66335" y="1482"/>
                  </a:lnTo>
                  <a:lnTo>
                    <a:pt x="52788" y="0"/>
                  </a:lnTo>
                  <a:lnTo>
                    <a:pt x="0" y="8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588671" y="2068671"/>
              <a:ext cx="468942" cy="519046"/>
            </a:xfrm>
            <a:custGeom>
              <a:avLst/>
              <a:gdLst/>
              <a:ahLst/>
              <a:cxnLst/>
              <a:rect l="0" t="0" r="0" b="0"/>
              <a:pathLst>
                <a:path w="468942" h="519046">
                  <a:moveTo>
                    <a:pt x="242254" y="23525"/>
                  </a:moveTo>
                  <a:lnTo>
                    <a:pt x="236408" y="41062"/>
                  </a:lnTo>
                  <a:lnTo>
                    <a:pt x="235910" y="49898"/>
                  </a:lnTo>
                  <a:lnTo>
                    <a:pt x="236801" y="59460"/>
                  </a:lnTo>
                  <a:lnTo>
                    <a:pt x="238619" y="69505"/>
                  </a:lnTo>
                  <a:lnTo>
                    <a:pt x="241054" y="81095"/>
                  </a:lnTo>
                  <a:lnTo>
                    <a:pt x="247022" y="107025"/>
                  </a:lnTo>
                  <a:lnTo>
                    <a:pt x="252774" y="114673"/>
                  </a:lnTo>
                  <a:lnTo>
                    <a:pt x="260279" y="118549"/>
                  </a:lnTo>
                  <a:lnTo>
                    <a:pt x="268953" y="119909"/>
                  </a:lnTo>
                  <a:lnTo>
                    <a:pt x="278406" y="119592"/>
                  </a:lnTo>
                  <a:lnTo>
                    <a:pt x="288378" y="118157"/>
                  </a:lnTo>
                  <a:lnTo>
                    <a:pt x="298697" y="115977"/>
                  </a:lnTo>
                  <a:lnTo>
                    <a:pt x="308023" y="112077"/>
                  </a:lnTo>
                  <a:lnTo>
                    <a:pt x="316688" y="107030"/>
                  </a:lnTo>
                  <a:lnTo>
                    <a:pt x="334064" y="94896"/>
                  </a:lnTo>
                  <a:lnTo>
                    <a:pt x="354022" y="81347"/>
                  </a:lnTo>
                  <a:lnTo>
                    <a:pt x="363259" y="74308"/>
                  </a:lnTo>
                  <a:lnTo>
                    <a:pt x="371864" y="67169"/>
                  </a:lnTo>
                  <a:lnTo>
                    <a:pt x="380048" y="59962"/>
                  </a:lnTo>
                  <a:lnTo>
                    <a:pt x="389175" y="52710"/>
                  </a:lnTo>
                  <a:lnTo>
                    <a:pt x="398929" y="45429"/>
                  </a:lnTo>
                  <a:lnTo>
                    <a:pt x="409103" y="38128"/>
                  </a:lnTo>
                  <a:lnTo>
                    <a:pt x="418333" y="30813"/>
                  </a:lnTo>
                  <a:lnTo>
                    <a:pt x="426933" y="23490"/>
                  </a:lnTo>
                  <a:lnTo>
                    <a:pt x="435113" y="16160"/>
                  </a:lnTo>
                  <a:lnTo>
                    <a:pt x="444237" y="10051"/>
                  </a:lnTo>
                  <a:lnTo>
                    <a:pt x="453990" y="4754"/>
                  </a:lnTo>
                  <a:lnTo>
                    <a:pt x="464163" y="0"/>
                  </a:lnTo>
                  <a:lnTo>
                    <a:pt x="468498" y="500"/>
                  </a:lnTo>
                  <a:lnTo>
                    <a:pt x="468941" y="4505"/>
                  </a:lnTo>
                  <a:lnTo>
                    <a:pt x="466789" y="10845"/>
                  </a:lnTo>
                  <a:lnTo>
                    <a:pt x="461684" y="18742"/>
                  </a:lnTo>
                  <a:lnTo>
                    <a:pt x="454610" y="27677"/>
                  </a:lnTo>
                  <a:lnTo>
                    <a:pt x="446223" y="37305"/>
                  </a:lnTo>
                  <a:lnTo>
                    <a:pt x="436962" y="47394"/>
                  </a:lnTo>
                  <a:lnTo>
                    <a:pt x="416883" y="68391"/>
                  </a:lnTo>
                  <a:lnTo>
                    <a:pt x="390789" y="95003"/>
                  </a:lnTo>
                  <a:lnTo>
                    <a:pt x="382877" y="104212"/>
                  </a:lnTo>
                  <a:lnTo>
                    <a:pt x="375155" y="114021"/>
                  </a:lnTo>
                  <a:lnTo>
                    <a:pt x="339333" y="161984"/>
                  </a:lnTo>
                  <a:lnTo>
                    <a:pt x="328997" y="174560"/>
                  </a:lnTo>
                  <a:lnTo>
                    <a:pt x="318435" y="186614"/>
                  </a:lnTo>
                  <a:lnTo>
                    <a:pt x="298135" y="208571"/>
                  </a:lnTo>
                  <a:lnTo>
                    <a:pt x="271726" y="235914"/>
                  </a:lnTo>
                  <a:lnTo>
                    <a:pt x="251682" y="256177"/>
                  </a:lnTo>
                  <a:lnTo>
                    <a:pt x="242422" y="266719"/>
                  </a:lnTo>
                  <a:lnTo>
                    <a:pt x="233802" y="277417"/>
                  </a:lnTo>
                  <a:lnTo>
                    <a:pt x="225607" y="288220"/>
                  </a:lnTo>
                  <a:lnTo>
                    <a:pt x="217698" y="297869"/>
                  </a:lnTo>
                  <a:lnTo>
                    <a:pt x="209978" y="306749"/>
                  </a:lnTo>
                  <a:lnTo>
                    <a:pt x="202384" y="315115"/>
                  </a:lnTo>
                  <a:lnTo>
                    <a:pt x="194874" y="324364"/>
                  </a:lnTo>
                  <a:lnTo>
                    <a:pt x="187421" y="334200"/>
                  </a:lnTo>
                  <a:lnTo>
                    <a:pt x="180005" y="344428"/>
                  </a:lnTo>
                  <a:lnTo>
                    <a:pt x="172614" y="353693"/>
                  </a:lnTo>
                  <a:lnTo>
                    <a:pt x="165240" y="362317"/>
                  </a:lnTo>
                  <a:lnTo>
                    <a:pt x="157876" y="370514"/>
                  </a:lnTo>
                  <a:lnTo>
                    <a:pt x="150521" y="379648"/>
                  </a:lnTo>
                  <a:lnTo>
                    <a:pt x="143170" y="389409"/>
                  </a:lnTo>
                  <a:lnTo>
                    <a:pt x="135822" y="399586"/>
                  </a:lnTo>
                  <a:lnTo>
                    <a:pt x="128477" y="408818"/>
                  </a:lnTo>
                  <a:lnTo>
                    <a:pt x="121133" y="417420"/>
                  </a:lnTo>
                  <a:lnTo>
                    <a:pt x="113790" y="425601"/>
                  </a:lnTo>
                  <a:lnTo>
                    <a:pt x="99106" y="441217"/>
                  </a:lnTo>
                  <a:lnTo>
                    <a:pt x="91764" y="448807"/>
                  </a:lnTo>
                  <a:lnTo>
                    <a:pt x="81975" y="457538"/>
                  </a:lnTo>
                  <a:lnTo>
                    <a:pt x="70556" y="467029"/>
                  </a:lnTo>
                  <a:lnTo>
                    <a:pt x="58049" y="477027"/>
                  </a:lnTo>
                  <a:lnTo>
                    <a:pt x="46040" y="486139"/>
                  </a:lnTo>
                  <a:lnTo>
                    <a:pt x="0" y="5190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522601" y="2411669"/>
              <a:ext cx="572602" cy="21886"/>
            </a:xfrm>
            <a:custGeom>
              <a:avLst/>
              <a:gdLst/>
              <a:ahLst/>
              <a:cxnLst/>
              <a:rect l="0" t="0" r="0" b="0"/>
              <a:pathLst>
                <a:path w="572602" h="21886">
                  <a:moveTo>
                    <a:pt x="0" y="21885"/>
                  </a:moveTo>
                  <a:lnTo>
                    <a:pt x="17537" y="16040"/>
                  </a:lnTo>
                  <a:lnTo>
                    <a:pt x="28821" y="14318"/>
                  </a:lnTo>
                  <a:lnTo>
                    <a:pt x="42461" y="13170"/>
                  </a:lnTo>
                  <a:lnTo>
                    <a:pt x="57671" y="12405"/>
                  </a:lnTo>
                  <a:lnTo>
                    <a:pt x="90885" y="11554"/>
                  </a:lnTo>
                  <a:lnTo>
                    <a:pt x="108307" y="11327"/>
                  </a:lnTo>
                  <a:lnTo>
                    <a:pt x="124816" y="9953"/>
                  </a:lnTo>
                  <a:lnTo>
                    <a:pt x="140715" y="7813"/>
                  </a:lnTo>
                  <a:lnTo>
                    <a:pt x="156209" y="5163"/>
                  </a:lnTo>
                  <a:lnTo>
                    <a:pt x="172656" y="3396"/>
                  </a:lnTo>
                  <a:lnTo>
                    <a:pt x="189738" y="2218"/>
                  </a:lnTo>
                  <a:lnTo>
                    <a:pt x="207244" y="1433"/>
                  </a:lnTo>
                  <a:lnTo>
                    <a:pt x="243008" y="560"/>
                  </a:lnTo>
                  <a:lnTo>
                    <a:pt x="315814" y="0"/>
                  </a:lnTo>
                  <a:lnTo>
                    <a:pt x="335340" y="1178"/>
                  </a:lnTo>
                  <a:lnTo>
                    <a:pt x="355699" y="3186"/>
                  </a:lnTo>
                  <a:lnTo>
                    <a:pt x="376613" y="5749"/>
                  </a:lnTo>
                  <a:lnTo>
                    <a:pt x="396672" y="7457"/>
                  </a:lnTo>
                  <a:lnTo>
                    <a:pt x="416163" y="8596"/>
                  </a:lnTo>
                  <a:lnTo>
                    <a:pt x="452910" y="9862"/>
                  </a:lnTo>
                  <a:lnTo>
                    <a:pt x="516377" y="10674"/>
                  </a:lnTo>
                  <a:lnTo>
                    <a:pt x="572601" y="108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643728" y="2508013"/>
              <a:ext cx="209221" cy="167797"/>
            </a:xfrm>
            <a:custGeom>
              <a:avLst/>
              <a:gdLst/>
              <a:ahLst/>
              <a:cxnLst/>
              <a:rect l="0" t="0" r="0" b="0"/>
              <a:pathLst>
                <a:path w="209221" h="167797">
                  <a:moveTo>
                    <a:pt x="209220" y="167796"/>
                  </a:moveTo>
                  <a:lnTo>
                    <a:pt x="179992" y="167796"/>
                  </a:lnTo>
                  <a:lnTo>
                    <a:pt x="166488" y="166572"/>
                  </a:lnTo>
                  <a:lnTo>
                    <a:pt x="152592" y="164533"/>
                  </a:lnTo>
                  <a:lnTo>
                    <a:pt x="138433" y="161950"/>
                  </a:lnTo>
                  <a:lnTo>
                    <a:pt x="125323" y="159005"/>
                  </a:lnTo>
                  <a:lnTo>
                    <a:pt x="112913" y="155818"/>
                  </a:lnTo>
                  <a:lnTo>
                    <a:pt x="100969" y="152469"/>
                  </a:lnTo>
                  <a:lnTo>
                    <a:pt x="90560" y="147790"/>
                  </a:lnTo>
                  <a:lnTo>
                    <a:pt x="81173" y="142224"/>
                  </a:lnTo>
                  <a:lnTo>
                    <a:pt x="72468" y="136066"/>
                  </a:lnTo>
                  <a:lnTo>
                    <a:pt x="67888" y="128290"/>
                  </a:lnTo>
                  <a:lnTo>
                    <a:pt x="66059" y="119435"/>
                  </a:lnTo>
                  <a:lnTo>
                    <a:pt x="66062" y="109862"/>
                  </a:lnTo>
                  <a:lnTo>
                    <a:pt x="68512" y="101032"/>
                  </a:lnTo>
                  <a:lnTo>
                    <a:pt x="72592" y="92699"/>
                  </a:lnTo>
                  <a:lnTo>
                    <a:pt x="96722" y="55897"/>
                  </a:lnTo>
                  <a:lnTo>
                    <a:pt x="98740" y="45480"/>
                  </a:lnTo>
                  <a:lnTo>
                    <a:pt x="97638" y="34865"/>
                  </a:lnTo>
                  <a:lnTo>
                    <a:pt x="94456" y="24117"/>
                  </a:lnTo>
                  <a:lnTo>
                    <a:pt x="88665" y="15729"/>
                  </a:lnTo>
                  <a:lnTo>
                    <a:pt x="81133" y="8913"/>
                  </a:lnTo>
                  <a:lnTo>
                    <a:pt x="72442" y="3146"/>
                  </a:lnTo>
                  <a:lnTo>
                    <a:pt x="61753" y="524"/>
                  </a:lnTo>
                  <a:lnTo>
                    <a:pt x="49733" y="0"/>
                  </a:lnTo>
                  <a:lnTo>
                    <a:pt x="0" y="26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546676" y="2389508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7562" y="7568"/>
                  </a:lnTo>
                  <a:lnTo>
                    <a:pt x="80523" y="8716"/>
                  </a:lnTo>
                  <a:lnTo>
                    <a:pt x="154162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821965" y="2191300"/>
              <a:ext cx="11013" cy="242255"/>
            </a:xfrm>
            <a:custGeom>
              <a:avLst/>
              <a:gdLst/>
              <a:ahLst/>
              <a:cxnLst/>
              <a:rect l="0" t="0" r="0" b="0"/>
              <a:pathLst>
                <a:path w="11013" h="242255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3920"/>
                  </a:lnTo>
                  <a:lnTo>
                    <a:pt x="8716" y="101217"/>
                  </a:lnTo>
                  <a:lnTo>
                    <a:pt x="9992" y="135525"/>
                  </a:lnTo>
                  <a:lnTo>
                    <a:pt x="10710" y="182354"/>
                  </a:lnTo>
                  <a:lnTo>
                    <a:pt x="11012" y="242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711850" y="2488612"/>
              <a:ext cx="275290" cy="10559"/>
            </a:xfrm>
            <a:custGeom>
              <a:avLst/>
              <a:gdLst/>
              <a:ahLst/>
              <a:cxnLst/>
              <a:rect l="0" t="0" r="0" b="0"/>
              <a:pathLst>
                <a:path w="275290" h="10559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51825" y="9481"/>
                  </a:lnTo>
                  <a:lnTo>
                    <a:pt x="82169" y="10332"/>
                  </a:lnTo>
                  <a:lnTo>
                    <a:pt x="98826" y="10558"/>
                  </a:lnTo>
                  <a:lnTo>
                    <a:pt x="113600" y="9486"/>
                  </a:lnTo>
                  <a:lnTo>
                    <a:pt x="127121" y="7548"/>
                  </a:lnTo>
                  <a:lnTo>
                    <a:pt x="139805" y="5032"/>
                  </a:lnTo>
                  <a:lnTo>
                    <a:pt x="154379" y="3355"/>
                  </a:lnTo>
                  <a:lnTo>
                    <a:pt x="170212" y="2236"/>
                  </a:lnTo>
                  <a:lnTo>
                    <a:pt x="202895" y="994"/>
                  </a:lnTo>
                  <a:lnTo>
                    <a:pt x="27528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785824" y="2543670"/>
              <a:ext cx="102212" cy="237588"/>
            </a:xfrm>
            <a:custGeom>
              <a:avLst/>
              <a:gdLst/>
              <a:ahLst/>
              <a:cxnLst/>
              <a:rect l="0" t="0" r="0" b="0"/>
              <a:pathLst>
                <a:path w="102212" h="237588">
                  <a:moveTo>
                    <a:pt x="102211" y="231243"/>
                  </a:moveTo>
                  <a:lnTo>
                    <a:pt x="84674" y="237088"/>
                  </a:lnTo>
                  <a:lnTo>
                    <a:pt x="74614" y="237587"/>
                  </a:lnTo>
                  <a:lnTo>
                    <a:pt x="63013" y="236696"/>
                  </a:lnTo>
                  <a:lnTo>
                    <a:pt x="50386" y="234878"/>
                  </a:lnTo>
                  <a:lnTo>
                    <a:pt x="39520" y="231219"/>
                  </a:lnTo>
                  <a:lnTo>
                    <a:pt x="29829" y="226333"/>
                  </a:lnTo>
                  <a:lnTo>
                    <a:pt x="20922" y="220629"/>
                  </a:lnTo>
                  <a:lnTo>
                    <a:pt x="13760" y="213155"/>
                  </a:lnTo>
                  <a:lnTo>
                    <a:pt x="7762" y="204502"/>
                  </a:lnTo>
                  <a:lnTo>
                    <a:pt x="2540" y="195063"/>
                  </a:lnTo>
                  <a:lnTo>
                    <a:pt x="282" y="185100"/>
                  </a:lnTo>
                  <a:lnTo>
                    <a:pt x="0" y="174787"/>
                  </a:lnTo>
                  <a:lnTo>
                    <a:pt x="1035" y="164242"/>
                  </a:lnTo>
                  <a:lnTo>
                    <a:pt x="2949" y="153541"/>
                  </a:lnTo>
                  <a:lnTo>
                    <a:pt x="5449" y="142736"/>
                  </a:lnTo>
                  <a:lnTo>
                    <a:pt x="8339" y="131863"/>
                  </a:lnTo>
                  <a:lnTo>
                    <a:pt x="12712" y="122167"/>
                  </a:lnTo>
                  <a:lnTo>
                    <a:pt x="18075" y="113256"/>
                  </a:lnTo>
                  <a:lnTo>
                    <a:pt x="24097" y="104868"/>
                  </a:lnTo>
                  <a:lnTo>
                    <a:pt x="29335" y="95606"/>
                  </a:lnTo>
                  <a:lnTo>
                    <a:pt x="34051" y="85760"/>
                  </a:lnTo>
                  <a:lnTo>
                    <a:pt x="38418" y="75526"/>
                  </a:lnTo>
                  <a:lnTo>
                    <a:pt x="41330" y="63809"/>
                  </a:lnTo>
                  <a:lnTo>
                    <a:pt x="43271" y="51104"/>
                  </a:lnTo>
                  <a:lnTo>
                    <a:pt x="44565" y="37740"/>
                  </a:lnTo>
                  <a:lnTo>
                    <a:pt x="41757" y="27607"/>
                  </a:lnTo>
                  <a:lnTo>
                    <a:pt x="36215" y="19628"/>
                  </a:lnTo>
                  <a:lnTo>
                    <a:pt x="1411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097254" y="2367485"/>
              <a:ext cx="110117" cy="165174"/>
            </a:xfrm>
            <a:custGeom>
              <a:avLst/>
              <a:gdLst/>
              <a:ahLst/>
              <a:cxnLst/>
              <a:rect l="0" t="0" r="0" b="0"/>
              <a:pathLst>
                <a:path w="110117" h="165174">
                  <a:moveTo>
                    <a:pt x="0" y="0"/>
                  </a:moveTo>
                  <a:lnTo>
                    <a:pt x="5846" y="17537"/>
                  </a:lnTo>
                  <a:lnTo>
                    <a:pt x="10015" y="27597"/>
                  </a:lnTo>
                  <a:lnTo>
                    <a:pt x="15241" y="39198"/>
                  </a:lnTo>
                  <a:lnTo>
                    <a:pt x="21173" y="51825"/>
                  </a:lnTo>
                  <a:lnTo>
                    <a:pt x="27574" y="62691"/>
                  </a:lnTo>
                  <a:lnTo>
                    <a:pt x="34288" y="72382"/>
                  </a:lnTo>
                  <a:lnTo>
                    <a:pt x="41212" y="81289"/>
                  </a:lnTo>
                  <a:lnTo>
                    <a:pt x="48274" y="90898"/>
                  </a:lnTo>
                  <a:lnTo>
                    <a:pt x="62647" y="111362"/>
                  </a:lnTo>
                  <a:lnTo>
                    <a:pt x="69905" y="120735"/>
                  </a:lnTo>
                  <a:lnTo>
                    <a:pt x="77191" y="129430"/>
                  </a:lnTo>
                  <a:lnTo>
                    <a:pt x="110116" y="1651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097254" y="2389508"/>
              <a:ext cx="110117" cy="143151"/>
            </a:xfrm>
            <a:custGeom>
              <a:avLst/>
              <a:gdLst/>
              <a:ahLst/>
              <a:cxnLst/>
              <a:rect l="0" t="0" r="0" b="0"/>
              <a:pathLst>
                <a:path w="110117" h="143151">
                  <a:moveTo>
                    <a:pt x="110116" y="0"/>
                  </a:moveTo>
                  <a:lnTo>
                    <a:pt x="98425" y="11691"/>
                  </a:lnTo>
                  <a:lnTo>
                    <a:pt x="92534" y="18806"/>
                  </a:lnTo>
                  <a:lnTo>
                    <a:pt x="86160" y="27219"/>
                  </a:lnTo>
                  <a:lnTo>
                    <a:pt x="62235" y="59860"/>
                  </a:lnTo>
                  <a:lnTo>
                    <a:pt x="52502" y="72942"/>
                  </a:lnTo>
                  <a:lnTo>
                    <a:pt x="35161" y="97265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328497" y="2466589"/>
              <a:ext cx="220232" cy="20040"/>
            </a:xfrm>
            <a:custGeom>
              <a:avLst/>
              <a:gdLst/>
              <a:ahLst/>
              <a:cxnLst/>
              <a:rect l="0" t="0" r="0" b="0"/>
              <a:pathLst>
                <a:path w="220232" h="20040">
                  <a:moveTo>
                    <a:pt x="0" y="0"/>
                  </a:moveTo>
                  <a:lnTo>
                    <a:pt x="45980" y="15327"/>
                  </a:lnTo>
                  <a:lnTo>
                    <a:pt x="57570" y="17559"/>
                  </a:lnTo>
                  <a:lnTo>
                    <a:pt x="70191" y="19047"/>
                  </a:lnTo>
                  <a:lnTo>
                    <a:pt x="83499" y="20039"/>
                  </a:lnTo>
                  <a:lnTo>
                    <a:pt x="96042" y="19477"/>
                  </a:lnTo>
                  <a:lnTo>
                    <a:pt x="108074" y="17879"/>
                  </a:lnTo>
                  <a:lnTo>
                    <a:pt x="119766" y="15590"/>
                  </a:lnTo>
                  <a:lnTo>
                    <a:pt x="132455" y="14064"/>
                  </a:lnTo>
                  <a:lnTo>
                    <a:pt x="145808" y="13046"/>
                  </a:lnTo>
                  <a:lnTo>
                    <a:pt x="220231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438613" y="2378497"/>
              <a:ext cx="11012" cy="253267"/>
            </a:xfrm>
            <a:custGeom>
              <a:avLst/>
              <a:gdLst/>
              <a:ahLst/>
              <a:cxnLst/>
              <a:rect l="0" t="0" r="0" b="0"/>
              <a:pathLst>
                <a:path w="11012" h="253267">
                  <a:moveTo>
                    <a:pt x="0" y="0"/>
                  </a:moveTo>
                  <a:lnTo>
                    <a:pt x="0" y="129423"/>
                  </a:lnTo>
                  <a:lnTo>
                    <a:pt x="1224" y="147457"/>
                  </a:lnTo>
                  <a:lnTo>
                    <a:pt x="3263" y="165597"/>
                  </a:lnTo>
                  <a:lnTo>
                    <a:pt x="11011" y="2532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790995" y="2334450"/>
              <a:ext cx="11000" cy="308325"/>
            </a:xfrm>
            <a:custGeom>
              <a:avLst/>
              <a:gdLst/>
              <a:ahLst/>
              <a:cxnLst/>
              <a:rect l="0" t="0" r="0" b="0"/>
              <a:pathLst>
                <a:path w="11000" h="308325">
                  <a:moveTo>
                    <a:pt x="10999" y="0"/>
                  </a:moveTo>
                  <a:lnTo>
                    <a:pt x="5154" y="17537"/>
                  </a:lnTo>
                  <a:lnTo>
                    <a:pt x="3432" y="28821"/>
                  </a:lnTo>
                  <a:lnTo>
                    <a:pt x="2284" y="42461"/>
                  </a:lnTo>
                  <a:lnTo>
                    <a:pt x="1519" y="57671"/>
                  </a:lnTo>
                  <a:lnTo>
                    <a:pt x="668" y="87623"/>
                  </a:lnTo>
                  <a:lnTo>
                    <a:pt x="28" y="190840"/>
                  </a:lnTo>
                  <a:lnTo>
                    <a:pt x="0" y="234905"/>
                  </a:lnTo>
                  <a:lnTo>
                    <a:pt x="1219" y="249590"/>
                  </a:lnTo>
                  <a:lnTo>
                    <a:pt x="3256" y="264274"/>
                  </a:lnTo>
                  <a:lnTo>
                    <a:pt x="10999" y="3083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923121" y="2312427"/>
              <a:ext cx="209221" cy="385406"/>
            </a:xfrm>
            <a:custGeom>
              <a:avLst/>
              <a:gdLst/>
              <a:ahLst/>
              <a:cxnLst/>
              <a:rect l="0" t="0" r="0" b="0"/>
              <a:pathLst>
                <a:path w="209221" h="385406">
                  <a:moveTo>
                    <a:pt x="209220" y="0"/>
                  </a:moveTo>
                  <a:lnTo>
                    <a:pt x="147914" y="0"/>
                  </a:lnTo>
                  <a:lnTo>
                    <a:pt x="135315" y="1224"/>
                  </a:lnTo>
                  <a:lnTo>
                    <a:pt x="123245" y="3263"/>
                  </a:lnTo>
                  <a:lnTo>
                    <a:pt x="111527" y="5846"/>
                  </a:lnTo>
                  <a:lnTo>
                    <a:pt x="100046" y="10015"/>
                  </a:lnTo>
                  <a:lnTo>
                    <a:pt x="88720" y="15241"/>
                  </a:lnTo>
                  <a:lnTo>
                    <a:pt x="77500" y="21173"/>
                  </a:lnTo>
                  <a:lnTo>
                    <a:pt x="67572" y="27574"/>
                  </a:lnTo>
                  <a:lnTo>
                    <a:pt x="58507" y="34288"/>
                  </a:lnTo>
                  <a:lnTo>
                    <a:pt x="50016" y="41211"/>
                  </a:lnTo>
                  <a:lnTo>
                    <a:pt x="41909" y="49498"/>
                  </a:lnTo>
                  <a:lnTo>
                    <a:pt x="34057" y="58692"/>
                  </a:lnTo>
                  <a:lnTo>
                    <a:pt x="26375" y="68492"/>
                  </a:lnTo>
                  <a:lnTo>
                    <a:pt x="22478" y="78696"/>
                  </a:lnTo>
                  <a:lnTo>
                    <a:pt x="21103" y="89170"/>
                  </a:lnTo>
                  <a:lnTo>
                    <a:pt x="21410" y="99822"/>
                  </a:lnTo>
                  <a:lnTo>
                    <a:pt x="24061" y="110595"/>
                  </a:lnTo>
                  <a:lnTo>
                    <a:pt x="28276" y="121446"/>
                  </a:lnTo>
                  <a:lnTo>
                    <a:pt x="33533" y="132352"/>
                  </a:lnTo>
                  <a:lnTo>
                    <a:pt x="41932" y="142069"/>
                  </a:lnTo>
                  <a:lnTo>
                    <a:pt x="52425" y="150994"/>
                  </a:lnTo>
                  <a:lnTo>
                    <a:pt x="64314" y="159391"/>
                  </a:lnTo>
                  <a:lnTo>
                    <a:pt x="74687" y="167436"/>
                  </a:lnTo>
                  <a:lnTo>
                    <a:pt x="84050" y="175246"/>
                  </a:lnTo>
                  <a:lnTo>
                    <a:pt x="92739" y="182900"/>
                  </a:lnTo>
                  <a:lnTo>
                    <a:pt x="100978" y="191674"/>
                  </a:lnTo>
                  <a:lnTo>
                    <a:pt x="108918" y="201193"/>
                  </a:lnTo>
                  <a:lnTo>
                    <a:pt x="116658" y="211210"/>
                  </a:lnTo>
                  <a:lnTo>
                    <a:pt x="120595" y="221558"/>
                  </a:lnTo>
                  <a:lnTo>
                    <a:pt x="121996" y="232127"/>
                  </a:lnTo>
                  <a:lnTo>
                    <a:pt x="121707" y="242844"/>
                  </a:lnTo>
                  <a:lnTo>
                    <a:pt x="120290" y="253659"/>
                  </a:lnTo>
                  <a:lnTo>
                    <a:pt x="118122" y="264540"/>
                  </a:lnTo>
                  <a:lnTo>
                    <a:pt x="115454" y="275464"/>
                  </a:lnTo>
                  <a:lnTo>
                    <a:pt x="110004" y="286417"/>
                  </a:lnTo>
                  <a:lnTo>
                    <a:pt x="102700" y="297390"/>
                  </a:lnTo>
                  <a:lnTo>
                    <a:pt x="94161" y="308376"/>
                  </a:lnTo>
                  <a:lnTo>
                    <a:pt x="86020" y="318147"/>
                  </a:lnTo>
                  <a:lnTo>
                    <a:pt x="78147" y="327108"/>
                  </a:lnTo>
                  <a:lnTo>
                    <a:pt x="70450" y="335529"/>
                  </a:lnTo>
                  <a:lnTo>
                    <a:pt x="61649" y="343589"/>
                  </a:lnTo>
                  <a:lnTo>
                    <a:pt x="52111" y="351410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489567" y="2015115"/>
              <a:ext cx="396417" cy="869914"/>
            </a:xfrm>
            <a:custGeom>
              <a:avLst/>
              <a:gdLst/>
              <a:ahLst/>
              <a:cxnLst/>
              <a:rect l="0" t="0" r="0" b="0"/>
              <a:pathLst>
                <a:path w="396417" h="869914">
                  <a:moveTo>
                    <a:pt x="0" y="0"/>
                  </a:moveTo>
                  <a:lnTo>
                    <a:pt x="5845" y="23383"/>
                  </a:lnTo>
                  <a:lnTo>
                    <a:pt x="15241" y="47913"/>
                  </a:lnTo>
                  <a:lnTo>
                    <a:pt x="26350" y="73906"/>
                  </a:lnTo>
                  <a:lnTo>
                    <a:pt x="35365" y="97693"/>
                  </a:lnTo>
                  <a:lnTo>
                    <a:pt x="43451" y="123763"/>
                  </a:lnTo>
                  <a:lnTo>
                    <a:pt x="52346" y="150439"/>
                  </a:lnTo>
                  <a:lnTo>
                    <a:pt x="64456" y="174531"/>
                  </a:lnTo>
                  <a:lnTo>
                    <a:pt x="85031" y="214575"/>
                  </a:lnTo>
                  <a:lnTo>
                    <a:pt x="90946" y="228696"/>
                  </a:lnTo>
                  <a:lnTo>
                    <a:pt x="96112" y="243003"/>
                  </a:lnTo>
                  <a:lnTo>
                    <a:pt x="100780" y="257436"/>
                  </a:lnTo>
                  <a:lnTo>
                    <a:pt x="106339" y="271951"/>
                  </a:lnTo>
                  <a:lnTo>
                    <a:pt x="112492" y="286523"/>
                  </a:lnTo>
                  <a:lnTo>
                    <a:pt x="119041" y="301131"/>
                  </a:lnTo>
                  <a:lnTo>
                    <a:pt x="132842" y="333675"/>
                  </a:lnTo>
                  <a:lnTo>
                    <a:pt x="161641" y="404415"/>
                  </a:lnTo>
                  <a:lnTo>
                    <a:pt x="168936" y="421325"/>
                  </a:lnTo>
                  <a:lnTo>
                    <a:pt x="183567" y="453164"/>
                  </a:lnTo>
                  <a:lnTo>
                    <a:pt x="205561" y="498604"/>
                  </a:lnTo>
                  <a:lnTo>
                    <a:pt x="212898" y="514705"/>
                  </a:lnTo>
                  <a:lnTo>
                    <a:pt x="234915" y="565371"/>
                  </a:lnTo>
                  <a:lnTo>
                    <a:pt x="249596" y="596713"/>
                  </a:lnTo>
                  <a:lnTo>
                    <a:pt x="293641" y="686248"/>
                  </a:lnTo>
                  <a:lnTo>
                    <a:pt x="300983" y="699753"/>
                  </a:lnTo>
                  <a:lnTo>
                    <a:pt x="308323" y="712427"/>
                  </a:lnTo>
                  <a:lnTo>
                    <a:pt x="315664" y="724547"/>
                  </a:lnTo>
                  <a:lnTo>
                    <a:pt x="327084" y="747801"/>
                  </a:lnTo>
                  <a:lnTo>
                    <a:pt x="337461" y="769148"/>
                  </a:lnTo>
                  <a:lnTo>
                    <a:pt x="343654" y="778267"/>
                  </a:lnTo>
                  <a:lnTo>
                    <a:pt x="350230" y="786792"/>
                  </a:lnTo>
                  <a:lnTo>
                    <a:pt x="357060" y="797370"/>
                  </a:lnTo>
                  <a:lnTo>
                    <a:pt x="364061" y="809316"/>
                  </a:lnTo>
                  <a:lnTo>
                    <a:pt x="396416" y="869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095202" y="3292456"/>
              <a:ext cx="44048" cy="88094"/>
            </a:xfrm>
            <a:custGeom>
              <a:avLst/>
              <a:gdLst/>
              <a:ahLst/>
              <a:cxnLst/>
              <a:rect l="0" t="0" r="0" b="0"/>
              <a:pathLst>
                <a:path w="44048" h="88094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11239" y="63891"/>
                  </a:lnTo>
                  <a:lnTo>
                    <a:pt x="18504" y="70735"/>
                  </a:lnTo>
                  <a:lnTo>
                    <a:pt x="44047" y="880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073179" y="3175350"/>
              <a:ext cx="238019" cy="469477"/>
            </a:xfrm>
            <a:custGeom>
              <a:avLst/>
              <a:gdLst/>
              <a:ahLst/>
              <a:cxnLst/>
              <a:rect l="0" t="0" r="0" b="0"/>
              <a:pathLst>
                <a:path w="238019" h="469477">
                  <a:moveTo>
                    <a:pt x="176185" y="73060"/>
                  </a:moveTo>
                  <a:lnTo>
                    <a:pt x="187876" y="49677"/>
                  </a:lnTo>
                  <a:lnTo>
                    <a:pt x="193768" y="40343"/>
                  </a:lnTo>
                  <a:lnTo>
                    <a:pt x="200142" y="31672"/>
                  </a:lnTo>
                  <a:lnTo>
                    <a:pt x="206839" y="23445"/>
                  </a:lnTo>
                  <a:lnTo>
                    <a:pt x="213750" y="15513"/>
                  </a:lnTo>
                  <a:lnTo>
                    <a:pt x="220804" y="7778"/>
                  </a:lnTo>
                  <a:lnTo>
                    <a:pt x="227955" y="175"/>
                  </a:lnTo>
                  <a:lnTo>
                    <a:pt x="232721" y="0"/>
                  </a:lnTo>
                  <a:lnTo>
                    <a:pt x="235899" y="4777"/>
                  </a:lnTo>
                  <a:lnTo>
                    <a:pt x="238018" y="12856"/>
                  </a:lnTo>
                  <a:lnTo>
                    <a:pt x="236983" y="21912"/>
                  </a:lnTo>
                  <a:lnTo>
                    <a:pt x="233846" y="31621"/>
                  </a:lnTo>
                  <a:lnTo>
                    <a:pt x="229308" y="41763"/>
                  </a:lnTo>
                  <a:lnTo>
                    <a:pt x="217740" y="66084"/>
                  </a:lnTo>
                  <a:lnTo>
                    <a:pt x="211229" y="79421"/>
                  </a:lnTo>
                  <a:lnTo>
                    <a:pt x="205666" y="93206"/>
                  </a:lnTo>
                  <a:lnTo>
                    <a:pt x="200733" y="107291"/>
                  </a:lnTo>
                  <a:lnTo>
                    <a:pt x="196221" y="121574"/>
                  </a:lnTo>
                  <a:lnTo>
                    <a:pt x="189543" y="135990"/>
                  </a:lnTo>
                  <a:lnTo>
                    <a:pt x="181420" y="150495"/>
                  </a:lnTo>
                  <a:lnTo>
                    <a:pt x="172334" y="165059"/>
                  </a:lnTo>
                  <a:lnTo>
                    <a:pt x="165053" y="179663"/>
                  </a:lnTo>
                  <a:lnTo>
                    <a:pt x="158976" y="194292"/>
                  </a:lnTo>
                  <a:lnTo>
                    <a:pt x="153701" y="208939"/>
                  </a:lnTo>
                  <a:lnTo>
                    <a:pt x="147737" y="223598"/>
                  </a:lnTo>
                  <a:lnTo>
                    <a:pt x="141314" y="238264"/>
                  </a:lnTo>
                  <a:lnTo>
                    <a:pt x="134585" y="252936"/>
                  </a:lnTo>
                  <a:lnTo>
                    <a:pt x="127652" y="266388"/>
                  </a:lnTo>
                  <a:lnTo>
                    <a:pt x="120583" y="279026"/>
                  </a:lnTo>
                  <a:lnTo>
                    <a:pt x="113424" y="291122"/>
                  </a:lnTo>
                  <a:lnTo>
                    <a:pt x="106204" y="304080"/>
                  </a:lnTo>
                  <a:lnTo>
                    <a:pt x="91656" y="331529"/>
                  </a:lnTo>
                  <a:lnTo>
                    <a:pt x="84351" y="344477"/>
                  </a:lnTo>
                  <a:lnTo>
                    <a:pt x="77033" y="356779"/>
                  </a:lnTo>
                  <a:lnTo>
                    <a:pt x="62378" y="380236"/>
                  </a:lnTo>
                  <a:lnTo>
                    <a:pt x="33031" y="425203"/>
                  </a:lnTo>
                  <a:lnTo>
                    <a:pt x="0" y="4694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326445" y="3347514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5" y="9481"/>
                  </a:lnTo>
                  <a:lnTo>
                    <a:pt x="78907" y="10331"/>
                  </a:lnTo>
                  <a:lnTo>
                    <a:pt x="132139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348468" y="3468641"/>
              <a:ext cx="165175" cy="20040"/>
            </a:xfrm>
            <a:custGeom>
              <a:avLst/>
              <a:gdLst/>
              <a:ahLst/>
              <a:cxnLst/>
              <a:rect l="0" t="0" r="0" b="0"/>
              <a:pathLst>
                <a:path w="165175" h="20040">
                  <a:moveTo>
                    <a:pt x="0" y="0"/>
                  </a:moveTo>
                  <a:lnTo>
                    <a:pt x="45980" y="15327"/>
                  </a:lnTo>
                  <a:lnTo>
                    <a:pt x="57571" y="17559"/>
                  </a:lnTo>
                  <a:lnTo>
                    <a:pt x="70192" y="19047"/>
                  </a:lnTo>
                  <a:lnTo>
                    <a:pt x="83500" y="20039"/>
                  </a:lnTo>
                  <a:lnTo>
                    <a:pt x="96043" y="19477"/>
                  </a:lnTo>
                  <a:lnTo>
                    <a:pt x="165174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425549" y="2807947"/>
              <a:ext cx="2180290" cy="66071"/>
            </a:xfrm>
            <a:custGeom>
              <a:avLst/>
              <a:gdLst/>
              <a:ahLst/>
              <a:cxnLst/>
              <a:rect l="0" t="0" r="0" b="0"/>
              <a:pathLst>
                <a:path w="2180290" h="66071">
                  <a:moveTo>
                    <a:pt x="0" y="66070"/>
                  </a:moveTo>
                  <a:lnTo>
                    <a:pt x="42732" y="64846"/>
                  </a:lnTo>
                  <a:lnTo>
                    <a:pt x="56629" y="62807"/>
                  </a:lnTo>
                  <a:lnTo>
                    <a:pt x="70787" y="60224"/>
                  </a:lnTo>
                  <a:lnTo>
                    <a:pt x="86344" y="58502"/>
                  </a:lnTo>
                  <a:lnTo>
                    <a:pt x="119943" y="56589"/>
                  </a:lnTo>
                  <a:lnTo>
                    <a:pt x="138690" y="54855"/>
                  </a:lnTo>
                  <a:lnTo>
                    <a:pt x="158529" y="52476"/>
                  </a:lnTo>
                  <a:lnTo>
                    <a:pt x="179097" y="49666"/>
                  </a:lnTo>
                  <a:lnTo>
                    <a:pt x="197702" y="47793"/>
                  </a:lnTo>
                  <a:lnTo>
                    <a:pt x="215000" y="46544"/>
                  </a:lnTo>
                  <a:lnTo>
                    <a:pt x="231426" y="45712"/>
                  </a:lnTo>
                  <a:lnTo>
                    <a:pt x="246047" y="43933"/>
                  </a:lnTo>
                  <a:lnTo>
                    <a:pt x="259465" y="41524"/>
                  </a:lnTo>
                  <a:lnTo>
                    <a:pt x="272081" y="38695"/>
                  </a:lnTo>
                  <a:lnTo>
                    <a:pt x="285385" y="36808"/>
                  </a:lnTo>
                  <a:lnTo>
                    <a:pt x="299149" y="35551"/>
                  </a:lnTo>
                  <a:lnTo>
                    <a:pt x="362249" y="33532"/>
                  </a:lnTo>
                  <a:lnTo>
                    <a:pt x="378532" y="32143"/>
                  </a:lnTo>
                  <a:lnTo>
                    <a:pt x="394282" y="29993"/>
                  </a:lnTo>
                  <a:lnTo>
                    <a:pt x="409675" y="27337"/>
                  </a:lnTo>
                  <a:lnTo>
                    <a:pt x="426055" y="25566"/>
                  </a:lnTo>
                  <a:lnTo>
                    <a:pt x="460569" y="23598"/>
                  </a:lnTo>
                  <a:lnTo>
                    <a:pt x="514393" y="22490"/>
                  </a:lnTo>
                  <a:lnTo>
                    <a:pt x="533796" y="21111"/>
                  </a:lnTo>
                  <a:lnTo>
                    <a:pt x="554072" y="18968"/>
                  </a:lnTo>
                  <a:lnTo>
                    <a:pt x="574930" y="16316"/>
                  </a:lnTo>
                  <a:lnTo>
                    <a:pt x="594954" y="14548"/>
                  </a:lnTo>
                  <a:lnTo>
                    <a:pt x="633515" y="12584"/>
                  </a:lnTo>
                  <a:lnTo>
                    <a:pt x="653586" y="10836"/>
                  </a:lnTo>
                  <a:lnTo>
                    <a:pt x="674308" y="8448"/>
                  </a:lnTo>
                  <a:lnTo>
                    <a:pt x="695464" y="5632"/>
                  </a:lnTo>
                  <a:lnTo>
                    <a:pt x="715685" y="3755"/>
                  </a:lnTo>
                  <a:lnTo>
                    <a:pt x="735283" y="2503"/>
                  </a:lnTo>
                  <a:lnTo>
                    <a:pt x="795357" y="742"/>
                  </a:lnTo>
                  <a:lnTo>
                    <a:pt x="1697299" y="0"/>
                  </a:lnTo>
                  <a:lnTo>
                    <a:pt x="1717593" y="1224"/>
                  </a:lnTo>
                  <a:lnTo>
                    <a:pt x="1737239" y="3263"/>
                  </a:lnTo>
                  <a:lnTo>
                    <a:pt x="1756454" y="5846"/>
                  </a:lnTo>
                  <a:lnTo>
                    <a:pt x="1775382" y="7568"/>
                  </a:lnTo>
                  <a:lnTo>
                    <a:pt x="1812726" y="9481"/>
                  </a:lnTo>
                  <a:lnTo>
                    <a:pt x="1868144" y="10559"/>
                  </a:lnTo>
                  <a:lnTo>
                    <a:pt x="2180289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262428" y="2851994"/>
              <a:ext cx="176186" cy="165174"/>
            </a:xfrm>
            <a:custGeom>
              <a:avLst/>
              <a:gdLst/>
              <a:ahLst/>
              <a:cxnLst/>
              <a:rect l="0" t="0" r="0" b="0"/>
              <a:pathLst>
                <a:path w="176186" h="165174">
                  <a:moveTo>
                    <a:pt x="176185" y="165173"/>
                  </a:moveTo>
                  <a:lnTo>
                    <a:pt x="130205" y="149847"/>
                  </a:lnTo>
                  <a:lnTo>
                    <a:pt x="119838" y="145168"/>
                  </a:lnTo>
                  <a:lnTo>
                    <a:pt x="109257" y="139601"/>
                  </a:lnTo>
                  <a:lnTo>
                    <a:pt x="98531" y="133443"/>
                  </a:lnTo>
                  <a:lnTo>
                    <a:pt x="92605" y="124444"/>
                  </a:lnTo>
                  <a:lnTo>
                    <a:pt x="89877" y="113550"/>
                  </a:lnTo>
                  <a:lnTo>
                    <a:pt x="89282" y="101394"/>
                  </a:lnTo>
                  <a:lnTo>
                    <a:pt x="90109" y="89619"/>
                  </a:lnTo>
                  <a:lnTo>
                    <a:pt x="91884" y="78099"/>
                  </a:lnTo>
                  <a:lnTo>
                    <a:pt x="94290" y="66748"/>
                  </a:lnTo>
                  <a:lnTo>
                    <a:pt x="94671" y="55510"/>
                  </a:lnTo>
                  <a:lnTo>
                    <a:pt x="93702" y="44348"/>
                  </a:lnTo>
                  <a:lnTo>
                    <a:pt x="91832" y="33236"/>
                  </a:lnTo>
                  <a:lnTo>
                    <a:pt x="86915" y="24604"/>
                  </a:lnTo>
                  <a:lnTo>
                    <a:pt x="79967" y="17626"/>
                  </a:lnTo>
                  <a:lnTo>
                    <a:pt x="71664" y="11751"/>
                  </a:lnTo>
                  <a:lnTo>
                    <a:pt x="60011" y="7834"/>
                  </a:lnTo>
                  <a:lnTo>
                    <a:pt x="46125" y="522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031185" y="3281445"/>
            <a:ext cx="1299365" cy="396417"/>
            <a:chOff x="4031185" y="3281445"/>
            <a:chExt cx="1299365" cy="396417"/>
          </a:xfrm>
        </p:grpSpPr>
        <p:sp>
          <p:nvSpPr>
            <p:cNvPr id="55" name="Freeform 54"/>
            <p:cNvSpPr/>
            <p:nvPr/>
          </p:nvSpPr>
          <p:spPr>
            <a:xfrm>
              <a:off x="4075231" y="3336502"/>
              <a:ext cx="209221" cy="341360"/>
            </a:xfrm>
            <a:custGeom>
              <a:avLst/>
              <a:gdLst/>
              <a:ahLst/>
              <a:cxnLst/>
              <a:rect l="0" t="0" r="0" b="0"/>
              <a:pathLst>
                <a:path w="209221" h="341360">
                  <a:moveTo>
                    <a:pt x="0" y="0"/>
                  </a:moveTo>
                  <a:lnTo>
                    <a:pt x="5846" y="17537"/>
                  </a:lnTo>
                  <a:lnTo>
                    <a:pt x="10015" y="26374"/>
                  </a:lnTo>
                  <a:lnTo>
                    <a:pt x="15241" y="35935"/>
                  </a:lnTo>
                  <a:lnTo>
                    <a:pt x="21173" y="45980"/>
                  </a:lnTo>
                  <a:lnTo>
                    <a:pt x="26350" y="56347"/>
                  </a:lnTo>
                  <a:lnTo>
                    <a:pt x="31026" y="66929"/>
                  </a:lnTo>
                  <a:lnTo>
                    <a:pt x="35366" y="77654"/>
                  </a:lnTo>
                  <a:lnTo>
                    <a:pt x="40706" y="88475"/>
                  </a:lnTo>
                  <a:lnTo>
                    <a:pt x="46714" y="99359"/>
                  </a:lnTo>
                  <a:lnTo>
                    <a:pt x="53166" y="110286"/>
                  </a:lnTo>
                  <a:lnTo>
                    <a:pt x="59914" y="122464"/>
                  </a:lnTo>
                  <a:lnTo>
                    <a:pt x="73938" y="149046"/>
                  </a:lnTo>
                  <a:lnTo>
                    <a:pt x="81103" y="161763"/>
                  </a:lnTo>
                  <a:lnTo>
                    <a:pt x="88327" y="173912"/>
                  </a:lnTo>
                  <a:lnTo>
                    <a:pt x="95590" y="185681"/>
                  </a:lnTo>
                  <a:lnTo>
                    <a:pt x="102879" y="198422"/>
                  </a:lnTo>
                  <a:lnTo>
                    <a:pt x="117503" y="225628"/>
                  </a:lnTo>
                  <a:lnTo>
                    <a:pt x="124829" y="238511"/>
                  </a:lnTo>
                  <a:lnTo>
                    <a:pt x="132160" y="250771"/>
                  </a:lnTo>
                  <a:lnTo>
                    <a:pt x="139494" y="262614"/>
                  </a:lnTo>
                  <a:lnTo>
                    <a:pt x="146831" y="272957"/>
                  </a:lnTo>
                  <a:lnTo>
                    <a:pt x="154168" y="282299"/>
                  </a:lnTo>
                  <a:lnTo>
                    <a:pt x="161508" y="290974"/>
                  </a:lnTo>
                  <a:lnTo>
                    <a:pt x="168847" y="299205"/>
                  </a:lnTo>
                  <a:lnTo>
                    <a:pt x="176187" y="307138"/>
                  </a:lnTo>
                  <a:lnTo>
                    <a:pt x="209220" y="3413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031185" y="3413583"/>
              <a:ext cx="187198" cy="187198"/>
            </a:xfrm>
            <a:custGeom>
              <a:avLst/>
              <a:gdLst/>
              <a:ahLst/>
              <a:cxnLst/>
              <a:rect l="0" t="0" r="0" b="0"/>
              <a:pathLst>
                <a:path w="187198" h="187198">
                  <a:moveTo>
                    <a:pt x="187197" y="0"/>
                  </a:moveTo>
                  <a:lnTo>
                    <a:pt x="156543" y="30654"/>
                  </a:lnTo>
                  <a:lnTo>
                    <a:pt x="148409" y="37565"/>
                  </a:lnTo>
                  <a:lnTo>
                    <a:pt x="139315" y="44619"/>
                  </a:lnTo>
                  <a:lnTo>
                    <a:pt x="129582" y="51770"/>
                  </a:lnTo>
                  <a:lnTo>
                    <a:pt x="119422" y="60207"/>
                  </a:lnTo>
                  <a:lnTo>
                    <a:pt x="108979" y="69502"/>
                  </a:lnTo>
                  <a:lnTo>
                    <a:pt x="87588" y="89618"/>
                  </a:lnTo>
                  <a:lnTo>
                    <a:pt x="38814" y="137506"/>
                  </a:lnTo>
                  <a:lnTo>
                    <a:pt x="30770" y="146729"/>
                  </a:lnTo>
                  <a:lnTo>
                    <a:pt x="22960" y="156547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449624" y="3468641"/>
              <a:ext cx="209221" cy="55059"/>
            </a:xfrm>
            <a:custGeom>
              <a:avLst/>
              <a:gdLst/>
              <a:ahLst/>
              <a:cxnLst/>
              <a:rect l="0" t="0" r="0" b="0"/>
              <a:pathLst>
                <a:path w="209221" h="55059">
                  <a:moveTo>
                    <a:pt x="0" y="0"/>
                  </a:moveTo>
                  <a:lnTo>
                    <a:pt x="45980" y="15327"/>
                  </a:lnTo>
                  <a:lnTo>
                    <a:pt x="57571" y="17559"/>
                  </a:lnTo>
                  <a:lnTo>
                    <a:pt x="70192" y="19047"/>
                  </a:lnTo>
                  <a:lnTo>
                    <a:pt x="83500" y="20039"/>
                  </a:lnTo>
                  <a:lnTo>
                    <a:pt x="96043" y="21924"/>
                  </a:lnTo>
                  <a:lnTo>
                    <a:pt x="108074" y="24404"/>
                  </a:lnTo>
                  <a:lnTo>
                    <a:pt x="119766" y="27281"/>
                  </a:lnTo>
                  <a:lnTo>
                    <a:pt x="131232" y="30423"/>
                  </a:lnTo>
                  <a:lnTo>
                    <a:pt x="153759" y="37176"/>
                  </a:lnTo>
                  <a:lnTo>
                    <a:pt x="209220" y="55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542501" y="3380549"/>
              <a:ext cx="28252" cy="242255"/>
            </a:xfrm>
            <a:custGeom>
              <a:avLst/>
              <a:gdLst/>
              <a:ahLst/>
              <a:cxnLst/>
              <a:rect l="0" t="0" r="0" b="0"/>
              <a:pathLst>
                <a:path w="28252" h="242255">
                  <a:moveTo>
                    <a:pt x="28251" y="0"/>
                  </a:moveTo>
                  <a:lnTo>
                    <a:pt x="12924" y="45979"/>
                  </a:lnTo>
                  <a:lnTo>
                    <a:pt x="10692" y="58794"/>
                  </a:lnTo>
                  <a:lnTo>
                    <a:pt x="9204" y="73454"/>
                  </a:lnTo>
                  <a:lnTo>
                    <a:pt x="8212" y="89345"/>
                  </a:lnTo>
                  <a:lnTo>
                    <a:pt x="7110" y="123315"/>
                  </a:lnTo>
                  <a:lnTo>
                    <a:pt x="6815" y="140938"/>
                  </a:lnTo>
                  <a:lnTo>
                    <a:pt x="5396" y="156357"/>
                  </a:lnTo>
                  <a:lnTo>
                    <a:pt x="3226" y="170308"/>
                  </a:lnTo>
                  <a:lnTo>
                    <a:pt x="556" y="183278"/>
                  </a:lnTo>
                  <a:lnTo>
                    <a:pt x="0" y="195596"/>
                  </a:lnTo>
                  <a:lnTo>
                    <a:pt x="852" y="207478"/>
                  </a:lnTo>
                  <a:lnTo>
                    <a:pt x="6227" y="242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757948" y="3281445"/>
              <a:ext cx="184947" cy="374394"/>
            </a:xfrm>
            <a:custGeom>
              <a:avLst/>
              <a:gdLst/>
              <a:ahLst/>
              <a:cxnLst/>
              <a:rect l="0" t="0" r="0" b="0"/>
              <a:pathLst>
                <a:path w="184947" h="374394">
                  <a:moveTo>
                    <a:pt x="0" y="374393"/>
                  </a:moveTo>
                  <a:lnTo>
                    <a:pt x="5846" y="351010"/>
                  </a:lnTo>
                  <a:lnTo>
                    <a:pt x="8792" y="340452"/>
                  </a:lnTo>
                  <a:lnTo>
                    <a:pt x="15327" y="318932"/>
                  </a:lnTo>
                  <a:lnTo>
                    <a:pt x="20006" y="306831"/>
                  </a:lnTo>
                  <a:lnTo>
                    <a:pt x="25572" y="293870"/>
                  </a:lnTo>
                  <a:lnTo>
                    <a:pt x="31730" y="280335"/>
                  </a:lnTo>
                  <a:lnTo>
                    <a:pt x="39506" y="267641"/>
                  </a:lnTo>
                  <a:lnTo>
                    <a:pt x="48361" y="255509"/>
                  </a:lnTo>
                  <a:lnTo>
                    <a:pt x="57934" y="243749"/>
                  </a:lnTo>
                  <a:lnTo>
                    <a:pt x="66764" y="231016"/>
                  </a:lnTo>
                  <a:lnTo>
                    <a:pt x="75097" y="217633"/>
                  </a:lnTo>
                  <a:lnTo>
                    <a:pt x="83099" y="203817"/>
                  </a:lnTo>
                  <a:lnTo>
                    <a:pt x="90881" y="192159"/>
                  </a:lnTo>
                  <a:lnTo>
                    <a:pt x="98516" y="181940"/>
                  </a:lnTo>
                  <a:lnTo>
                    <a:pt x="106053" y="172681"/>
                  </a:lnTo>
                  <a:lnTo>
                    <a:pt x="113525" y="162837"/>
                  </a:lnTo>
                  <a:lnTo>
                    <a:pt x="128352" y="142111"/>
                  </a:lnTo>
                  <a:lnTo>
                    <a:pt x="136955" y="132669"/>
                  </a:lnTo>
                  <a:lnTo>
                    <a:pt x="146361" y="123928"/>
                  </a:lnTo>
                  <a:lnTo>
                    <a:pt x="156303" y="115653"/>
                  </a:lnTo>
                  <a:lnTo>
                    <a:pt x="165377" y="107690"/>
                  </a:lnTo>
                  <a:lnTo>
                    <a:pt x="181985" y="92316"/>
                  </a:lnTo>
                  <a:lnTo>
                    <a:pt x="184946" y="83567"/>
                  </a:lnTo>
                  <a:lnTo>
                    <a:pt x="184473" y="74064"/>
                  </a:lnTo>
                  <a:lnTo>
                    <a:pt x="181710" y="64058"/>
                  </a:lnTo>
                  <a:lnTo>
                    <a:pt x="174974" y="56164"/>
                  </a:lnTo>
                  <a:lnTo>
                    <a:pt x="165590" y="49677"/>
                  </a:lnTo>
                  <a:lnTo>
                    <a:pt x="154440" y="44130"/>
                  </a:lnTo>
                  <a:lnTo>
                    <a:pt x="142112" y="39208"/>
                  </a:lnTo>
                  <a:lnTo>
                    <a:pt x="129000" y="34703"/>
                  </a:lnTo>
                  <a:lnTo>
                    <a:pt x="65883" y="14901"/>
                  </a:ln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967168" y="358976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115364" y="3286112"/>
              <a:ext cx="215186" cy="391750"/>
            </a:xfrm>
            <a:custGeom>
              <a:avLst/>
              <a:gdLst/>
              <a:ahLst/>
              <a:cxnLst/>
              <a:rect l="0" t="0" r="0" b="0"/>
              <a:pathLst>
                <a:path w="215186" h="391750">
                  <a:moveTo>
                    <a:pt x="215185" y="6344"/>
                  </a:moveTo>
                  <a:lnTo>
                    <a:pt x="191803" y="499"/>
                  </a:lnTo>
                  <a:lnTo>
                    <a:pt x="180021" y="0"/>
                  </a:lnTo>
                  <a:lnTo>
                    <a:pt x="167272" y="892"/>
                  </a:lnTo>
                  <a:lnTo>
                    <a:pt x="153879" y="2709"/>
                  </a:lnTo>
                  <a:lnTo>
                    <a:pt x="140057" y="5144"/>
                  </a:lnTo>
                  <a:lnTo>
                    <a:pt x="125947" y="7991"/>
                  </a:lnTo>
                  <a:lnTo>
                    <a:pt x="111647" y="11113"/>
                  </a:lnTo>
                  <a:lnTo>
                    <a:pt x="98443" y="15641"/>
                  </a:lnTo>
                  <a:lnTo>
                    <a:pt x="85970" y="21107"/>
                  </a:lnTo>
                  <a:lnTo>
                    <a:pt x="73984" y="27197"/>
                  </a:lnTo>
                  <a:lnTo>
                    <a:pt x="62323" y="34928"/>
                  </a:lnTo>
                  <a:lnTo>
                    <a:pt x="50878" y="43753"/>
                  </a:lnTo>
                  <a:lnTo>
                    <a:pt x="39578" y="53307"/>
                  </a:lnTo>
                  <a:lnTo>
                    <a:pt x="29597" y="63346"/>
                  </a:lnTo>
                  <a:lnTo>
                    <a:pt x="20497" y="73710"/>
                  </a:lnTo>
                  <a:lnTo>
                    <a:pt x="11983" y="84289"/>
                  </a:lnTo>
                  <a:lnTo>
                    <a:pt x="6306" y="96236"/>
                  </a:lnTo>
                  <a:lnTo>
                    <a:pt x="2522" y="109095"/>
                  </a:lnTo>
                  <a:lnTo>
                    <a:pt x="0" y="122562"/>
                  </a:lnTo>
                  <a:lnTo>
                    <a:pt x="1988" y="132763"/>
                  </a:lnTo>
                  <a:lnTo>
                    <a:pt x="6985" y="140787"/>
                  </a:lnTo>
                  <a:lnTo>
                    <a:pt x="13986" y="147360"/>
                  </a:lnTo>
                  <a:lnTo>
                    <a:pt x="22324" y="152966"/>
                  </a:lnTo>
                  <a:lnTo>
                    <a:pt x="31554" y="157926"/>
                  </a:lnTo>
                  <a:lnTo>
                    <a:pt x="41377" y="162456"/>
                  </a:lnTo>
                  <a:lnTo>
                    <a:pt x="51596" y="164253"/>
                  </a:lnTo>
                  <a:lnTo>
                    <a:pt x="62080" y="164228"/>
                  </a:lnTo>
                  <a:lnTo>
                    <a:pt x="72739" y="162987"/>
                  </a:lnTo>
                  <a:lnTo>
                    <a:pt x="84739" y="163384"/>
                  </a:lnTo>
                  <a:lnTo>
                    <a:pt x="97634" y="164871"/>
                  </a:lnTo>
                  <a:lnTo>
                    <a:pt x="111124" y="167087"/>
                  </a:lnTo>
                  <a:lnTo>
                    <a:pt x="123788" y="169787"/>
                  </a:lnTo>
                  <a:lnTo>
                    <a:pt x="135901" y="172811"/>
                  </a:lnTo>
                  <a:lnTo>
                    <a:pt x="147647" y="176050"/>
                  </a:lnTo>
                  <a:lnTo>
                    <a:pt x="156701" y="181880"/>
                  </a:lnTo>
                  <a:lnTo>
                    <a:pt x="163961" y="189438"/>
                  </a:lnTo>
                  <a:lnTo>
                    <a:pt x="170024" y="198147"/>
                  </a:lnTo>
                  <a:lnTo>
                    <a:pt x="172843" y="207623"/>
                  </a:lnTo>
                  <a:lnTo>
                    <a:pt x="173499" y="217611"/>
                  </a:lnTo>
                  <a:lnTo>
                    <a:pt x="172712" y="227940"/>
                  </a:lnTo>
                  <a:lnTo>
                    <a:pt x="170964" y="238497"/>
                  </a:lnTo>
                  <a:lnTo>
                    <a:pt x="168575" y="249205"/>
                  </a:lnTo>
                  <a:lnTo>
                    <a:pt x="165760" y="260014"/>
                  </a:lnTo>
                  <a:lnTo>
                    <a:pt x="161435" y="270891"/>
                  </a:lnTo>
                  <a:lnTo>
                    <a:pt x="156105" y="281813"/>
                  </a:lnTo>
                  <a:lnTo>
                    <a:pt x="150105" y="292765"/>
                  </a:lnTo>
                  <a:lnTo>
                    <a:pt x="143658" y="302513"/>
                  </a:lnTo>
                  <a:lnTo>
                    <a:pt x="136913" y="311459"/>
                  </a:lnTo>
                  <a:lnTo>
                    <a:pt x="129969" y="319870"/>
                  </a:lnTo>
                  <a:lnTo>
                    <a:pt x="122893" y="327924"/>
                  </a:lnTo>
                  <a:lnTo>
                    <a:pt x="115728" y="335740"/>
                  </a:lnTo>
                  <a:lnTo>
                    <a:pt x="108505" y="343398"/>
                  </a:lnTo>
                  <a:lnTo>
                    <a:pt x="100019" y="350950"/>
                  </a:lnTo>
                  <a:lnTo>
                    <a:pt x="90691" y="358432"/>
                  </a:lnTo>
                  <a:lnTo>
                    <a:pt x="80802" y="365867"/>
                  </a:lnTo>
                  <a:lnTo>
                    <a:pt x="70538" y="372048"/>
                  </a:lnTo>
                  <a:lnTo>
                    <a:pt x="60026" y="377391"/>
                  </a:lnTo>
                  <a:lnTo>
                    <a:pt x="16977" y="3917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277543" y="1101156"/>
            <a:ext cx="902949" cy="1123180"/>
            <a:chOff x="6277543" y="1101156"/>
            <a:chExt cx="902949" cy="1123180"/>
          </a:xfrm>
        </p:grpSpPr>
        <p:sp>
          <p:nvSpPr>
            <p:cNvPr id="63" name="Freeform 62"/>
            <p:cNvSpPr/>
            <p:nvPr/>
          </p:nvSpPr>
          <p:spPr>
            <a:xfrm>
              <a:off x="6277543" y="1318326"/>
              <a:ext cx="308325" cy="14073"/>
            </a:xfrm>
            <a:custGeom>
              <a:avLst/>
              <a:gdLst/>
              <a:ahLst/>
              <a:cxnLst/>
              <a:rect l="0" t="0" r="0" b="0"/>
              <a:pathLst>
                <a:path w="308325" h="14073">
                  <a:moveTo>
                    <a:pt x="0" y="14072"/>
                  </a:moveTo>
                  <a:lnTo>
                    <a:pt x="76633" y="14072"/>
                  </a:lnTo>
                  <a:lnTo>
                    <a:pt x="92688" y="12849"/>
                  </a:lnTo>
                  <a:lnTo>
                    <a:pt x="108285" y="10810"/>
                  </a:lnTo>
                  <a:lnTo>
                    <a:pt x="123578" y="8227"/>
                  </a:lnTo>
                  <a:lnTo>
                    <a:pt x="138667" y="6505"/>
                  </a:lnTo>
                  <a:lnTo>
                    <a:pt x="153620" y="5357"/>
                  </a:lnTo>
                  <a:lnTo>
                    <a:pt x="168483" y="4591"/>
                  </a:lnTo>
                  <a:lnTo>
                    <a:pt x="198048" y="3741"/>
                  </a:lnTo>
                  <a:lnTo>
                    <a:pt x="212784" y="3514"/>
                  </a:lnTo>
                  <a:lnTo>
                    <a:pt x="227501" y="2140"/>
                  </a:lnTo>
                  <a:lnTo>
                    <a:pt x="242207" y="0"/>
                  </a:lnTo>
                  <a:lnTo>
                    <a:pt x="308324" y="30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718459" y="1101156"/>
              <a:ext cx="21571" cy="352371"/>
            </a:xfrm>
            <a:custGeom>
              <a:avLst/>
              <a:gdLst/>
              <a:ahLst/>
              <a:cxnLst/>
              <a:rect l="0" t="0" r="0" b="0"/>
              <a:pathLst>
                <a:path w="21571" h="352371">
                  <a:moveTo>
                    <a:pt x="10558" y="0"/>
                  </a:moveTo>
                  <a:lnTo>
                    <a:pt x="10558" y="23382"/>
                  </a:lnTo>
                  <a:lnTo>
                    <a:pt x="9334" y="35164"/>
                  </a:lnTo>
                  <a:lnTo>
                    <a:pt x="7296" y="47913"/>
                  </a:lnTo>
                  <a:lnTo>
                    <a:pt x="4713" y="61306"/>
                  </a:lnTo>
                  <a:lnTo>
                    <a:pt x="2991" y="75129"/>
                  </a:lnTo>
                  <a:lnTo>
                    <a:pt x="1843" y="89238"/>
                  </a:lnTo>
                  <a:lnTo>
                    <a:pt x="1078" y="103538"/>
                  </a:lnTo>
                  <a:lnTo>
                    <a:pt x="227" y="135740"/>
                  </a:lnTo>
                  <a:lnTo>
                    <a:pt x="0" y="152892"/>
                  </a:lnTo>
                  <a:lnTo>
                    <a:pt x="1073" y="170444"/>
                  </a:lnTo>
                  <a:lnTo>
                    <a:pt x="3012" y="188263"/>
                  </a:lnTo>
                  <a:lnTo>
                    <a:pt x="5527" y="206260"/>
                  </a:lnTo>
                  <a:lnTo>
                    <a:pt x="8428" y="223152"/>
                  </a:lnTo>
                  <a:lnTo>
                    <a:pt x="11585" y="239308"/>
                  </a:lnTo>
                  <a:lnTo>
                    <a:pt x="14913" y="254972"/>
                  </a:lnTo>
                  <a:lnTo>
                    <a:pt x="17132" y="270309"/>
                  </a:lnTo>
                  <a:lnTo>
                    <a:pt x="18611" y="285427"/>
                  </a:lnTo>
                  <a:lnTo>
                    <a:pt x="21570" y="352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277543" y="1596676"/>
              <a:ext cx="814857" cy="55019"/>
            </a:xfrm>
            <a:custGeom>
              <a:avLst/>
              <a:gdLst/>
              <a:ahLst/>
              <a:cxnLst/>
              <a:rect l="0" t="0" r="0" b="0"/>
              <a:pathLst>
                <a:path w="814857" h="55019">
                  <a:moveTo>
                    <a:pt x="0" y="44046"/>
                  </a:moveTo>
                  <a:lnTo>
                    <a:pt x="17538" y="49892"/>
                  </a:lnTo>
                  <a:lnTo>
                    <a:pt x="28821" y="51614"/>
                  </a:lnTo>
                  <a:lnTo>
                    <a:pt x="42461" y="52762"/>
                  </a:lnTo>
                  <a:lnTo>
                    <a:pt x="57671" y="53527"/>
                  </a:lnTo>
                  <a:lnTo>
                    <a:pt x="94148" y="54377"/>
                  </a:lnTo>
                  <a:lnTo>
                    <a:pt x="248455" y="55018"/>
                  </a:lnTo>
                  <a:lnTo>
                    <a:pt x="268411" y="53808"/>
                  </a:lnTo>
                  <a:lnTo>
                    <a:pt x="285386" y="51777"/>
                  </a:lnTo>
                  <a:lnTo>
                    <a:pt x="300374" y="49200"/>
                  </a:lnTo>
                  <a:lnTo>
                    <a:pt x="315259" y="47482"/>
                  </a:lnTo>
                  <a:lnTo>
                    <a:pt x="330076" y="46337"/>
                  </a:lnTo>
                  <a:lnTo>
                    <a:pt x="344849" y="45573"/>
                  </a:lnTo>
                  <a:lnTo>
                    <a:pt x="374314" y="44725"/>
                  </a:lnTo>
                  <a:lnTo>
                    <a:pt x="389022" y="44499"/>
                  </a:lnTo>
                  <a:lnTo>
                    <a:pt x="403722" y="43124"/>
                  </a:lnTo>
                  <a:lnTo>
                    <a:pt x="418417" y="40984"/>
                  </a:lnTo>
                  <a:lnTo>
                    <a:pt x="433107" y="38335"/>
                  </a:lnTo>
                  <a:lnTo>
                    <a:pt x="447793" y="36568"/>
                  </a:lnTo>
                  <a:lnTo>
                    <a:pt x="462479" y="35390"/>
                  </a:lnTo>
                  <a:lnTo>
                    <a:pt x="477164" y="34605"/>
                  </a:lnTo>
                  <a:lnTo>
                    <a:pt x="491847" y="32858"/>
                  </a:lnTo>
                  <a:lnTo>
                    <a:pt x="506530" y="30470"/>
                  </a:lnTo>
                  <a:lnTo>
                    <a:pt x="521213" y="27654"/>
                  </a:lnTo>
                  <a:lnTo>
                    <a:pt x="560366" y="21263"/>
                  </a:lnTo>
                  <a:lnTo>
                    <a:pt x="582797" y="17846"/>
                  </a:lnTo>
                  <a:lnTo>
                    <a:pt x="602646" y="15568"/>
                  </a:lnTo>
                  <a:lnTo>
                    <a:pt x="620772" y="14049"/>
                  </a:lnTo>
                  <a:lnTo>
                    <a:pt x="637750" y="13036"/>
                  </a:lnTo>
                  <a:lnTo>
                    <a:pt x="655186" y="11138"/>
                  </a:lnTo>
                  <a:lnTo>
                    <a:pt x="672928" y="8649"/>
                  </a:lnTo>
                  <a:lnTo>
                    <a:pt x="690873" y="5766"/>
                  </a:lnTo>
                  <a:lnTo>
                    <a:pt x="708954" y="3844"/>
                  </a:lnTo>
                  <a:lnTo>
                    <a:pt x="727126" y="2563"/>
                  </a:lnTo>
                  <a:lnTo>
                    <a:pt x="8148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605603" y="1724275"/>
              <a:ext cx="574889" cy="500061"/>
            </a:xfrm>
            <a:custGeom>
              <a:avLst/>
              <a:gdLst/>
              <a:ahLst/>
              <a:cxnLst/>
              <a:rect l="0" t="0" r="0" b="0"/>
              <a:pathLst>
                <a:path w="574889" h="500061">
                  <a:moveTo>
                    <a:pt x="24310" y="59597"/>
                  </a:moveTo>
                  <a:lnTo>
                    <a:pt x="54964" y="28944"/>
                  </a:lnTo>
                  <a:lnTo>
                    <a:pt x="72193" y="18241"/>
                  </a:lnTo>
                  <a:lnTo>
                    <a:pt x="81926" y="13674"/>
                  </a:lnTo>
                  <a:lnTo>
                    <a:pt x="93309" y="9405"/>
                  </a:lnTo>
                  <a:lnTo>
                    <a:pt x="105791" y="5337"/>
                  </a:lnTo>
                  <a:lnTo>
                    <a:pt x="119007" y="1400"/>
                  </a:lnTo>
                  <a:lnTo>
                    <a:pt x="133935" y="0"/>
                  </a:lnTo>
                  <a:lnTo>
                    <a:pt x="150004" y="290"/>
                  </a:lnTo>
                  <a:lnTo>
                    <a:pt x="166834" y="1706"/>
                  </a:lnTo>
                  <a:lnTo>
                    <a:pt x="182949" y="3874"/>
                  </a:lnTo>
                  <a:lnTo>
                    <a:pt x="198586" y="6543"/>
                  </a:lnTo>
                  <a:lnTo>
                    <a:pt x="213904" y="9546"/>
                  </a:lnTo>
                  <a:lnTo>
                    <a:pt x="227787" y="12771"/>
                  </a:lnTo>
                  <a:lnTo>
                    <a:pt x="240713" y="16145"/>
                  </a:lnTo>
                  <a:lnTo>
                    <a:pt x="253000" y="19617"/>
                  </a:lnTo>
                  <a:lnTo>
                    <a:pt x="263639" y="24380"/>
                  </a:lnTo>
                  <a:lnTo>
                    <a:pt x="273180" y="30001"/>
                  </a:lnTo>
                  <a:lnTo>
                    <a:pt x="290304" y="43997"/>
                  </a:lnTo>
                  <a:lnTo>
                    <a:pt x="298297" y="52867"/>
                  </a:lnTo>
                  <a:lnTo>
                    <a:pt x="306072" y="62452"/>
                  </a:lnTo>
                  <a:lnTo>
                    <a:pt x="313703" y="73735"/>
                  </a:lnTo>
                  <a:lnTo>
                    <a:pt x="321236" y="86152"/>
                  </a:lnTo>
                  <a:lnTo>
                    <a:pt x="328707" y="99323"/>
                  </a:lnTo>
                  <a:lnTo>
                    <a:pt x="334910" y="112999"/>
                  </a:lnTo>
                  <a:lnTo>
                    <a:pt x="340269" y="127009"/>
                  </a:lnTo>
                  <a:lnTo>
                    <a:pt x="345065" y="141244"/>
                  </a:lnTo>
                  <a:lnTo>
                    <a:pt x="347040" y="155628"/>
                  </a:lnTo>
                  <a:lnTo>
                    <a:pt x="347132" y="170111"/>
                  </a:lnTo>
                  <a:lnTo>
                    <a:pt x="345970" y="184660"/>
                  </a:lnTo>
                  <a:lnTo>
                    <a:pt x="343972" y="200478"/>
                  </a:lnTo>
                  <a:lnTo>
                    <a:pt x="341417" y="217140"/>
                  </a:lnTo>
                  <a:lnTo>
                    <a:pt x="338489" y="234366"/>
                  </a:lnTo>
                  <a:lnTo>
                    <a:pt x="335314" y="249520"/>
                  </a:lnTo>
                  <a:lnTo>
                    <a:pt x="331973" y="263293"/>
                  </a:lnTo>
                  <a:lnTo>
                    <a:pt x="328523" y="276146"/>
                  </a:lnTo>
                  <a:lnTo>
                    <a:pt x="323776" y="287162"/>
                  </a:lnTo>
                  <a:lnTo>
                    <a:pt x="318164" y="296952"/>
                  </a:lnTo>
                  <a:lnTo>
                    <a:pt x="311976" y="305927"/>
                  </a:lnTo>
                  <a:lnTo>
                    <a:pt x="295312" y="332211"/>
                  </a:lnTo>
                  <a:lnTo>
                    <a:pt x="285729" y="347785"/>
                  </a:lnTo>
                  <a:lnTo>
                    <a:pt x="274447" y="361838"/>
                  </a:lnTo>
                  <a:lnTo>
                    <a:pt x="262032" y="374877"/>
                  </a:lnTo>
                  <a:lnTo>
                    <a:pt x="227700" y="407503"/>
                  </a:lnTo>
                  <a:lnTo>
                    <a:pt x="218632" y="416332"/>
                  </a:lnTo>
                  <a:lnTo>
                    <a:pt x="207693" y="424665"/>
                  </a:lnTo>
                  <a:lnTo>
                    <a:pt x="195505" y="432668"/>
                  </a:lnTo>
                  <a:lnTo>
                    <a:pt x="182487" y="440450"/>
                  </a:lnTo>
                  <a:lnTo>
                    <a:pt x="170137" y="446861"/>
                  </a:lnTo>
                  <a:lnTo>
                    <a:pt x="158234" y="452359"/>
                  </a:lnTo>
                  <a:lnTo>
                    <a:pt x="146627" y="457248"/>
                  </a:lnTo>
                  <a:lnTo>
                    <a:pt x="133996" y="461730"/>
                  </a:lnTo>
                  <a:lnTo>
                    <a:pt x="120681" y="465942"/>
                  </a:lnTo>
                  <a:lnTo>
                    <a:pt x="106910" y="469974"/>
                  </a:lnTo>
                  <a:lnTo>
                    <a:pt x="92836" y="472661"/>
                  </a:lnTo>
                  <a:lnTo>
                    <a:pt x="78558" y="474453"/>
                  </a:lnTo>
                  <a:lnTo>
                    <a:pt x="64147" y="475648"/>
                  </a:lnTo>
                  <a:lnTo>
                    <a:pt x="50868" y="473997"/>
                  </a:lnTo>
                  <a:lnTo>
                    <a:pt x="38345" y="470449"/>
                  </a:lnTo>
                  <a:lnTo>
                    <a:pt x="26326" y="465638"/>
                  </a:lnTo>
                  <a:lnTo>
                    <a:pt x="17090" y="457536"/>
                  </a:lnTo>
                  <a:lnTo>
                    <a:pt x="9709" y="447240"/>
                  </a:lnTo>
                  <a:lnTo>
                    <a:pt x="3564" y="435483"/>
                  </a:lnTo>
                  <a:lnTo>
                    <a:pt x="692" y="421527"/>
                  </a:lnTo>
                  <a:lnTo>
                    <a:pt x="0" y="406105"/>
                  </a:lnTo>
                  <a:lnTo>
                    <a:pt x="763" y="389707"/>
                  </a:lnTo>
                  <a:lnTo>
                    <a:pt x="2495" y="375104"/>
                  </a:lnTo>
                  <a:lnTo>
                    <a:pt x="4873" y="361698"/>
                  </a:lnTo>
                  <a:lnTo>
                    <a:pt x="7681" y="349090"/>
                  </a:lnTo>
                  <a:lnTo>
                    <a:pt x="13224" y="337015"/>
                  </a:lnTo>
                  <a:lnTo>
                    <a:pt x="20590" y="325294"/>
                  </a:lnTo>
                  <a:lnTo>
                    <a:pt x="29171" y="313809"/>
                  </a:lnTo>
                  <a:lnTo>
                    <a:pt x="37339" y="303706"/>
                  </a:lnTo>
                  <a:lnTo>
                    <a:pt x="45231" y="294523"/>
                  </a:lnTo>
                  <a:lnTo>
                    <a:pt x="52940" y="285955"/>
                  </a:lnTo>
                  <a:lnTo>
                    <a:pt x="68030" y="269908"/>
                  </a:lnTo>
                  <a:lnTo>
                    <a:pt x="75480" y="262203"/>
                  </a:lnTo>
                  <a:lnTo>
                    <a:pt x="84117" y="255843"/>
                  </a:lnTo>
                  <a:lnTo>
                    <a:pt x="93546" y="250380"/>
                  </a:lnTo>
                  <a:lnTo>
                    <a:pt x="103502" y="245514"/>
                  </a:lnTo>
                  <a:lnTo>
                    <a:pt x="116257" y="239823"/>
                  </a:lnTo>
                  <a:lnTo>
                    <a:pt x="146742" y="226975"/>
                  </a:lnTo>
                  <a:lnTo>
                    <a:pt x="163437" y="222570"/>
                  </a:lnTo>
                  <a:lnTo>
                    <a:pt x="180683" y="219633"/>
                  </a:lnTo>
                  <a:lnTo>
                    <a:pt x="198299" y="217675"/>
                  </a:lnTo>
                  <a:lnTo>
                    <a:pt x="217384" y="217593"/>
                  </a:lnTo>
                  <a:lnTo>
                    <a:pt x="237449" y="218762"/>
                  </a:lnTo>
                  <a:lnTo>
                    <a:pt x="258165" y="220765"/>
                  </a:lnTo>
                  <a:lnTo>
                    <a:pt x="275647" y="223324"/>
                  </a:lnTo>
                  <a:lnTo>
                    <a:pt x="290972" y="226253"/>
                  </a:lnTo>
                  <a:lnTo>
                    <a:pt x="304860" y="229429"/>
                  </a:lnTo>
                  <a:lnTo>
                    <a:pt x="320236" y="233994"/>
                  </a:lnTo>
                  <a:lnTo>
                    <a:pt x="336604" y="239484"/>
                  </a:lnTo>
                  <a:lnTo>
                    <a:pt x="353633" y="245591"/>
                  </a:lnTo>
                  <a:lnTo>
                    <a:pt x="367433" y="252110"/>
                  </a:lnTo>
                  <a:lnTo>
                    <a:pt x="379080" y="258902"/>
                  </a:lnTo>
                  <a:lnTo>
                    <a:pt x="389292" y="265878"/>
                  </a:lnTo>
                  <a:lnTo>
                    <a:pt x="407163" y="280154"/>
                  </a:lnTo>
                  <a:lnTo>
                    <a:pt x="423264" y="294655"/>
                  </a:lnTo>
                  <a:lnTo>
                    <a:pt x="438576" y="309257"/>
                  </a:lnTo>
                  <a:lnTo>
                    <a:pt x="483082" y="353245"/>
                  </a:lnTo>
                  <a:lnTo>
                    <a:pt x="489214" y="361807"/>
                  </a:lnTo>
                  <a:lnTo>
                    <a:pt x="494525" y="371186"/>
                  </a:lnTo>
                  <a:lnTo>
                    <a:pt x="499290" y="381109"/>
                  </a:lnTo>
                  <a:lnTo>
                    <a:pt x="504914" y="390172"/>
                  </a:lnTo>
                  <a:lnTo>
                    <a:pt x="511109" y="398661"/>
                  </a:lnTo>
                  <a:lnTo>
                    <a:pt x="517687" y="406767"/>
                  </a:lnTo>
                  <a:lnTo>
                    <a:pt x="524519" y="417065"/>
                  </a:lnTo>
                  <a:lnTo>
                    <a:pt x="531521" y="428824"/>
                  </a:lnTo>
                  <a:lnTo>
                    <a:pt x="538636" y="441558"/>
                  </a:lnTo>
                  <a:lnTo>
                    <a:pt x="545826" y="453718"/>
                  </a:lnTo>
                  <a:lnTo>
                    <a:pt x="574888" y="500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279595" y="1409479"/>
            <a:ext cx="486199" cy="319337"/>
            <a:chOff x="7279595" y="1409479"/>
            <a:chExt cx="486199" cy="319337"/>
          </a:xfrm>
        </p:grpSpPr>
        <p:sp>
          <p:nvSpPr>
            <p:cNvPr id="68" name="Freeform 67"/>
            <p:cNvSpPr/>
            <p:nvPr/>
          </p:nvSpPr>
          <p:spPr>
            <a:xfrm>
              <a:off x="7279595" y="1552630"/>
              <a:ext cx="462487" cy="54907"/>
            </a:xfrm>
            <a:custGeom>
              <a:avLst/>
              <a:gdLst/>
              <a:ahLst/>
              <a:cxnLst/>
              <a:rect l="0" t="0" r="0" b="0"/>
              <a:pathLst>
                <a:path w="462487" h="54907">
                  <a:moveTo>
                    <a:pt x="0" y="0"/>
                  </a:moveTo>
                  <a:lnTo>
                    <a:pt x="45981" y="15326"/>
                  </a:lnTo>
                  <a:lnTo>
                    <a:pt x="57571" y="18782"/>
                  </a:lnTo>
                  <a:lnTo>
                    <a:pt x="83501" y="25884"/>
                  </a:lnTo>
                  <a:lnTo>
                    <a:pt x="125613" y="36761"/>
                  </a:lnTo>
                  <a:lnTo>
                    <a:pt x="140024" y="39190"/>
                  </a:lnTo>
                  <a:lnTo>
                    <a:pt x="154524" y="40808"/>
                  </a:lnTo>
                  <a:lnTo>
                    <a:pt x="169085" y="41887"/>
                  </a:lnTo>
                  <a:lnTo>
                    <a:pt x="183688" y="43830"/>
                  </a:lnTo>
                  <a:lnTo>
                    <a:pt x="198315" y="46349"/>
                  </a:lnTo>
                  <a:lnTo>
                    <a:pt x="212962" y="49252"/>
                  </a:lnTo>
                  <a:lnTo>
                    <a:pt x="228844" y="51187"/>
                  </a:lnTo>
                  <a:lnTo>
                    <a:pt x="245549" y="52477"/>
                  </a:lnTo>
                  <a:lnTo>
                    <a:pt x="262804" y="53337"/>
                  </a:lnTo>
                  <a:lnTo>
                    <a:pt x="295026" y="54293"/>
                  </a:lnTo>
                  <a:lnTo>
                    <a:pt x="361435" y="54906"/>
                  </a:lnTo>
                  <a:lnTo>
                    <a:pt x="376766" y="53733"/>
                  </a:lnTo>
                  <a:lnTo>
                    <a:pt x="390657" y="51728"/>
                  </a:lnTo>
                  <a:lnTo>
                    <a:pt x="403589" y="49167"/>
                  </a:lnTo>
                  <a:lnTo>
                    <a:pt x="415881" y="46236"/>
                  </a:lnTo>
                  <a:lnTo>
                    <a:pt x="427745" y="43059"/>
                  </a:lnTo>
                  <a:lnTo>
                    <a:pt x="462486" y="330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753093" y="158566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499827" y="1409479"/>
              <a:ext cx="33035" cy="22024"/>
            </a:xfrm>
            <a:custGeom>
              <a:avLst/>
              <a:gdLst/>
              <a:ahLst/>
              <a:cxnLst/>
              <a:rect l="0" t="0" r="0" b="0"/>
              <a:pathLst>
                <a:path w="33035" h="22024">
                  <a:moveTo>
                    <a:pt x="33034" y="0"/>
                  </a:moveTo>
                  <a:lnTo>
                    <a:pt x="26509" y="6526"/>
                  </a:ln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510839" y="1728815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852197" y="1277913"/>
            <a:ext cx="726764" cy="990469"/>
            <a:chOff x="7852197" y="1277913"/>
            <a:chExt cx="726764" cy="990469"/>
          </a:xfrm>
        </p:grpSpPr>
        <p:sp>
          <p:nvSpPr>
            <p:cNvPr id="73" name="Freeform 72"/>
            <p:cNvSpPr/>
            <p:nvPr/>
          </p:nvSpPr>
          <p:spPr>
            <a:xfrm>
              <a:off x="7874046" y="1277913"/>
              <a:ext cx="704915" cy="360444"/>
            </a:xfrm>
            <a:custGeom>
              <a:avLst/>
              <a:gdLst/>
              <a:ahLst/>
              <a:cxnLst/>
              <a:rect l="0" t="0" r="0" b="0"/>
              <a:pathLst>
                <a:path w="704915" h="360444">
                  <a:moveTo>
                    <a:pt x="11185" y="43474"/>
                  </a:moveTo>
                  <a:lnTo>
                    <a:pt x="22877" y="25937"/>
                  </a:lnTo>
                  <a:lnTo>
                    <a:pt x="31215" y="20771"/>
                  </a:lnTo>
                  <a:lnTo>
                    <a:pt x="41667" y="17327"/>
                  </a:lnTo>
                  <a:lnTo>
                    <a:pt x="53530" y="15031"/>
                  </a:lnTo>
                  <a:lnTo>
                    <a:pt x="79761" y="9217"/>
                  </a:lnTo>
                  <a:lnTo>
                    <a:pt x="93607" y="5954"/>
                  </a:lnTo>
                  <a:lnTo>
                    <a:pt x="107733" y="3779"/>
                  </a:lnTo>
                  <a:lnTo>
                    <a:pt x="122044" y="2328"/>
                  </a:lnTo>
                  <a:lnTo>
                    <a:pt x="136478" y="1361"/>
                  </a:lnTo>
                  <a:lnTo>
                    <a:pt x="150995" y="717"/>
                  </a:lnTo>
                  <a:lnTo>
                    <a:pt x="180176" y="0"/>
                  </a:lnTo>
                  <a:lnTo>
                    <a:pt x="194809" y="1033"/>
                  </a:lnTo>
                  <a:lnTo>
                    <a:pt x="209459" y="2945"/>
                  </a:lnTo>
                  <a:lnTo>
                    <a:pt x="224119" y="5443"/>
                  </a:lnTo>
                  <a:lnTo>
                    <a:pt x="238786" y="8332"/>
                  </a:lnTo>
                  <a:lnTo>
                    <a:pt x="268135" y="14804"/>
                  </a:lnTo>
                  <a:lnTo>
                    <a:pt x="280365" y="19467"/>
                  </a:lnTo>
                  <a:lnTo>
                    <a:pt x="290966" y="25022"/>
                  </a:lnTo>
                  <a:lnTo>
                    <a:pt x="300481" y="31173"/>
                  </a:lnTo>
                  <a:lnTo>
                    <a:pt x="309270" y="38944"/>
                  </a:lnTo>
                  <a:lnTo>
                    <a:pt x="317578" y="47795"/>
                  </a:lnTo>
                  <a:lnTo>
                    <a:pt x="325562" y="57366"/>
                  </a:lnTo>
                  <a:lnTo>
                    <a:pt x="332109" y="67417"/>
                  </a:lnTo>
                  <a:lnTo>
                    <a:pt x="337697" y="77789"/>
                  </a:lnTo>
                  <a:lnTo>
                    <a:pt x="342647" y="88374"/>
                  </a:lnTo>
                  <a:lnTo>
                    <a:pt x="345946" y="100324"/>
                  </a:lnTo>
                  <a:lnTo>
                    <a:pt x="348145" y="113185"/>
                  </a:lnTo>
                  <a:lnTo>
                    <a:pt x="349611" y="126653"/>
                  </a:lnTo>
                  <a:lnTo>
                    <a:pt x="348142" y="141750"/>
                  </a:lnTo>
                  <a:lnTo>
                    <a:pt x="344715" y="157931"/>
                  </a:lnTo>
                  <a:lnTo>
                    <a:pt x="339984" y="174837"/>
                  </a:lnTo>
                  <a:lnTo>
                    <a:pt x="333159" y="191001"/>
                  </a:lnTo>
                  <a:lnTo>
                    <a:pt x="324938" y="206671"/>
                  </a:lnTo>
                  <a:lnTo>
                    <a:pt x="315788" y="222012"/>
                  </a:lnTo>
                  <a:lnTo>
                    <a:pt x="306016" y="235910"/>
                  </a:lnTo>
                  <a:lnTo>
                    <a:pt x="295832" y="248845"/>
                  </a:lnTo>
                  <a:lnTo>
                    <a:pt x="285372" y="261140"/>
                  </a:lnTo>
                  <a:lnTo>
                    <a:pt x="275951" y="271783"/>
                  </a:lnTo>
                  <a:lnTo>
                    <a:pt x="258959" y="290134"/>
                  </a:lnTo>
                  <a:lnTo>
                    <a:pt x="229789" y="320068"/>
                  </a:lnTo>
                  <a:lnTo>
                    <a:pt x="218097" y="328198"/>
                  </a:lnTo>
                  <a:lnTo>
                    <a:pt x="205408" y="334841"/>
                  </a:lnTo>
                  <a:lnTo>
                    <a:pt x="192054" y="340493"/>
                  </a:lnTo>
                  <a:lnTo>
                    <a:pt x="178257" y="345485"/>
                  </a:lnTo>
                  <a:lnTo>
                    <a:pt x="164166" y="350036"/>
                  </a:lnTo>
                  <a:lnTo>
                    <a:pt x="149878" y="354294"/>
                  </a:lnTo>
                  <a:lnTo>
                    <a:pt x="135458" y="357132"/>
                  </a:lnTo>
                  <a:lnTo>
                    <a:pt x="120951" y="359025"/>
                  </a:lnTo>
                  <a:lnTo>
                    <a:pt x="106386" y="360286"/>
                  </a:lnTo>
                  <a:lnTo>
                    <a:pt x="93005" y="359904"/>
                  </a:lnTo>
                  <a:lnTo>
                    <a:pt x="80414" y="358425"/>
                  </a:lnTo>
                  <a:lnTo>
                    <a:pt x="68349" y="356216"/>
                  </a:lnTo>
                  <a:lnTo>
                    <a:pt x="56635" y="352296"/>
                  </a:lnTo>
                  <a:lnTo>
                    <a:pt x="45156" y="347236"/>
                  </a:lnTo>
                  <a:lnTo>
                    <a:pt x="33832" y="341415"/>
                  </a:lnTo>
                  <a:lnTo>
                    <a:pt x="23837" y="333865"/>
                  </a:lnTo>
                  <a:lnTo>
                    <a:pt x="14725" y="325160"/>
                  </a:lnTo>
                  <a:lnTo>
                    <a:pt x="6204" y="315687"/>
                  </a:lnTo>
                  <a:lnTo>
                    <a:pt x="1747" y="305700"/>
                  </a:lnTo>
                  <a:lnTo>
                    <a:pt x="0" y="295373"/>
                  </a:lnTo>
                  <a:lnTo>
                    <a:pt x="58" y="284817"/>
                  </a:lnTo>
                  <a:lnTo>
                    <a:pt x="3767" y="274109"/>
                  </a:lnTo>
                  <a:lnTo>
                    <a:pt x="9910" y="263300"/>
                  </a:lnTo>
                  <a:lnTo>
                    <a:pt x="17676" y="252423"/>
                  </a:lnTo>
                  <a:lnTo>
                    <a:pt x="27748" y="242725"/>
                  </a:lnTo>
                  <a:lnTo>
                    <a:pt x="39357" y="233813"/>
                  </a:lnTo>
                  <a:lnTo>
                    <a:pt x="51989" y="225424"/>
                  </a:lnTo>
                  <a:lnTo>
                    <a:pt x="66529" y="219832"/>
                  </a:lnTo>
                  <a:lnTo>
                    <a:pt x="82339" y="216104"/>
                  </a:lnTo>
                  <a:lnTo>
                    <a:pt x="98997" y="213618"/>
                  </a:lnTo>
                  <a:lnTo>
                    <a:pt x="113773" y="213185"/>
                  </a:lnTo>
                  <a:lnTo>
                    <a:pt x="127294" y="214119"/>
                  </a:lnTo>
                  <a:lnTo>
                    <a:pt x="139978" y="215966"/>
                  </a:lnTo>
                  <a:lnTo>
                    <a:pt x="170386" y="221280"/>
                  </a:lnTo>
                  <a:lnTo>
                    <a:pt x="187059" y="224410"/>
                  </a:lnTo>
                  <a:lnTo>
                    <a:pt x="203068" y="228944"/>
                  </a:lnTo>
                  <a:lnTo>
                    <a:pt x="218635" y="234413"/>
                  </a:lnTo>
                  <a:lnTo>
                    <a:pt x="233907" y="240507"/>
                  </a:lnTo>
                  <a:lnTo>
                    <a:pt x="248982" y="247016"/>
                  </a:lnTo>
                  <a:lnTo>
                    <a:pt x="278784" y="260774"/>
                  </a:lnTo>
                  <a:lnTo>
                    <a:pt x="292359" y="267869"/>
                  </a:lnTo>
                  <a:lnTo>
                    <a:pt x="305079" y="275045"/>
                  </a:lnTo>
                  <a:lnTo>
                    <a:pt x="317230" y="282277"/>
                  </a:lnTo>
                  <a:lnTo>
                    <a:pt x="340520" y="296837"/>
                  </a:lnTo>
                  <a:lnTo>
                    <a:pt x="351869" y="304146"/>
                  </a:lnTo>
                  <a:lnTo>
                    <a:pt x="364329" y="311465"/>
                  </a:lnTo>
                  <a:lnTo>
                    <a:pt x="377530" y="318792"/>
                  </a:lnTo>
                  <a:lnTo>
                    <a:pt x="391224" y="326123"/>
                  </a:lnTo>
                  <a:lnTo>
                    <a:pt x="405248" y="332234"/>
                  </a:lnTo>
                  <a:lnTo>
                    <a:pt x="419491" y="337532"/>
                  </a:lnTo>
                  <a:lnTo>
                    <a:pt x="433881" y="342287"/>
                  </a:lnTo>
                  <a:lnTo>
                    <a:pt x="448367" y="346681"/>
                  </a:lnTo>
                  <a:lnTo>
                    <a:pt x="477515" y="354825"/>
                  </a:lnTo>
                  <a:lnTo>
                    <a:pt x="492139" y="357486"/>
                  </a:lnTo>
                  <a:lnTo>
                    <a:pt x="506783" y="359261"/>
                  </a:lnTo>
                  <a:lnTo>
                    <a:pt x="521439" y="360443"/>
                  </a:lnTo>
                  <a:lnTo>
                    <a:pt x="537328" y="360008"/>
                  </a:lnTo>
                  <a:lnTo>
                    <a:pt x="554038" y="358495"/>
                  </a:lnTo>
                  <a:lnTo>
                    <a:pt x="571295" y="356263"/>
                  </a:lnTo>
                  <a:lnTo>
                    <a:pt x="588917" y="353551"/>
                  </a:lnTo>
                  <a:lnTo>
                    <a:pt x="624811" y="347275"/>
                  </a:lnTo>
                  <a:lnTo>
                    <a:pt x="640500" y="343888"/>
                  </a:lnTo>
                  <a:lnTo>
                    <a:pt x="654631" y="340407"/>
                  </a:lnTo>
                  <a:lnTo>
                    <a:pt x="704914" y="3187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852197" y="1750838"/>
              <a:ext cx="715753" cy="66070"/>
            </a:xfrm>
            <a:custGeom>
              <a:avLst/>
              <a:gdLst/>
              <a:ahLst/>
              <a:cxnLst/>
              <a:rect l="0" t="0" r="0" b="0"/>
              <a:pathLst>
                <a:path w="715753" h="66070">
                  <a:moveTo>
                    <a:pt x="0" y="0"/>
                  </a:moveTo>
                  <a:lnTo>
                    <a:pt x="17537" y="11691"/>
                  </a:lnTo>
                  <a:lnTo>
                    <a:pt x="27597" y="16358"/>
                  </a:lnTo>
                  <a:lnTo>
                    <a:pt x="39198" y="20694"/>
                  </a:lnTo>
                  <a:lnTo>
                    <a:pt x="51825" y="24807"/>
                  </a:lnTo>
                  <a:lnTo>
                    <a:pt x="66361" y="28773"/>
                  </a:lnTo>
                  <a:lnTo>
                    <a:pt x="82169" y="32641"/>
                  </a:lnTo>
                  <a:lnTo>
                    <a:pt x="98826" y="36442"/>
                  </a:lnTo>
                  <a:lnTo>
                    <a:pt x="117271" y="38977"/>
                  </a:lnTo>
                  <a:lnTo>
                    <a:pt x="136909" y="40667"/>
                  </a:lnTo>
                  <a:lnTo>
                    <a:pt x="157342" y="41793"/>
                  </a:lnTo>
                  <a:lnTo>
                    <a:pt x="174634" y="43767"/>
                  </a:lnTo>
                  <a:lnTo>
                    <a:pt x="189833" y="46307"/>
                  </a:lnTo>
                  <a:lnTo>
                    <a:pt x="203636" y="49224"/>
                  </a:lnTo>
                  <a:lnTo>
                    <a:pt x="221403" y="51169"/>
                  </a:lnTo>
                  <a:lnTo>
                    <a:pt x="241812" y="52465"/>
                  </a:lnTo>
                  <a:lnTo>
                    <a:pt x="283657" y="53905"/>
                  </a:lnTo>
                  <a:lnTo>
                    <a:pt x="350397" y="54830"/>
                  </a:lnTo>
                  <a:lnTo>
                    <a:pt x="483471" y="55044"/>
                  </a:lnTo>
                  <a:lnTo>
                    <a:pt x="502169" y="56272"/>
                  </a:lnTo>
                  <a:lnTo>
                    <a:pt x="521976" y="58314"/>
                  </a:lnTo>
                  <a:lnTo>
                    <a:pt x="542521" y="60899"/>
                  </a:lnTo>
                  <a:lnTo>
                    <a:pt x="563559" y="62623"/>
                  </a:lnTo>
                  <a:lnTo>
                    <a:pt x="584926" y="63771"/>
                  </a:lnTo>
                  <a:lnTo>
                    <a:pt x="627019" y="65048"/>
                  </a:lnTo>
                  <a:lnTo>
                    <a:pt x="715752" y="66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039393" y="1938034"/>
              <a:ext cx="55059" cy="330348"/>
            </a:xfrm>
            <a:custGeom>
              <a:avLst/>
              <a:gdLst/>
              <a:ahLst/>
              <a:cxnLst/>
              <a:rect l="0" t="0" r="0" b="0"/>
              <a:pathLst>
                <a:path w="55059" h="330348">
                  <a:moveTo>
                    <a:pt x="55058" y="0"/>
                  </a:moveTo>
                  <a:lnTo>
                    <a:pt x="39731" y="61306"/>
                  </a:lnTo>
                  <a:lnTo>
                    <a:pt x="37499" y="76353"/>
                  </a:lnTo>
                  <a:lnTo>
                    <a:pt x="36011" y="92501"/>
                  </a:lnTo>
                  <a:lnTo>
                    <a:pt x="35019" y="109384"/>
                  </a:lnTo>
                  <a:lnTo>
                    <a:pt x="33134" y="124310"/>
                  </a:lnTo>
                  <a:lnTo>
                    <a:pt x="30653" y="137931"/>
                  </a:lnTo>
                  <a:lnTo>
                    <a:pt x="24636" y="165301"/>
                  </a:lnTo>
                  <a:lnTo>
                    <a:pt x="17883" y="197857"/>
                  </a:lnTo>
                  <a:lnTo>
                    <a:pt x="10803" y="235981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541821" y="2851994"/>
            <a:ext cx="594625" cy="920305"/>
            <a:chOff x="6541821" y="2851994"/>
            <a:chExt cx="594625" cy="920305"/>
          </a:xfrm>
        </p:grpSpPr>
        <p:sp>
          <p:nvSpPr>
            <p:cNvPr id="77" name="Freeform 76"/>
            <p:cNvSpPr/>
            <p:nvPr/>
          </p:nvSpPr>
          <p:spPr>
            <a:xfrm>
              <a:off x="6552833" y="3039190"/>
              <a:ext cx="264278" cy="22024"/>
            </a:xfrm>
            <a:custGeom>
              <a:avLst/>
              <a:gdLst/>
              <a:ahLst/>
              <a:cxnLst/>
              <a:rect l="0" t="0" r="0" b="0"/>
              <a:pathLst>
                <a:path w="264278" h="22024">
                  <a:moveTo>
                    <a:pt x="0" y="22023"/>
                  </a:moveTo>
                  <a:lnTo>
                    <a:pt x="23382" y="22023"/>
                  </a:lnTo>
                  <a:lnTo>
                    <a:pt x="33941" y="20800"/>
                  </a:lnTo>
                  <a:lnTo>
                    <a:pt x="44651" y="18761"/>
                  </a:lnTo>
                  <a:lnTo>
                    <a:pt x="55461" y="16178"/>
                  </a:lnTo>
                  <a:lnTo>
                    <a:pt x="67561" y="14456"/>
                  </a:lnTo>
                  <a:lnTo>
                    <a:pt x="80522" y="13308"/>
                  </a:lnTo>
                  <a:lnTo>
                    <a:pt x="94057" y="12542"/>
                  </a:lnTo>
                  <a:lnTo>
                    <a:pt x="107975" y="10809"/>
                  </a:lnTo>
                  <a:lnTo>
                    <a:pt x="122147" y="8429"/>
                  </a:lnTo>
                  <a:lnTo>
                    <a:pt x="136488" y="5620"/>
                  </a:lnTo>
                  <a:lnTo>
                    <a:pt x="150944" y="3747"/>
                  </a:lnTo>
                  <a:lnTo>
                    <a:pt x="165476" y="2498"/>
                  </a:lnTo>
                  <a:lnTo>
                    <a:pt x="180057" y="1665"/>
                  </a:lnTo>
                  <a:lnTo>
                    <a:pt x="209309" y="740"/>
                  </a:lnTo>
                  <a:lnTo>
                    <a:pt x="26427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982283" y="2851994"/>
              <a:ext cx="33036" cy="319336"/>
            </a:xfrm>
            <a:custGeom>
              <a:avLst/>
              <a:gdLst/>
              <a:ahLst/>
              <a:cxnLst/>
              <a:rect l="0" t="0" r="0" b="0"/>
              <a:pathLst>
                <a:path w="33036" h="319336">
                  <a:moveTo>
                    <a:pt x="33035" y="0"/>
                  </a:moveTo>
                  <a:lnTo>
                    <a:pt x="27189" y="17537"/>
                  </a:lnTo>
                  <a:lnTo>
                    <a:pt x="25468" y="27597"/>
                  </a:lnTo>
                  <a:lnTo>
                    <a:pt x="24320" y="39197"/>
                  </a:lnTo>
                  <a:lnTo>
                    <a:pt x="23555" y="51825"/>
                  </a:lnTo>
                  <a:lnTo>
                    <a:pt x="22704" y="78907"/>
                  </a:lnTo>
                  <a:lnTo>
                    <a:pt x="22477" y="92980"/>
                  </a:lnTo>
                  <a:lnTo>
                    <a:pt x="21103" y="108480"/>
                  </a:lnTo>
                  <a:lnTo>
                    <a:pt x="18963" y="124931"/>
                  </a:lnTo>
                  <a:lnTo>
                    <a:pt x="16313" y="142015"/>
                  </a:lnTo>
                  <a:lnTo>
                    <a:pt x="14546" y="158299"/>
                  </a:lnTo>
                  <a:lnTo>
                    <a:pt x="13368" y="174049"/>
                  </a:lnTo>
                  <a:lnTo>
                    <a:pt x="12583" y="189443"/>
                  </a:lnTo>
                  <a:lnTo>
                    <a:pt x="11711" y="219598"/>
                  </a:lnTo>
                  <a:lnTo>
                    <a:pt x="11478" y="234491"/>
                  </a:lnTo>
                  <a:lnTo>
                    <a:pt x="10099" y="250537"/>
                  </a:lnTo>
                  <a:lnTo>
                    <a:pt x="7956" y="267352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541821" y="3314479"/>
              <a:ext cx="594625" cy="44048"/>
            </a:xfrm>
            <a:custGeom>
              <a:avLst/>
              <a:gdLst/>
              <a:ahLst/>
              <a:cxnLst/>
              <a:rect l="0" t="0" r="0" b="0"/>
              <a:pathLst>
                <a:path w="594625" h="44048">
                  <a:moveTo>
                    <a:pt x="0" y="0"/>
                  </a:moveTo>
                  <a:lnTo>
                    <a:pt x="17537" y="5846"/>
                  </a:lnTo>
                  <a:lnTo>
                    <a:pt x="27597" y="8792"/>
                  </a:lnTo>
                  <a:lnTo>
                    <a:pt x="51826" y="15327"/>
                  </a:lnTo>
                  <a:lnTo>
                    <a:pt x="66361" y="17559"/>
                  </a:lnTo>
                  <a:lnTo>
                    <a:pt x="82170" y="19047"/>
                  </a:lnTo>
                  <a:lnTo>
                    <a:pt x="98826" y="20039"/>
                  </a:lnTo>
                  <a:lnTo>
                    <a:pt x="130384" y="21142"/>
                  </a:lnTo>
                  <a:lnTo>
                    <a:pt x="145651" y="21435"/>
                  </a:lnTo>
                  <a:lnTo>
                    <a:pt x="163170" y="22855"/>
                  </a:lnTo>
                  <a:lnTo>
                    <a:pt x="182191" y="25025"/>
                  </a:lnTo>
                  <a:lnTo>
                    <a:pt x="202212" y="27695"/>
                  </a:lnTo>
                  <a:lnTo>
                    <a:pt x="222900" y="29475"/>
                  </a:lnTo>
                  <a:lnTo>
                    <a:pt x="244034" y="30662"/>
                  </a:lnTo>
                  <a:lnTo>
                    <a:pt x="284645" y="31980"/>
                  </a:lnTo>
                  <a:lnTo>
                    <a:pt x="337469" y="32722"/>
                  </a:lnTo>
                  <a:lnTo>
                    <a:pt x="525129" y="33029"/>
                  </a:lnTo>
                  <a:lnTo>
                    <a:pt x="594624" y="44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729017" y="3413583"/>
              <a:ext cx="209221" cy="358716"/>
            </a:xfrm>
            <a:custGeom>
              <a:avLst/>
              <a:gdLst/>
              <a:ahLst/>
              <a:cxnLst/>
              <a:rect l="0" t="0" r="0" b="0"/>
              <a:pathLst>
                <a:path w="209221" h="358716">
                  <a:moveTo>
                    <a:pt x="209220" y="352370"/>
                  </a:moveTo>
                  <a:lnTo>
                    <a:pt x="185838" y="358216"/>
                  </a:lnTo>
                  <a:lnTo>
                    <a:pt x="175279" y="358715"/>
                  </a:lnTo>
                  <a:lnTo>
                    <a:pt x="164569" y="357824"/>
                  </a:lnTo>
                  <a:lnTo>
                    <a:pt x="153759" y="356006"/>
                  </a:lnTo>
                  <a:lnTo>
                    <a:pt x="142882" y="353570"/>
                  </a:lnTo>
                  <a:lnTo>
                    <a:pt x="131961" y="350724"/>
                  </a:lnTo>
                  <a:lnTo>
                    <a:pt x="121009" y="347602"/>
                  </a:lnTo>
                  <a:lnTo>
                    <a:pt x="111260" y="343074"/>
                  </a:lnTo>
                  <a:lnTo>
                    <a:pt x="102314" y="337608"/>
                  </a:lnTo>
                  <a:lnTo>
                    <a:pt x="93903" y="331517"/>
                  </a:lnTo>
                  <a:lnTo>
                    <a:pt x="88296" y="321339"/>
                  </a:lnTo>
                  <a:lnTo>
                    <a:pt x="84558" y="308436"/>
                  </a:lnTo>
                  <a:lnTo>
                    <a:pt x="82066" y="293717"/>
                  </a:lnTo>
                  <a:lnTo>
                    <a:pt x="81628" y="279010"/>
                  </a:lnTo>
                  <a:lnTo>
                    <a:pt x="82559" y="264311"/>
                  </a:lnTo>
                  <a:lnTo>
                    <a:pt x="84404" y="249618"/>
                  </a:lnTo>
                  <a:lnTo>
                    <a:pt x="86857" y="234929"/>
                  </a:lnTo>
                  <a:lnTo>
                    <a:pt x="89716" y="220242"/>
                  </a:lnTo>
                  <a:lnTo>
                    <a:pt x="92845" y="205556"/>
                  </a:lnTo>
                  <a:lnTo>
                    <a:pt x="96155" y="192095"/>
                  </a:lnTo>
                  <a:lnTo>
                    <a:pt x="99586" y="179451"/>
                  </a:lnTo>
                  <a:lnTo>
                    <a:pt x="106660" y="155614"/>
                  </a:lnTo>
                  <a:lnTo>
                    <a:pt x="113882" y="132784"/>
                  </a:lnTo>
                  <a:lnTo>
                    <a:pt x="116297" y="120334"/>
                  </a:lnTo>
                  <a:lnTo>
                    <a:pt x="117907" y="107140"/>
                  </a:lnTo>
                  <a:lnTo>
                    <a:pt x="118981" y="93450"/>
                  </a:lnTo>
                  <a:lnTo>
                    <a:pt x="117249" y="81876"/>
                  </a:lnTo>
                  <a:lnTo>
                    <a:pt x="113649" y="71713"/>
                  </a:lnTo>
                  <a:lnTo>
                    <a:pt x="108801" y="62491"/>
                  </a:lnTo>
                  <a:lnTo>
                    <a:pt x="103121" y="53896"/>
                  </a:lnTo>
                  <a:lnTo>
                    <a:pt x="96888" y="45719"/>
                  </a:lnTo>
                  <a:lnTo>
                    <a:pt x="90286" y="37821"/>
                  </a:lnTo>
                  <a:lnTo>
                    <a:pt x="80991" y="31331"/>
                  </a:lnTo>
                  <a:lnTo>
                    <a:pt x="69900" y="25782"/>
                  </a:lnTo>
                  <a:lnTo>
                    <a:pt x="57612" y="20858"/>
                  </a:lnTo>
                  <a:lnTo>
                    <a:pt x="34170" y="1212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389711" y="2719855"/>
            <a:ext cx="1871967" cy="1343411"/>
            <a:chOff x="7389711" y="2719855"/>
            <a:chExt cx="1871967" cy="1343411"/>
          </a:xfrm>
        </p:grpSpPr>
        <p:sp>
          <p:nvSpPr>
            <p:cNvPr id="82" name="Freeform 81"/>
            <p:cNvSpPr/>
            <p:nvPr/>
          </p:nvSpPr>
          <p:spPr>
            <a:xfrm>
              <a:off x="7389711" y="3306572"/>
              <a:ext cx="57318" cy="30474"/>
            </a:xfrm>
            <a:custGeom>
              <a:avLst/>
              <a:gdLst/>
              <a:ahLst/>
              <a:cxnLst/>
              <a:rect l="0" t="0" r="0" b="0"/>
              <a:pathLst>
                <a:path w="57318" h="30474">
                  <a:moveTo>
                    <a:pt x="55058" y="29930"/>
                  </a:moveTo>
                  <a:lnTo>
                    <a:pt x="49213" y="12394"/>
                  </a:lnTo>
                  <a:lnTo>
                    <a:pt x="45043" y="9675"/>
                  </a:lnTo>
                  <a:lnTo>
                    <a:pt x="39817" y="10309"/>
                  </a:lnTo>
                  <a:lnTo>
                    <a:pt x="33886" y="13179"/>
                  </a:lnTo>
                  <a:lnTo>
                    <a:pt x="32379" y="17539"/>
                  </a:lnTo>
                  <a:lnTo>
                    <a:pt x="33821" y="22893"/>
                  </a:lnTo>
                  <a:lnTo>
                    <a:pt x="37230" y="28910"/>
                  </a:lnTo>
                  <a:lnTo>
                    <a:pt x="41949" y="30473"/>
                  </a:lnTo>
                  <a:lnTo>
                    <a:pt x="47542" y="29069"/>
                  </a:lnTo>
                  <a:lnTo>
                    <a:pt x="53718" y="25686"/>
                  </a:lnTo>
                  <a:lnTo>
                    <a:pt x="56612" y="19759"/>
                  </a:lnTo>
                  <a:lnTo>
                    <a:pt x="57317" y="12138"/>
                  </a:lnTo>
                  <a:lnTo>
                    <a:pt x="56564" y="3387"/>
                  </a:lnTo>
                  <a:lnTo>
                    <a:pt x="53615" y="0"/>
                  </a:lnTo>
                  <a:lnTo>
                    <a:pt x="49202" y="188"/>
                  </a:lnTo>
                  <a:lnTo>
                    <a:pt x="43813" y="2762"/>
                  </a:lnTo>
                  <a:lnTo>
                    <a:pt x="38996" y="8147"/>
                  </a:lnTo>
                  <a:lnTo>
                    <a:pt x="34562" y="15408"/>
                  </a:lnTo>
                  <a:lnTo>
                    <a:pt x="30383" y="23920"/>
                  </a:lnTo>
                  <a:lnTo>
                    <a:pt x="30043" y="27147"/>
                  </a:lnTo>
                  <a:lnTo>
                    <a:pt x="32264" y="26851"/>
                  </a:lnTo>
                  <a:lnTo>
                    <a:pt x="36192" y="24207"/>
                  </a:lnTo>
                  <a:lnTo>
                    <a:pt x="35140" y="23668"/>
                  </a:lnTo>
                  <a:lnTo>
                    <a:pt x="30768" y="24532"/>
                  </a:lnTo>
                  <a:lnTo>
                    <a:pt x="0" y="299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898042" y="2896040"/>
              <a:ext cx="31237" cy="264278"/>
            </a:xfrm>
            <a:custGeom>
              <a:avLst/>
              <a:gdLst/>
              <a:ahLst/>
              <a:cxnLst/>
              <a:rect l="0" t="0" r="0" b="0"/>
              <a:pathLst>
                <a:path w="31237" h="264278">
                  <a:moveTo>
                    <a:pt x="31236" y="0"/>
                  </a:moveTo>
                  <a:lnTo>
                    <a:pt x="19545" y="23383"/>
                  </a:lnTo>
                  <a:lnTo>
                    <a:pt x="16101" y="36388"/>
                  </a:lnTo>
                  <a:lnTo>
                    <a:pt x="13805" y="51176"/>
                  </a:lnTo>
                  <a:lnTo>
                    <a:pt x="12274" y="67152"/>
                  </a:lnTo>
                  <a:lnTo>
                    <a:pt x="10030" y="83920"/>
                  </a:lnTo>
                  <a:lnTo>
                    <a:pt x="7311" y="101217"/>
                  </a:lnTo>
                  <a:lnTo>
                    <a:pt x="4274" y="118865"/>
                  </a:lnTo>
                  <a:lnTo>
                    <a:pt x="2250" y="136748"/>
                  </a:lnTo>
                  <a:lnTo>
                    <a:pt x="900" y="154788"/>
                  </a:lnTo>
                  <a:lnTo>
                    <a:pt x="0" y="172932"/>
                  </a:lnTo>
                  <a:lnTo>
                    <a:pt x="624" y="188698"/>
                  </a:lnTo>
                  <a:lnTo>
                    <a:pt x="9213" y="2642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698035" y="3292469"/>
              <a:ext cx="484509" cy="33023"/>
            </a:xfrm>
            <a:custGeom>
              <a:avLst/>
              <a:gdLst/>
              <a:ahLst/>
              <a:cxnLst/>
              <a:rect l="0" t="0" r="0" b="0"/>
              <a:pathLst>
                <a:path w="484509" h="33023">
                  <a:moveTo>
                    <a:pt x="0" y="33022"/>
                  </a:moveTo>
                  <a:lnTo>
                    <a:pt x="23382" y="27176"/>
                  </a:lnTo>
                  <a:lnTo>
                    <a:pt x="51176" y="21044"/>
                  </a:lnTo>
                  <a:lnTo>
                    <a:pt x="67153" y="17696"/>
                  </a:lnTo>
                  <a:lnTo>
                    <a:pt x="83921" y="15463"/>
                  </a:lnTo>
                  <a:lnTo>
                    <a:pt x="101217" y="13975"/>
                  </a:lnTo>
                  <a:lnTo>
                    <a:pt x="118865" y="12983"/>
                  </a:lnTo>
                  <a:lnTo>
                    <a:pt x="135525" y="11098"/>
                  </a:lnTo>
                  <a:lnTo>
                    <a:pt x="151525" y="8618"/>
                  </a:lnTo>
                  <a:lnTo>
                    <a:pt x="167086" y="5741"/>
                  </a:lnTo>
                  <a:lnTo>
                    <a:pt x="182354" y="3823"/>
                  </a:lnTo>
                  <a:lnTo>
                    <a:pt x="197427" y="2544"/>
                  </a:lnTo>
                  <a:lnTo>
                    <a:pt x="212369" y="1692"/>
                  </a:lnTo>
                  <a:lnTo>
                    <a:pt x="242022" y="745"/>
                  </a:lnTo>
                  <a:lnTo>
                    <a:pt x="315634" y="87"/>
                  </a:lnTo>
                  <a:lnTo>
                    <a:pt x="394916" y="0"/>
                  </a:lnTo>
                  <a:lnTo>
                    <a:pt x="410098" y="1219"/>
                  </a:lnTo>
                  <a:lnTo>
                    <a:pt x="423890" y="3256"/>
                  </a:lnTo>
                  <a:lnTo>
                    <a:pt x="484508" y="109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720058" y="3372370"/>
              <a:ext cx="737776" cy="393584"/>
            </a:xfrm>
            <a:custGeom>
              <a:avLst/>
              <a:gdLst/>
              <a:ahLst/>
              <a:cxnLst/>
              <a:rect l="0" t="0" r="0" b="0"/>
              <a:pathLst>
                <a:path w="737776" h="393584">
                  <a:moveTo>
                    <a:pt x="0" y="118294"/>
                  </a:moveTo>
                  <a:lnTo>
                    <a:pt x="5845" y="94912"/>
                  </a:lnTo>
                  <a:lnTo>
                    <a:pt x="10015" y="85577"/>
                  </a:lnTo>
                  <a:lnTo>
                    <a:pt x="15241" y="76907"/>
                  </a:lnTo>
                  <a:lnTo>
                    <a:pt x="21172" y="68680"/>
                  </a:lnTo>
                  <a:lnTo>
                    <a:pt x="28797" y="60748"/>
                  </a:lnTo>
                  <a:lnTo>
                    <a:pt x="37550" y="53013"/>
                  </a:lnTo>
                  <a:lnTo>
                    <a:pt x="47057" y="45409"/>
                  </a:lnTo>
                  <a:lnTo>
                    <a:pt x="58288" y="37893"/>
                  </a:lnTo>
                  <a:lnTo>
                    <a:pt x="70670" y="30435"/>
                  </a:lnTo>
                  <a:lnTo>
                    <a:pt x="83819" y="23016"/>
                  </a:lnTo>
                  <a:lnTo>
                    <a:pt x="96255" y="16847"/>
                  </a:lnTo>
                  <a:lnTo>
                    <a:pt x="108216" y="11511"/>
                  </a:lnTo>
                  <a:lnTo>
                    <a:pt x="119861" y="6729"/>
                  </a:lnTo>
                  <a:lnTo>
                    <a:pt x="132518" y="3542"/>
                  </a:lnTo>
                  <a:lnTo>
                    <a:pt x="145851" y="1417"/>
                  </a:lnTo>
                  <a:lnTo>
                    <a:pt x="159633" y="0"/>
                  </a:lnTo>
                  <a:lnTo>
                    <a:pt x="173715" y="279"/>
                  </a:lnTo>
                  <a:lnTo>
                    <a:pt x="187997" y="1689"/>
                  </a:lnTo>
                  <a:lnTo>
                    <a:pt x="202412" y="3852"/>
                  </a:lnTo>
                  <a:lnTo>
                    <a:pt x="215693" y="6518"/>
                  </a:lnTo>
                  <a:lnTo>
                    <a:pt x="228218" y="9518"/>
                  </a:lnTo>
                  <a:lnTo>
                    <a:pt x="240238" y="12742"/>
                  </a:lnTo>
                  <a:lnTo>
                    <a:pt x="260119" y="22850"/>
                  </a:lnTo>
                  <a:lnTo>
                    <a:pt x="268846" y="28971"/>
                  </a:lnTo>
                  <a:lnTo>
                    <a:pt x="277112" y="35499"/>
                  </a:lnTo>
                  <a:lnTo>
                    <a:pt x="285068" y="42298"/>
                  </a:lnTo>
                  <a:lnTo>
                    <a:pt x="292821" y="49278"/>
                  </a:lnTo>
                  <a:lnTo>
                    <a:pt x="300435" y="57601"/>
                  </a:lnTo>
                  <a:lnTo>
                    <a:pt x="307958" y="66820"/>
                  </a:lnTo>
                  <a:lnTo>
                    <a:pt x="315422" y="76637"/>
                  </a:lnTo>
                  <a:lnTo>
                    <a:pt x="321620" y="86852"/>
                  </a:lnTo>
                  <a:lnTo>
                    <a:pt x="326976" y="97333"/>
                  </a:lnTo>
                  <a:lnTo>
                    <a:pt x="331770" y="107991"/>
                  </a:lnTo>
                  <a:lnTo>
                    <a:pt x="336190" y="118766"/>
                  </a:lnTo>
                  <a:lnTo>
                    <a:pt x="340360" y="129621"/>
                  </a:lnTo>
                  <a:lnTo>
                    <a:pt x="344363" y="140527"/>
                  </a:lnTo>
                  <a:lnTo>
                    <a:pt x="345808" y="151469"/>
                  </a:lnTo>
                  <a:lnTo>
                    <a:pt x="345548" y="162434"/>
                  </a:lnTo>
                  <a:lnTo>
                    <a:pt x="344152" y="173414"/>
                  </a:lnTo>
                  <a:lnTo>
                    <a:pt x="341997" y="186852"/>
                  </a:lnTo>
                  <a:lnTo>
                    <a:pt x="336340" y="218097"/>
                  </a:lnTo>
                  <a:lnTo>
                    <a:pt x="331896" y="232546"/>
                  </a:lnTo>
                  <a:lnTo>
                    <a:pt x="326486" y="245850"/>
                  </a:lnTo>
                  <a:lnTo>
                    <a:pt x="320431" y="258389"/>
                  </a:lnTo>
                  <a:lnTo>
                    <a:pt x="313949" y="270419"/>
                  </a:lnTo>
                  <a:lnTo>
                    <a:pt x="307180" y="282110"/>
                  </a:lnTo>
                  <a:lnTo>
                    <a:pt x="300220" y="293574"/>
                  </a:lnTo>
                  <a:lnTo>
                    <a:pt x="291910" y="304887"/>
                  </a:lnTo>
                  <a:lnTo>
                    <a:pt x="282700" y="316100"/>
                  </a:lnTo>
                  <a:lnTo>
                    <a:pt x="272888" y="327246"/>
                  </a:lnTo>
                  <a:lnTo>
                    <a:pt x="262677" y="335900"/>
                  </a:lnTo>
                  <a:lnTo>
                    <a:pt x="252199" y="342893"/>
                  </a:lnTo>
                  <a:lnTo>
                    <a:pt x="230769" y="355148"/>
                  </a:lnTo>
                  <a:lnTo>
                    <a:pt x="209009" y="368752"/>
                  </a:lnTo>
                  <a:lnTo>
                    <a:pt x="196844" y="373359"/>
                  </a:lnTo>
                  <a:lnTo>
                    <a:pt x="183840" y="376430"/>
                  </a:lnTo>
                  <a:lnTo>
                    <a:pt x="170278" y="378477"/>
                  </a:lnTo>
                  <a:lnTo>
                    <a:pt x="157565" y="378618"/>
                  </a:lnTo>
                  <a:lnTo>
                    <a:pt x="145419" y="377489"/>
                  </a:lnTo>
                  <a:lnTo>
                    <a:pt x="133651" y="375513"/>
                  </a:lnTo>
                  <a:lnTo>
                    <a:pt x="114051" y="366792"/>
                  </a:lnTo>
                  <a:lnTo>
                    <a:pt x="105398" y="361040"/>
                  </a:lnTo>
                  <a:lnTo>
                    <a:pt x="98406" y="353535"/>
                  </a:lnTo>
                  <a:lnTo>
                    <a:pt x="92522" y="344862"/>
                  </a:lnTo>
                  <a:lnTo>
                    <a:pt x="87375" y="335408"/>
                  </a:lnTo>
                  <a:lnTo>
                    <a:pt x="85167" y="325436"/>
                  </a:lnTo>
                  <a:lnTo>
                    <a:pt x="84919" y="315117"/>
                  </a:lnTo>
                  <a:lnTo>
                    <a:pt x="85977" y="304567"/>
                  </a:lnTo>
                  <a:lnTo>
                    <a:pt x="89129" y="295087"/>
                  </a:lnTo>
                  <a:lnTo>
                    <a:pt x="93678" y="286320"/>
                  </a:lnTo>
                  <a:lnTo>
                    <a:pt x="99157" y="278028"/>
                  </a:lnTo>
                  <a:lnTo>
                    <a:pt x="105257" y="270053"/>
                  </a:lnTo>
                  <a:lnTo>
                    <a:pt x="111770" y="262290"/>
                  </a:lnTo>
                  <a:lnTo>
                    <a:pt x="118560" y="254667"/>
                  </a:lnTo>
                  <a:lnTo>
                    <a:pt x="127980" y="249585"/>
                  </a:lnTo>
                  <a:lnTo>
                    <a:pt x="139155" y="246197"/>
                  </a:lnTo>
                  <a:lnTo>
                    <a:pt x="151498" y="243939"/>
                  </a:lnTo>
                  <a:lnTo>
                    <a:pt x="164621" y="243656"/>
                  </a:lnTo>
                  <a:lnTo>
                    <a:pt x="178264" y="244692"/>
                  </a:lnTo>
                  <a:lnTo>
                    <a:pt x="192253" y="246606"/>
                  </a:lnTo>
                  <a:lnTo>
                    <a:pt x="205250" y="249105"/>
                  </a:lnTo>
                  <a:lnTo>
                    <a:pt x="217585" y="251995"/>
                  </a:lnTo>
                  <a:lnTo>
                    <a:pt x="229479" y="255145"/>
                  </a:lnTo>
                  <a:lnTo>
                    <a:pt x="242302" y="259692"/>
                  </a:lnTo>
                  <a:lnTo>
                    <a:pt x="255745" y="265170"/>
                  </a:lnTo>
                  <a:lnTo>
                    <a:pt x="269600" y="271269"/>
                  </a:lnTo>
                  <a:lnTo>
                    <a:pt x="282509" y="277782"/>
                  </a:lnTo>
                  <a:lnTo>
                    <a:pt x="294784" y="284571"/>
                  </a:lnTo>
                  <a:lnTo>
                    <a:pt x="306638" y="291545"/>
                  </a:lnTo>
                  <a:lnTo>
                    <a:pt x="319435" y="298640"/>
                  </a:lnTo>
                  <a:lnTo>
                    <a:pt x="346705" y="313050"/>
                  </a:lnTo>
                  <a:lnTo>
                    <a:pt x="389572" y="334920"/>
                  </a:lnTo>
                  <a:lnTo>
                    <a:pt x="402865" y="342239"/>
                  </a:lnTo>
                  <a:lnTo>
                    <a:pt x="415398" y="349566"/>
                  </a:lnTo>
                  <a:lnTo>
                    <a:pt x="427422" y="356897"/>
                  </a:lnTo>
                  <a:lnTo>
                    <a:pt x="441557" y="363008"/>
                  </a:lnTo>
                  <a:lnTo>
                    <a:pt x="457098" y="368306"/>
                  </a:lnTo>
                  <a:lnTo>
                    <a:pt x="489455" y="377455"/>
                  </a:lnTo>
                  <a:lnTo>
                    <a:pt x="520149" y="385599"/>
                  </a:lnTo>
                  <a:lnTo>
                    <a:pt x="536410" y="388261"/>
                  </a:lnTo>
                  <a:lnTo>
                    <a:pt x="553368" y="390035"/>
                  </a:lnTo>
                  <a:lnTo>
                    <a:pt x="570790" y="391218"/>
                  </a:lnTo>
                  <a:lnTo>
                    <a:pt x="587300" y="392006"/>
                  </a:lnTo>
                  <a:lnTo>
                    <a:pt x="618694" y="392882"/>
                  </a:lnTo>
                  <a:lnTo>
                    <a:pt x="737775" y="3935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909307" y="3391560"/>
              <a:ext cx="297313" cy="671706"/>
            </a:xfrm>
            <a:custGeom>
              <a:avLst/>
              <a:gdLst/>
              <a:ahLst/>
              <a:cxnLst/>
              <a:rect l="0" t="0" r="0" b="0"/>
              <a:pathLst>
                <a:path w="297313" h="671706">
                  <a:moveTo>
                    <a:pt x="0" y="0"/>
                  </a:moveTo>
                  <a:lnTo>
                    <a:pt x="0" y="23383"/>
                  </a:lnTo>
                  <a:lnTo>
                    <a:pt x="2447" y="33941"/>
                  </a:lnTo>
                  <a:lnTo>
                    <a:pt x="6525" y="44651"/>
                  </a:lnTo>
                  <a:lnTo>
                    <a:pt x="11691" y="55461"/>
                  </a:lnTo>
                  <a:lnTo>
                    <a:pt x="17582" y="66338"/>
                  </a:lnTo>
                  <a:lnTo>
                    <a:pt x="23956" y="77260"/>
                  </a:lnTo>
                  <a:lnTo>
                    <a:pt x="30652" y="88212"/>
                  </a:lnTo>
                  <a:lnTo>
                    <a:pt x="40011" y="97961"/>
                  </a:lnTo>
                  <a:lnTo>
                    <a:pt x="51144" y="106907"/>
                  </a:lnTo>
                  <a:lnTo>
                    <a:pt x="63460" y="115317"/>
                  </a:lnTo>
                  <a:lnTo>
                    <a:pt x="75341" y="122148"/>
                  </a:lnTo>
                  <a:lnTo>
                    <a:pt x="86933" y="127925"/>
                  </a:lnTo>
                  <a:lnTo>
                    <a:pt x="98330" y="133000"/>
                  </a:lnTo>
                  <a:lnTo>
                    <a:pt x="109599" y="135160"/>
                  </a:lnTo>
                  <a:lnTo>
                    <a:pt x="120783" y="135377"/>
                  </a:lnTo>
                  <a:lnTo>
                    <a:pt x="131910" y="134298"/>
                  </a:lnTo>
                  <a:lnTo>
                    <a:pt x="142997" y="131131"/>
                  </a:lnTo>
                  <a:lnTo>
                    <a:pt x="154060" y="126573"/>
                  </a:lnTo>
                  <a:lnTo>
                    <a:pt x="165105" y="121087"/>
                  </a:lnTo>
                  <a:lnTo>
                    <a:pt x="176139" y="114983"/>
                  </a:lnTo>
                  <a:lnTo>
                    <a:pt x="187166" y="108467"/>
                  </a:lnTo>
                  <a:lnTo>
                    <a:pt x="198188" y="101676"/>
                  </a:lnTo>
                  <a:lnTo>
                    <a:pt x="207983" y="93477"/>
                  </a:lnTo>
                  <a:lnTo>
                    <a:pt x="216959" y="84341"/>
                  </a:lnTo>
                  <a:lnTo>
                    <a:pt x="225391" y="74580"/>
                  </a:lnTo>
                  <a:lnTo>
                    <a:pt x="233458" y="65626"/>
                  </a:lnTo>
                  <a:lnTo>
                    <a:pt x="248948" y="49151"/>
                  </a:lnTo>
                  <a:lnTo>
                    <a:pt x="255281" y="47450"/>
                  </a:lnTo>
                  <a:lnTo>
                    <a:pt x="260727" y="49986"/>
                  </a:lnTo>
                  <a:lnTo>
                    <a:pt x="265581" y="55347"/>
                  </a:lnTo>
                  <a:lnTo>
                    <a:pt x="267593" y="62592"/>
                  </a:lnTo>
                  <a:lnTo>
                    <a:pt x="266567" y="80430"/>
                  </a:lnTo>
                  <a:lnTo>
                    <a:pt x="267027" y="92772"/>
                  </a:lnTo>
                  <a:lnTo>
                    <a:pt x="268557" y="107118"/>
                  </a:lnTo>
                  <a:lnTo>
                    <a:pt x="270801" y="122799"/>
                  </a:lnTo>
                  <a:lnTo>
                    <a:pt x="272296" y="140594"/>
                  </a:lnTo>
                  <a:lnTo>
                    <a:pt x="273293" y="159799"/>
                  </a:lnTo>
                  <a:lnTo>
                    <a:pt x="274402" y="199490"/>
                  </a:lnTo>
                  <a:lnTo>
                    <a:pt x="275210" y="329367"/>
                  </a:lnTo>
                  <a:lnTo>
                    <a:pt x="275285" y="498042"/>
                  </a:lnTo>
                  <a:lnTo>
                    <a:pt x="276509" y="515554"/>
                  </a:lnTo>
                  <a:lnTo>
                    <a:pt x="278550" y="530899"/>
                  </a:lnTo>
                  <a:lnTo>
                    <a:pt x="281133" y="544800"/>
                  </a:lnTo>
                  <a:lnTo>
                    <a:pt x="282855" y="558961"/>
                  </a:lnTo>
                  <a:lnTo>
                    <a:pt x="284003" y="573296"/>
                  </a:lnTo>
                  <a:lnTo>
                    <a:pt x="284769" y="587747"/>
                  </a:lnTo>
                  <a:lnTo>
                    <a:pt x="286503" y="602274"/>
                  </a:lnTo>
                  <a:lnTo>
                    <a:pt x="297312" y="6717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744133" y="3215375"/>
              <a:ext cx="517545" cy="55059"/>
            </a:xfrm>
            <a:custGeom>
              <a:avLst/>
              <a:gdLst/>
              <a:ahLst/>
              <a:cxnLst/>
              <a:rect l="0" t="0" r="0" b="0"/>
              <a:pathLst>
                <a:path w="517545" h="55059">
                  <a:moveTo>
                    <a:pt x="0" y="0"/>
                  </a:moveTo>
                  <a:lnTo>
                    <a:pt x="17537" y="5846"/>
                  </a:lnTo>
                  <a:lnTo>
                    <a:pt x="27597" y="8791"/>
                  </a:lnTo>
                  <a:lnTo>
                    <a:pt x="51826" y="15327"/>
                  </a:lnTo>
                  <a:lnTo>
                    <a:pt x="66361" y="17559"/>
                  </a:lnTo>
                  <a:lnTo>
                    <a:pt x="82170" y="19047"/>
                  </a:lnTo>
                  <a:lnTo>
                    <a:pt x="98826" y="20039"/>
                  </a:lnTo>
                  <a:lnTo>
                    <a:pt x="136909" y="21141"/>
                  </a:lnTo>
                  <a:lnTo>
                    <a:pt x="292426" y="21972"/>
                  </a:lnTo>
                  <a:lnTo>
                    <a:pt x="312407" y="23212"/>
                  </a:lnTo>
                  <a:lnTo>
                    <a:pt x="329399" y="25263"/>
                  </a:lnTo>
                  <a:lnTo>
                    <a:pt x="344397" y="27854"/>
                  </a:lnTo>
                  <a:lnTo>
                    <a:pt x="360513" y="29581"/>
                  </a:lnTo>
                  <a:lnTo>
                    <a:pt x="377375" y="30732"/>
                  </a:lnTo>
                  <a:lnTo>
                    <a:pt x="394733" y="31500"/>
                  </a:lnTo>
                  <a:lnTo>
                    <a:pt x="412424" y="33235"/>
                  </a:lnTo>
                  <a:lnTo>
                    <a:pt x="430334" y="35615"/>
                  </a:lnTo>
                  <a:lnTo>
                    <a:pt x="448392" y="38426"/>
                  </a:lnTo>
                  <a:lnTo>
                    <a:pt x="464101" y="41523"/>
                  </a:lnTo>
                  <a:lnTo>
                    <a:pt x="478245" y="44811"/>
                  </a:lnTo>
                  <a:lnTo>
                    <a:pt x="517544" y="55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766157" y="2951098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9118527" y="2719855"/>
              <a:ext cx="11012" cy="418440"/>
            </a:xfrm>
            <a:custGeom>
              <a:avLst/>
              <a:gdLst/>
              <a:ahLst/>
              <a:cxnLst/>
              <a:rect l="0" t="0" r="0" b="0"/>
              <a:pathLst>
                <a:path w="11012" h="418440">
                  <a:moveTo>
                    <a:pt x="11011" y="0"/>
                  </a:moveTo>
                  <a:lnTo>
                    <a:pt x="11011" y="227696"/>
                  </a:lnTo>
                  <a:lnTo>
                    <a:pt x="9787" y="246007"/>
                  </a:lnTo>
                  <a:lnTo>
                    <a:pt x="7748" y="264332"/>
                  </a:lnTo>
                  <a:lnTo>
                    <a:pt x="5165" y="282667"/>
                  </a:lnTo>
                  <a:lnTo>
                    <a:pt x="3444" y="301007"/>
                  </a:lnTo>
                  <a:lnTo>
                    <a:pt x="2296" y="319352"/>
                  </a:lnTo>
                  <a:lnTo>
                    <a:pt x="1020" y="354824"/>
                  </a:ln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612746" y="3160317"/>
            <a:ext cx="263122" cy="737776"/>
            <a:chOff x="3612746" y="3160317"/>
            <a:chExt cx="263122" cy="737776"/>
          </a:xfrm>
        </p:grpSpPr>
        <p:sp>
          <p:nvSpPr>
            <p:cNvPr id="91" name="Freeform 90"/>
            <p:cNvSpPr/>
            <p:nvPr/>
          </p:nvSpPr>
          <p:spPr>
            <a:xfrm>
              <a:off x="3623757" y="3237398"/>
              <a:ext cx="66071" cy="11013"/>
            </a:xfrm>
            <a:custGeom>
              <a:avLst/>
              <a:gdLst/>
              <a:ahLst/>
              <a:cxnLst/>
              <a:rect l="0" t="0" r="0" b="0"/>
              <a:pathLst>
                <a:path w="66071" h="11013">
                  <a:moveTo>
                    <a:pt x="0" y="0"/>
                  </a:moveTo>
                  <a:lnTo>
                    <a:pt x="13051" y="0"/>
                  </a:lnTo>
                  <a:lnTo>
                    <a:pt x="66070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821965" y="3160317"/>
              <a:ext cx="33036" cy="110117"/>
            </a:xfrm>
            <a:custGeom>
              <a:avLst/>
              <a:gdLst/>
              <a:ahLst/>
              <a:cxnLst/>
              <a:rect l="0" t="0" r="0" b="0"/>
              <a:pathLst>
                <a:path w="33036" h="110117">
                  <a:moveTo>
                    <a:pt x="33035" y="0"/>
                  </a:moveTo>
                  <a:lnTo>
                    <a:pt x="27189" y="17538"/>
                  </a:lnTo>
                  <a:lnTo>
                    <a:pt x="24244" y="27597"/>
                  </a:lnTo>
                  <a:lnTo>
                    <a:pt x="14253" y="63915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612746" y="3336502"/>
              <a:ext cx="242255" cy="55059"/>
            </a:xfrm>
            <a:custGeom>
              <a:avLst/>
              <a:gdLst/>
              <a:ahLst/>
              <a:cxnLst/>
              <a:rect l="0" t="0" r="0" b="0"/>
              <a:pathLst>
                <a:path w="242255" h="55059">
                  <a:moveTo>
                    <a:pt x="0" y="55058"/>
                  </a:moveTo>
                  <a:lnTo>
                    <a:pt x="23382" y="43367"/>
                  </a:lnTo>
                  <a:lnTo>
                    <a:pt x="35164" y="39923"/>
                  </a:lnTo>
                  <a:lnTo>
                    <a:pt x="47913" y="37627"/>
                  </a:lnTo>
                  <a:lnTo>
                    <a:pt x="61306" y="36096"/>
                  </a:lnTo>
                  <a:lnTo>
                    <a:pt x="73905" y="33853"/>
                  </a:lnTo>
                  <a:lnTo>
                    <a:pt x="85975" y="31133"/>
                  </a:lnTo>
                  <a:lnTo>
                    <a:pt x="97693" y="28097"/>
                  </a:lnTo>
                  <a:lnTo>
                    <a:pt x="109175" y="24849"/>
                  </a:lnTo>
                  <a:lnTo>
                    <a:pt x="131720" y="17977"/>
                  </a:lnTo>
                  <a:lnTo>
                    <a:pt x="145318" y="15656"/>
                  </a:lnTo>
                  <a:lnTo>
                    <a:pt x="160501" y="14108"/>
                  </a:lnTo>
                  <a:lnTo>
                    <a:pt x="176740" y="13076"/>
                  </a:lnTo>
                  <a:lnTo>
                    <a:pt x="191238" y="11164"/>
                  </a:lnTo>
                  <a:lnTo>
                    <a:pt x="204572" y="8667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700838" y="3512687"/>
              <a:ext cx="22024" cy="22024"/>
            </a:xfrm>
            <a:custGeom>
              <a:avLst/>
              <a:gdLst/>
              <a:ahLst/>
              <a:cxnLst/>
              <a:rect l="0" t="0" r="0" b="0"/>
              <a:pathLst>
                <a:path w="22024" h="22024">
                  <a:moveTo>
                    <a:pt x="0" y="0"/>
                  </a:moveTo>
                  <a:lnTo>
                    <a:pt x="22023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788931" y="3450783"/>
              <a:ext cx="86937" cy="271125"/>
            </a:xfrm>
            <a:custGeom>
              <a:avLst/>
              <a:gdLst/>
              <a:ahLst/>
              <a:cxnLst/>
              <a:rect l="0" t="0" r="0" b="0"/>
              <a:pathLst>
                <a:path w="86937" h="271125">
                  <a:moveTo>
                    <a:pt x="0" y="61904"/>
                  </a:moveTo>
                  <a:lnTo>
                    <a:pt x="17537" y="50213"/>
                  </a:lnTo>
                  <a:lnTo>
                    <a:pt x="25150" y="44322"/>
                  </a:lnTo>
                  <a:lnTo>
                    <a:pt x="32672" y="37948"/>
                  </a:lnTo>
                  <a:lnTo>
                    <a:pt x="40134" y="31251"/>
                  </a:lnTo>
                  <a:lnTo>
                    <a:pt x="46332" y="23116"/>
                  </a:lnTo>
                  <a:lnTo>
                    <a:pt x="51688" y="14023"/>
                  </a:lnTo>
                  <a:lnTo>
                    <a:pt x="56481" y="4290"/>
                  </a:lnTo>
                  <a:lnTo>
                    <a:pt x="62125" y="248"/>
                  </a:lnTo>
                  <a:lnTo>
                    <a:pt x="68333" y="0"/>
                  </a:lnTo>
                  <a:lnTo>
                    <a:pt x="74920" y="2282"/>
                  </a:lnTo>
                  <a:lnTo>
                    <a:pt x="79311" y="8698"/>
                  </a:lnTo>
                  <a:lnTo>
                    <a:pt x="82238" y="17869"/>
                  </a:lnTo>
                  <a:lnTo>
                    <a:pt x="84189" y="28877"/>
                  </a:lnTo>
                  <a:lnTo>
                    <a:pt x="85490" y="41110"/>
                  </a:lnTo>
                  <a:lnTo>
                    <a:pt x="86358" y="54159"/>
                  </a:lnTo>
                  <a:lnTo>
                    <a:pt x="86936" y="67752"/>
                  </a:lnTo>
                  <a:lnTo>
                    <a:pt x="86098" y="80485"/>
                  </a:lnTo>
                  <a:lnTo>
                    <a:pt x="84316" y="92644"/>
                  </a:lnTo>
                  <a:lnTo>
                    <a:pt x="81904" y="104420"/>
                  </a:lnTo>
                  <a:lnTo>
                    <a:pt x="80296" y="117166"/>
                  </a:lnTo>
                  <a:lnTo>
                    <a:pt x="79225" y="130556"/>
                  </a:lnTo>
                  <a:lnTo>
                    <a:pt x="78510" y="144378"/>
                  </a:lnTo>
                  <a:lnTo>
                    <a:pt x="77716" y="172786"/>
                  </a:lnTo>
                  <a:lnTo>
                    <a:pt x="77504" y="187212"/>
                  </a:lnTo>
                  <a:lnTo>
                    <a:pt x="76140" y="200501"/>
                  </a:lnTo>
                  <a:lnTo>
                    <a:pt x="74006" y="213030"/>
                  </a:lnTo>
                  <a:lnTo>
                    <a:pt x="77081" y="2711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647311" y="3391560"/>
              <a:ext cx="218702" cy="506533"/>
            </a:xfrm>
            <a:custGeom>
              <a:avLst/>
              <a:gdLst/>
              <a:ahLst/>
              <a:cxnLst/>
              <a:rect l="0" t="0" r="0" b="0"/>
              <a:pathLst>
                <a:path w="218702" h="506533">
                  <a:moveTo>
                    <a:pt x="9481" y="0"/>
                  </a:moveTo>
                  <a:lnTo>
                    <a:pt x="9481" y="23383"/>
                  </a:lnTo>
                  <a:lnTo>
                    <a:pt x="8258" y="33941"/>
                  </a:lnTo>
                  <a:lnTo>
                    <a:pt x="6219" y="44651"/>
                  </a:lnTo>
                  <a:lnTo>
                    <a:pt x="3635" y="55461"/>
                  </a:lnTo>
                  <a:lnTo>
                    <a:pt x="1913" y="67562"/>
                  </a:lnTo>
                  <a:lnTo>
                    <a:pt x="765" y="80523"/>
                  </a:lnTo>
                  <a:lnTo>
                    <a:pt x="0" y="94058"/>
                  </a:lnTo>
                  <a:lnTo>
                    <a:pt x="3160" y="100634"/>
                  </a:lnTo>
                  <a:lnTo>
                    <a:pt x="8938" y="102571"/>
                  </a:lnTo>
                  <a:lnTo>
                    <a:pt x="16460" y="101415"/>
                  </a:lnTo>
                  <a:lnTo>
                    <a:pt x="26369" y="100645"/>
                  </a:lnTo>
                  <a:lnTo>
                    <a:pt x="37869" y="100132"/>
                  </a:lnTo>
                  <a:lnTo>
                    <a:pt x="50429" y="99789"/>
                  </a:lnTo>
                  <a:lnTo>
                    <a:pt x="62473" y="98337"/>
                  </a:lnTo>
                  <a:lnTo>
                    <a:pt x="74174" y="96146"/>
                  </a:lnTo>
                  <a:lnTo>
                    <a:pt x="85644" y="93462"/>
                  </a:lnTo>
                  <a:lnTo>
                    <a:pt x="98185" y="91672"/>
                  </a:lnTo>
                  <a:lnTo>
                    <a:pt x="111440" y="90479"/>
                  </a:lnTo>
                  <a:lnTo>
                    <a:pt x="125170" y="89684"/>
                  </a:lnTo>
                  <a:lnTo>
                    <a:pt x="153477" y="88800"/>
                  </a:lnTo>
                  <a:lnTo>
                    <a:pt x="167877" y="88564"/>
                  </a:lnTo>
                  <a:lnTo>
                    <a:pt x="179924" y="84736"/>
                  </a:lnTo>
                  <a:lnTo>
                    <a:pt x="190403" y="78514"/>
                  </a:lnTo>
                  <a:lnTo>
                    <a:pt x="199835" y="70695"/>
                  </a:lnTo>
                  <a:lnTo>
                    <a:pt x="206124" y="60589"/>
                  </a:lnTo>
                  <a:lnTo>
                    <a:pt x="210316" y="48957"/>
                  </a:lnTo>
                  <a:lnTo>
                    <a:pt x="213111" y="36309"/>
                  </a:lnTo>
                  <a:lnTo>
                    <a:pt x="213750" y="25429"/>
                  </a:lnTo>
                  <a:lnTo>
                    <a:pt x="212954" y="15730"/>
                  </a:lnTo>
                  <a:lnTo>
                    <a:pt x="211199" y="6816"/>
                  </a:lnTo>
                  <a:lnTo>
                    <a:pt x="208805" y="4544"/>
                  </a:lnTo>
                  <a:lnTo>
                    <a:pt x="205987" y="6700"/>
                  </a:lnTo>
                  <a:lnTo>
                    <a:pt x="202883" y="11808"/>
                  </a:lnTo>
                  <a:lnTo>
                    <a:pt x="202038" y="18884"/>
                  </a:lnTo>
                  <a:lnTo>
                    <a:pt x="202698" y="27271"/>
                  </a:lnTo>
                  <a:lnTo>
                    <a:pt x="204362" y="36534"/>
                  </a:lnTo>
                  <a:lnTo>
                    <a:pt x="205471" y="47602"/>
                  </a:lnTo>
                  <a:lnTo>
                    <a:pt x="206211" y="59876"/>
                  </a:lnTo>
                  <a:lnTo>
                    <a:pt x="207032" y="86563"/>
                  </a:lnTo>
                  <a:lnTo>
                    <a:pt x="207397" y="114738"/>
                  </a:lnTo>
                  <a:lnTo>
                    <a:pt x="208718" y="127879"/>
                  </a:lnTo>
                  <a:lnTo>
                    <a:pt x="210822" y="140311"/>
                  </a:lnTo>
                  <a:lnTo>
                    <a:pt x="213448" y="152269"/>
                  </a:lnTo>
                  <a:lnTo>
                    <a:pt x="215199" y="165135"/>
                  </a:lnTo>
                  <a:lnTo>
                    <a:pt x="216366" y="178606"/>
                  </a:lnTo>
                  <a:lnTo>
                    <a:pt x="217144" y="192482"/>
                  </a:lnTo>
                  <a:lnTo>
                    <a:pt x="218009" y="220949"/>
                  </a:lnTo>
                  <a:lnTo>
                    <a:pt x="218640" y="308387"/>
                  </a:lnTo>
                  <a:lnTo>
                    <a:pt x="218701" y="5065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407630" y="3876069"/>
            <a:ext cx="1475550" cy="1464538"/>
            <a:chOff x="5407630" y="3876069"/>
            <a:chExt cx="1475550" cy="1464538"/>
          </a:xfrm>
        </p:grpSpPr>
        <p:sp>
          <p:nvSpPr>
            <p:cNvPr id="98" name="Freeform 97"/>
            <p:cNvSpPr/>
            <p:nvPr/>
          </p:nvSpPr>
          <p:spPr>
            <a:xfrm>
              <a:off x="5418642" y="4042085"/>
              <a:ext cx="440463" cy="318494"/>
            </a:xfrm>
            <a:custGeom>
              <a:avLst/>
              <a:gdLst/>
              <a:ahLst/>
              <a:cxnLst/>
              <a:rect l="0" t="0" r="0" b="0"/>
              <a:pathLst>
                <a:path w="440463" h="318494">
                  <a:moveTo>
                    <a:pt x="0" y="219388"/>
                  </a:moveTo>
                  <a:lnTo>
                    <a:pt x="5845" y="201852"/>
                  </a:lnTo>
                  <a:lnTo>
                    <a:pt x="10015" y="193015"/>
                  </a:lnTo>
                  <a:lnTo>
                    <a:pt x="15241" y="183454"/>
                  </a:lnTo>
                  <a:lnTo>
                    <a:pt x="21172" y="173409"/>
                  </a:lnTo>
                  <a:lnTo>
                    <a:pt x="26350" y="163042"/>
                  </a:lnTo>
                  <a:lnTo>
                    <a:pt x="31025" y="152460"/>
                  </a:lnTo>
                  <a:lnTo>
                    <a:pt x="35365" y="141735"/>
                  </a:lnTo>
                  <a:lnTo>
                    <a:pt x="41930" y="129690"/>
                  </a:lnTo>
                  <a:lnTo>
                    <a:pt x="49976" y="116767"/>
                  </a:lnTo>
                  <a:lnTo>
                    <a:pt x="59011" y="103258"/>
                  </a:lnTo>
                  <a:lnTo>
                    <a:pt x="78837" y="75196"/>
                  </a:lnTo>
                  <a:lnTo>
                    <a:pt x="89264" y="60861"/>
                  </a:lnTo>
                  <a:lnTo>
                    <a:pt x="99885" y="47635"/>
                  </a:lnTo>
                  <a:lnTo>
                    <a:pt x="110636" y="35146"/>
                  </a:lnTo>
                  <a:lnTo>
                    <a:pt x="121474" y="23150"/>
                  </a:lnTo>
                  <a:lnTo>
                    <a:pt x="132370" y="13929"/>
                  </a:lnTo>
                  <a:lnTo>
                    <a:pt x="143304" y="6558"/>
                  </a:lnTo>
                  <a:lnTo>
                    <a:pt x="154265" y="420"/>
                  </a:lnTo>
                  <a:lnTo>
                    <a:pt x="164018" y="0"/>
                  </a:lnTo>
                  <a:lnTo>
                    <a:pt x="172968" y="3389"/>
                  </a:lnTo>
                  <a:lnTo>
                    <a:pt x="181381" y="9320"/>
                  </a:lnTo>
                  <a:lnTo>
                    <a:pt x="188214" y="19391"/>
                  </a:lnTo>
                  <a:lnTo>
                    <a:pt x="193992" y="32222"/>
                  </a:lnTo>
                  <a:lnTo>
                    <a:pt x="212057" y="85081"/>
                  </a:lnTo>
                  <a:lnTo>
                    <a:pt x="219676" y="94368"/>
                  </a:lnTo>
                  <a:lnTo>
                    <a:pt x="229649" y="101784"/>
                  </a:lnTo>
                  <a:lnTo>
                    <a:pt x="241192" y="107950"/>
                  </a:lnTo>
                  <a:lnTo>
                    <a:pt x="253781" y="110838"/>
                  </a:lnTo>
                  <a:lnTo>
                    <a:pt x="267068" y="111540"/>
                  </a:lnTo>
                  <a:lnTo>
                    <a:pt x="280820" y="110784"/>
                  </a:lnTo>
                  <a:lnTo>
                    <a:pt x="294882" y="109057"/>
                  </a:lnTo>
                  <a:lnTo>
                    <a:pt x="309151" y="106682"/>
                  </a:lnTo>
                  <a:lnTo>
                    <a:pt x="323557" y="103875"/>
                  </a:lnTo>
                  <a:lnTo>
                    <a:pt x="338055" y="103227"/>
                  </a:lnTo>
                  <a:lnTo>
                    <a:pt x="352615" y="104019"/>
                  </a:lnTo>
                  <a:lnTo>
                    <a:pt x="367215" y="105770"/>
                  </a:lnTo>
                  <a:lnTo>
                    <a:pt x="379396" y="110608"/>
                  </a:lnTo>
                  <a:lnTo>
                    <a:pt x="389963" y="117504"/>
                  </a:lnTo>
                  <a:lnTo>
                    <a:pt x="399455" y="125772"/>
                  </a:lnTo>
                  <a:lnTo>
                    <a:pt x="407007" y="137401"/>
                  </a:lnTo>
                  <a:lnTo>
                    <a:pt x="413265" y="151272"/>
                  </a:lnTo>
                  <a:lnTo>
                    <a:pt x="418660" y="166636"/>
                  </a:lnTo>
                  <a:lnTo>
                    <a:pt x="422257" y="181773"/>
                  </a:lnTo>
                  <a:lnTo>
                    <a:pt x="424655" y="196758"/>
                  </a:lnTo>
                  <a:lnTo>
                    <a:pt x="426253" y="211643"/>
                  </a:lnTo>
                  <a:lnTo>
                    <a:pt x="427319" y="227683"/>
                  </a:lnTo>
                  <a:lnTo>
                    <a:pt x="428030" y="244495"/>
                  </a:lnTo>
                  <a:lnTo>
                    <a:pt x="440462" y="3184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013266" y="4074277"/>
              <a:ext cx="242255" cy="11013"/>
            </a:xfrm>
            <a:custGeom>
              <a:avLst/>
              <a:gdLst/>
              <a:ahLst/>
              <a:cxnLst/>
              <a:rect l="0" t="0" r="0" b="0"/>
              <a:pathLst>
                <a:path w="242255" h="11013">
                  <a:moveTo>
                    <a:pt x="0" y="0"/>
                  </a:moveTo>
                  <a:lnTo>
                    <a:pt x="17537" y="5846"/>
                  </a:lnTo>
                  <a:lnTo>
                    <a:pt x="28821" y="7568"/>
                  </a:lnTo>
                  <a:lnTo>
                    <a:pt x="42460" y="8716"/>
                  </a:lnTo>
                  <a:lnTo>
                    <a:pt x="57671" y="9481"/>
                  </a:lnTo>
                  <a:lnTo>
                    <a:pt x="87623" y="10331"/>
                  </a:lnTo>
                  <a:lnTo>
                    <a:pt x="188122" y="10952"/>
                  </a:lnTo>
                  <a:lnTo>
                    <a:pt x="242254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046301" y="4283497"/>
              <a:ext cx="253267" cy="32313"/>
            </a:xfrm>
            <a:custGeom>
              <a:avLst/>
              <a:gdLst/>
              <a:ahLst/>
              <a:cxnLst/>
              <a:rect l="0" t="0" r="0" b="0"/>
              <a:pathLst>
                <a:path w="253267" h="32313">
                  <a:moveTo>
                    <a:pt x="0" y="0"/>
                  </a:moveTo>
                  <a:lnTo>
                    <a:pt x="17537" y="11691"/>
                  </a:lnTo>
                  <a:lnTo>
                    <a:pt x="28820" y="16358"/>
                  </a:lnTo>
                  <a:lnTo>
                    <a:pt x="42460" y="20694"/>
                  </a:lnTo>
                  <a:lnTo>
                    <a:pt x="57671" y="24807"/>
                  </a:lnTo>
                  <a:lnTo>
                    <a:pt x="73929" y="27549"/>
                  </a:lnTo>
                  <a:lnTo>
                    <a:pt x="90885" y="29378"/>
                  </a:lnTo>
                  <a:lnTo>
                    <a:pt x="108307" y="30597"/>
                  </a:lnTo>
                  <a:lnTo>
                    <a:pt x="124815" y="31409"/>
                  </a:lnTo>
                  <a:lnTo>
                    <a:pt x="156209" y="32312"/>
                  </a:lnTo>
                  <a:lnTo>
                    <a:pt x="171432" y="31329"/>
                  </a:lnTo>
                  <a:lnTo>
                    <a:pt x="253266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398671" y="3975173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11011"/>
                  </a:moveTo>
                  <a:lnTo>
                    <a:pt x="23383" y="11011"/>
                  </a:lnTo>
                  <a:lnTo>
                    <a:pt x="33941" y="9788"/>
                  </a:lnTo>
                  <a:lnTo>
                    <a:pt x="44651" y="7749"/>
                  </a:lnTo>
                  <a:lnTo>
                    <a:pt x="55461" y="5166"/>
                  </a:lnTo>
                  <a:lnTo>
                    <a:pt x="67561" y="3444"/>
                  </a:lnTo>
                  <a:lnTo>
                    <a:pt x="80522" y="2296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640925" y="3876069"/>
              <a:ext cx="11013" cy="187197"/>
            </a:xfrm>
            <a:custGeom>
              <a:avLst/>
              <a:gdLst/>
              <a:ahLst/>
              <a:cxnLst/>
              <a:rect l="0" t="0" r="0" b="0"/>
              <a:pathLst>
                <a:path w="11013" h="187197">
                  <a:moveTo>
                    <a:pt x="11012" y="0"/>
                  </a:moveTo>
                  <a:lnTo>
                    <a:pt x="11012" y="23383"/>
                  </a:lnTo>
                  <a:lnTo>
                    <a:pt x="9788" y="33941"/>
                  </a:lnTo>
                  <a:lnTo>
                    <a:pt x="7749" y="44650"/>
                  </a:lnTo>
                  <a:lnTo>
                    <a:pt x="5167" y="55461"/>
                  </a:lnTo>
                  <a:lnTo>
                    <a:pt x="3444" y="67561"/>
                  </a:lnTo>
                  <a:lnTo>
                    <a:pt x="2296" y="80523"/>
                  </a:lnTo>
                  <a:lnTo>
                    <a:pt x="1531" y="94058"/>
                  </a:lnTo>
                  <a:lnTo>
                    <a:pt x="681" y="122147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321590" y="4173422"/>
              <a:ext cx="561590" cy="21983"/>
            </a:xfrm>
            <a:custGeom>
              <a:avLst/>
              <a:gdLst/>
              <a:ahLst/>
              <a:cxnLst/>
              <a:rect l="0" t="0" r="0" b="0"/>
              <a:pathLst>
                <a:path w="561590" h="21983">
                  <a:moveTo>
                    <a:pt x="0" y="21982"/>
                  </a:moveTo>
                  <a:lnTo>
                    <a:pt x="23382" y="21982"/>
                  </a:lnTo>
                  <a:lnTo>
                    <a:pt x="35165" y="20759"/>
                  </a:lnTo>
                  <a:lnTo>
                    <a:pt x="47913" y="18720"/>
                  </a:lnTo>
                  <a:lnTo>
                    <a:pt x="61306" y="16137"/>
                  </a:lnTo>
                  <a:lnTo>
                    <a:pt x="75129" y="14415"/>
                  </a:lnTo>
                  <a:lnTo>
                    <a:pt x="89238" y="13267"/>
                  </a:lnTo>
                  <a:lnTo>
                    <a:pt x="103538" y="12501"/>
                  </a:lnTo>
                  <a:lnTo>
                    <a:pt x="132478" y="11651"/>
                  </a:lnTo>
                  <a:lnTo>
                    <a:pt x="190934" y="11105"/>
                  </a:lnTo>
                  <a:lnTo>
                    <a:pt x="206817" y="9836"/>
                  </a:lnTo>
                  <a:lnTo>
                    <a:pt x="223524" y="7768"/>
                  </a:lnTo>
                  <a:lnTo>
                    <a:pt x="240779" y="5165"/>
                  </a:lnTo>
                  <a:lnTo>
                    <a:pt x="258400" y="3430"/>
                  </a:lnTo>
                  <a:lnTo>
                    <a:pt x="276265" y="2273"/>
                  </a:lnTo>
                  <a:lnTo>
                    <a:pt x="294292" y="1502"/>
                  </a:lnTo>
                  <a:lnTo>
                    <a:pt x="333899" y="645"/>
                  </a:lnTo>
                  <a:lnTo>
                    <a:pt x="463543" y="0"/>
                  </a:lnTo>
                  <a:lnTo>
                    <a:pt x="477873" y="1210"/>
                  </a:lnTo>
                  <a:lnTo>
                    <a:pt x="491096" y="3240"/>
                  </a:lnTo>
                  <a:lnTo>
                    <a:pt x="561589" y="109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454182" y="4185411"/>
              <a:ext cx="373937" cy="571584"/>
            </a:xfrm>
            <a:custGeom>
              <a:avLst/>
              <a:gdLst/>
              <a:ahLst/>
              <a:cxnLst/>
              <a:rect l="0" t="0" r="0" b="0"/>
              <a:pathLst>
                <a:path w="373937" h="571584">
                  <a:moveTo>
                    <a:pt x="10558" y="21005"/>
                  </a:moveTo>
                  <a:lnTo>
                    <a:pt x="4712" y="38542"/>
                  </a:lnTo>
                  <a:lnTo>
                    <a:pt x="2990" y="48601"/>
                  </a:lnTo>
                  <a:lnTo>
                    <a:pt x="1842" y="60202"/>
                  </a:lnTo>
                  <a:lnTo>
                    <a:pt x="1077" y="72830"/>
                  </a:lnTo>
                  <a:lnTo>
                    <a:pt x="227" y="99912"/>
                  </a:lnTo>
                  <a:lnTo>
                    <a:pt x="0" y="113985"/>
                  </a:lnTo>
                  <a:lnTo>
                    <a:pt x="1072" y="127038"/>
                  </a:lnTo>
                  <a:lnTo>
                    <a:pt x="3011" y="139411"/>
                  </a:lnTo>
                  <a:lnTo>
                    <a:pt x="5527" y="151329"/>
                  </a:lnTo>
                  <a:lnTo>
                    <a:pt x="12098" y="159275"/>
                  </a:lnTo>
                  <a:lnTo>
                    <a:pt x="21373" y="164572"/>
                  </a:lnTo>
                  <a:lnTo>
                    <a:pt x="32450" y="168103"/>
                  </a:lnTo>
                  <a:lnTo>
                    <a:pt x="44729" y="169234"/>
                  </a:lnTo>
                  <a:lnTo>
                    <a:pt x="57808" y="168765"/>
                  </a:lnTo>
                  <a:lnTo>
                    <a:pt x="71423" y="167228"/>
                  </a:lnTo>
                  <a:lnTo>
                    <a:pt x="85393" y="164980"/>
                  </a:lnTo>
                  <a:lnTo>
                    <a:pt x="99600" y="162258"/>
                  </a:lnTo>
                  <a:lnTo>
                    <a:pt x="113966" y="159220"/>
                  </a:lnTo>
                  <a:lnTo>
                    <a:pt x="127213" y="155971"/>
                  </a:lnTo>
                  <a:lnTo>
                    <a:pt x="139716" y="152581"/>
                  </a:lnTo>
                  <a:lnTo>
                    <a:pt x="151721" y="149098"/>
                  </a:lnTo>
                  <a:lnTo>
                    <a:pt x="164619" y="146776"/>
                  </a:lnTo>
                  <a:lnTo>
                    <a:pt x="178110" y="145228"/>
                  </a:lnTo>
                  <a:lnTo>
                    <a:pt x="191999" y="144196"/>
                  </a:lnTo>
                  <a:lnTo>
                    <a:pt x="206153" y="143508"/>
                  </a:lnTo>
                  <a:lnTo>
                    <a:pt x="234929" y="142744"/>
                  </a:lnTo>
                  <a:lnTo>
                    <a:pt x="248232" y="143763"/>
                  </a:lnTo>
                  <a:lnTo>
                    <a:pt x="260770" y="145666"/>
                  </a:lnTo>
                  <a:lnTo>
                    <a:pt x="272800" y="148159"/>
                  </a:lnTo>
                  <a:lnTo>
                    <a:pt x="283267" y="147373"/>
                  </a:lnTo>
                  <a:lnTo>
                    <a:pt x="292691" y="144403"/>
                  </a:lnTo>
                  <a:lnTo>
                    <a:pt x="301421" y="139975"/>
                  </a:lnTo>
                  <a:lnTo>
                    <a:pt x="307241" y="132130"/>
                  </a:lnTo>
                  <a:lnTo>
                    <a:pt x="311121" y="122005"/>
                  </a:lnTo>
                  <a:lnTo>
                    <a:pt x="313707" y="110362"/>
                  </a:lnTo>
                  <a:lnTo>
                    <a:pt x="316656" y="98929"/>
                  </a:lnTo>
                  <a:lnTo>
                    <a:pt x="319844" y="87636"/>
                  </a:lnTo>
                  <a:lnTo>
                    <a:pt x="326651" y="65301"/>
                  </a:lnTo>
                  <a:lnTo>
                    <a:pt x="333754" y="43139"/>
                  </a:lnTo>
                  <a:lnTo>
                    <a:pt x="336138" y="30867"/>
                  </a:lnTo>
                  <a:lnTo>
                    <a:pt x="337727" y="17791"/>
                  </a:lnTo>
                  <a:lnTo>
                    <a:pt x="339493" y="0"/>
                  </a:lnTo>
                  <a:lnTo>
                    <a:pt x="339963" y="2108"/>
                  </a:lnTo>
                  <a:lnTo>
                    <a:pt x="341710" y="17500"/>
                  </a:lnTo>
                  <a:lnTo>
                    <a:pt x="343889" y="28456"/>
                  </a:lnTo>
                  <a:lnTo>
                    <a:pt x="346564" y="40655"/>
                  </a:lnTo>
                  <a:lnTo>
                    <a:pt x="348349" y="54904"/>
                  </a:lnTo>
                  <a:lnTo>
                    <a:pt x="349538" y="70522"/>
                  </a:lnTo>
                  <a:lnTo>
                    <a:pt x="350331" y="87051"/>
                  </a:lnTo>
                  <a:lnTo>
                    <a:pt x="352083" y="102964"/>
                  </a:lnTo>
                  <a:lnTo>
                    <a:pt x="354474" y="118467"/>
                  </a:lnTo>
                  <a:lnTo>
                    <a:pt x="357292" y="133697"/>
                  </a:lnTo>
                  <a:lnTo>
                    <a:pt x="359171" y="149967"/>
                  </a:lnTo>
                  <a:lnTo>
                    <a:pt x="360423" y="166931"/>
                  </a:lnTo>
                  <a:lnTo>
                    <a:pt x="361258" y="184359"/>
                  </a:lnTo>
                  <a:lnTo>
                    <a:pt x="363038" y="200871"/>
                  </a:lnTo>
                  <a:lnTo>
                    <a:pt x="365448" y="216773"/>
                  </a:lnTo>
                  <a:lnTo>
                    <a:pt x="368279" y="232268"/>
                  </a:lnTo>
                  <a:lnTo>
                    <a:pt x="370165" y="248716"/>
                  </a:lnTo>
                  <a:lnTo>
                    <a:pt x="371423" y="265799"/>
                  </a:lnTo>
                  <a:lnTo>
                    <a:pt x="372262" y="283305"/>
                  </a:lnTo>
                  <a:lnTo>
                    <a:pt x="373194" y="315807"/>
                  </a:lnTo>
                  <a:lnTo>
                    <a:pt x="373874" y="406189"/>
                  </a:lnTo>
                  <a:lnTo>
                    <a:pt x="373936" y="518652"/>
                  </a:lnTo>
                  <a:lnTo>
                    <a:pt x="371490" y="531401"/>
                  </a:lnTo>
                  <a:lnTo>
                    <a:pt x="367413" y="542348"/>
                  </a:lnTo>
                  <a:lnTo>
                    <a:pt x="351917" y="5715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407630" y="4591820"/>
              <a:ext cx="268254" cy="626882"/>
            </a:xfrm>
            <a:custGeom>
              <a:avLst/>
              <a:gdLst/>
              <a:ahLst/>
              <a:cxnLst/>
              <a:rect l="0" t="0" r="0" b="0"/>
              <a:pathLst>
                <a:path w="268254" h="626882">
                  <a:moveTo>
                    <a:pt x="165174" y="0"/>
                  </a:moveTo>
                  <a:lnTo>
                    <a:pt x="153482" y="11692"/>
                  </a:lnTo>
                  <a:lnTo>
                    <a:pt x="148815" y="18806"/>
                  </a:lnTo>
                  <a:lnTo>
                    <a:pt x="144480" y="27220"/>
                  </a:lnTo>
                  <a:lnTo>
                    <a:pt x="140366" y="36499"/>
                  </a:lnTo>
                  <a:lnTo>
                    <a:pt x="129270" y="59861"/>
                  </a:lnTo>
                  <a:lnTo>
                    <a:pt x="122886" y="72942"/>
                  </a:lnTo>
                  <a:lnTo>
                    <a:pt x="117406" y="86557"/>
                  </a:lnTo>
                  <a:lnTo>
                    <a:pt x="112529" y="100527"/>
                  </a:lnTo>
                  <a:lnTo>
                    <a:pt x="95910" y="152268"/>
                  </a:lnTo>
                  <a:lnTo>
                    <a:pt x="90858" y="166358"/>
                  </a:lnTo>
                  <a:lnTo>
                    <a:pt x="78718" y="198327"/>
                  </a:lnTo>
                  <a:lnTo>
                    <a:pt x="73278" y="215417"/>
                  </a:lnTo>
                  <a:lnTo>
                    <a:pt x="68428" y="232927"/>
                  </a:lnTo>
                  <a:lnTo>
                    <a:pt x="63972" y="250718"/>
                  </a:lnTo>
                  <a:lnTo>
                    <a:pt x="61000" y="268697"/>
                  </a:lnTo>
                  <a:lnTo>
                    <a:pt x="59020" y="286800"/>
                  </a:lnTo>
                  <a:lnTo>
                    <a:pt x="57699" y="304986"/>
                  </a:lnTo>
                  <a:lnTo>
                    <a:pt x="55595" y="320781"/>
                  </a:lnTo>
                  <a:lnTo>
                    <a:pt x="52969" y="334981"/>
                  </a:lnTo>
                  <a:lnTo>
                    <a:pt x="49995" y="348119"/>
                  </a:lnTo>
                  <a:lnTo>
                    <a:pt x="48012" y="362995"/>
                  </a:lnTo>
                  <a:lnTo>
                    <a:pt x="46690" y="379029"/>
                  </a:lnTo>
                  <a:lnTo>
                    <a:pt x="45809" y="395837"/>
                  </a:lnTo>
                  <a:lnTo>
                    <a:pt x="44830" y="430825"/>
                  </a:lnTo>
                  <a:lnTo>
                    <a:pt x="44568" y="448720"/>
                  </a:lnTo>
                  <a:lnTo>
                    <a:pt x="43171" y="464320"/>
                  </a:lnTo>
                  <a:lnTo>
                    <a:pt x="41016" y="478391"/>
                  </a:lnTo>
                  <a:lnTo>
                    <a:pt x="38356" y="491442"/>
                  </a:lnTo>
                  <a:lnTo>
                    <a:pt x="36582" y="505036"/>
                  </a:lnTo>
                  <a:lnTo>
                    <a:pt x="35400" y="518994"/>
                  </a:lnTo>
                  <a:lnTo>
                    <a:pt x="34612" y="533192"/>
                  </a:lnTo>
                  <a:lnTo>
                    <a:pt x="32863" y="547552"/>
                  </a:lnTo>
                  <a:lnTo>
                    <a:pt x="30473" y="562020"/>
                  </a:lnTo>
                  <a:lnTo>
                    <a:pt x="27656" y="576559"/>
                  </a:lnTo>
                  <a:lnTo>
                    <a:pt x="25779" y="591145"/>
                  </a:lnTo>
                  <a:lnTo>
                    <a:pt x="24527" y="605763"/>
                  </a:lnTo>
                  <a:lnTo>
                    <a:pt x="23692" y="620403"/>
                  </a:lnTo>
                  <a:lnTo>
                    <a:pt x="21913" y="626492"/>
                  </a:lnTo>
                  <a:lnTo>
                    <a:pt x="19503" y="626881"/>
                  </a:lnTo>
                  <a:lnTo>
                    <a:pt x="16673" y="623470"/>
                  </a:lnTo>
                  <a:lnTo>
                    <a:pt x="16009" y="616302"/>
                  </a:lnTo>
                  <a:lnTo>
                    <a:pt x="16790" y="606630"/>
                  </a:lnTo>
                  <a:lnTo>
                    <a:pt x="18534" y="595287"/>
                  </a:lnTo>
                  <a:lnTo>
                    <a:pt x="20921" y="582831"/>
                  </a:lnTo>
                  <a:lnTo>
                    <a:pt x="47818" y="454327"/>
                  </a:lnTo>
                  <a:lnTo>
                    <a:pt x="52678" y="436247"/>
                  </a:lnTo>
                  <a:lnTo>
                    <a:pt x="58366" y="418076"/>
                  </a:lnTo>
                  <a:lnTo>
                    <a:pt x="64604" y="399845"/>
                  </a:lnTo>
                  <a:lnTo>
                    <a:pt x="78061" y="363274"/>
                  </a:lnTo>
                  <a:lnTo>
                    <a:pt x="85076" y="344958"/>
                  </a:lnTo>
                  <a:lnTo>
                    <a:pt x="92199" y="327852"/>
                  </a:lnTo>
                  <a:lnTo>
                    <a:pt x="99395" y="311555"/>
                  </a:lnTo>
                  <a:lnTo>
                    <a:pt x="106639" y="295796"/>
                  </a:lnTo>
                  <a:lnTo>
                    <a:pt x="115139" y="282843"/>
                  </a:lnTo>
                  <a:lnTo>
                    <a:pt x="124476" y="271760"/>
                  </a:lnTo>
                  <a:lnTo>
                    <a:pt x="159989" y="236392"/>
                  </a:lnTo>
                  <a:lnTo>
                    <a:pt x="170282" y="231005"/>
                  </a:lnTo>
                  <a:lnTo>
                    <a:pt x="182038" y="227414"/>
                  </a:lnTo>
                  <a:lnTo>
                    <a:pt x="194769" y="225020"/>
                  </a:lnTo>
                  <a:lnTo>
                    <a:pt x="206927" y="224648"/>
                  </a:lnTo>
                  <a:lnTo>
                    <a:pt x="218703" y="225623"/>
                  </a:lnTo>
                  <a:lnTo>
                    <a:pt x="230224" y="227496"/>
                  </a:lnTo>
                  <a:lnTo>
                    <a:pt x="239128" y="232416"/>
                  </a:lnTo>
                  <a:lnTo>
                    <a:pt x="246288" y="239366"/>
                  </a:lnTo>
                  <a:lnTo>
                    <a:pt x="252284" y="247670"/>
                  </a:lnTo>
                  <a:lnTo>
                    <a:pt x="257506" y="258100"/>
                  </a:lnTo>
                  <a:lnTo>
                    <a:pt x="262210" y="269947"/>
                  </a:lnTo>
                  <a:lnTo>
                    <a:pt x="266570" y="282739"/>
                  </a:lnTo>
                  <a:lnTo>
                    <a:pt x="268253" y="297385"/>
                  </a:lnTo>
                  <a:lnTo>
                    <a:pt x="268151" y="313267"/>
                  </a:lnTo>
                  <a:lnTo>
                    <a:pt x="266860" y="329972"/>
                  </a:lnTo>
                  <a:lnTo>
                    <a:pt x="264776" y="344779"/>
                  </a:lnTo>
                  <a:lnTo>
                    <a:pt x="262163" y="358321"/>
                  </a:lnTo>
                  <a:lnTo>
                    <a:pt x="249178" y="412274"/>
                  </a:lnTo>
                  <a:lnTo>
                    <a:pt x="244423" y="425341"/>
                  </a:lnTo>
                  <a:lnTo>
                    <a:pt x="238806" y="437723"/>
                  </a:lnTo>
                  <a:lnTo>
                    <a:pt x="232615" y="449648"/>
                  </a:lnTo>
                  <a:lnTo>
                    <a:pt x="226040" y="460045"/>
                  </a:lnTo>
                  <a:lnTo>
                    <a:pt x="219209" y="469423"/>
                  </a:lnTo>
                  <a:lnTo>
                    <a:pt x="212209" y="478122"/>
                  </a:lnTo>
                  <a:lnTo>
                    <a:pt x="205095" y="486369"/>
                  </a:lnTo>
                  <a:lnTo>
                    <a:pt x="197905" y="494313"/>
                  </a:lnTo>
                  <a:lnTo>
                    <a:pt x="183391" y="509666"/>
                  </a:lnTo>
                  <a:lnTo>
                    <a:pt x="168785" y="524646"/>
                  </a:lnTo>
                  <a:lnTo>
                    <a:pt x="160240" y="530844"/>
                  </a:lnTo>
                  <a:lnTo>
                    <a:pt x="150873" y="536198"/>
                  </a:lnTo>
                  <a:lnTo>
                    <a:pt x="140958" y="540992"/>
                  </a:lnTo>
                  <a:lnTo>
                    <a:pt x="130677" y="545411"/>
                  </a:lnTo>
                  <a:lnTo>
                    <a:pt x="120153" y="549580"/>
                  </a:lnTo>
                  <a:lnTo>
                    <a:pt x="98671" y="557476"/>
                  </a:lnTo>
                  <a:lnTo>
                    <a:pt x="76889" y="565064"/>
                  </a:lnTo>
                  <a:lnTo>
                    <a:pt x="64718" y="567576"/>
                  </a:lnTo>
                  <a:lnTo>
                    <a:pt x="51710" y="569251"/>
                  </a:lnTo>
                  <a:lnTo>
                    <a:pt x="0" y="561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881127" y="4889132"/>
              <a:ext cx="198209" cy="88094"/>
            </a:xfrm>
            <a:custGeom>
              <a:avLst/>
              <a:gdLst/>
              <a:ahLst/>
              <a:cxnLst/>
              <a:rect l="0" t="0" r="0" b="0"/>
              <a:pathLst>
                <a:path w="198209" h="88094">
                  <a:moveTo>
                    <a:pt x="0" y="0"/>
                  </a:moveTo>
                  <a:lnTo>
                    <a:pt x="11692" y="11692"/>
                  </a:lnTo>
                  <a:lnTo>
                    <a:pt x="18807" y="17583"/>
                  </a:lnTo>
                  <a:lnTo>
                    <a:pt x="27220" y="23957"/>
                  </a:lnTo>
                  <a:lnTo>
                    <a:pt x="36499" y="30653"/>
                  </a:lnTo>
                  <a:lnTo>
                    <a:pt x="47579" y="37565"/>
                  </a:lnTo>
                  <a:lnTo>
                    <a:pt x="59860" y="44619"/>
                  </a:lnTo>
                  <a:lnTo>
                    <a:pt x="72942" y="51769"/>
                  </a:lnTo>
                  <a:lnTo>
                    <a:pt x="86557" y="57760"/>
                  </a:lnTo>
                  <a:lnTo>
                    <a:pt x="100527" y="62977"/>
                  </a:lnTo>
                  <a:lnTo>
                    <a:pt x="114735" y="67679"/>
                  </a:lnTo>
                  <a:lnTo>
                    <a:pt x="129101" y="70813"/>
                  </a:lnTo>
                  <a:lnTo>
                    <a:pt x="143572" y="72902"/>
                  </a:lnTo>
                  <a:lnTo>
                    <a:pt x="198208" y="880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936185" y="5054306"/>
              <a:ext cx="187198" cy="77082"/>
            </a:xfrm>
            <a:custGeom>
              <a:avLst/>
              <a:gdLst/>
              <a:ahLst/>
              <a:cxnLst/>
              <a:rect l="0" t="0" r="0" b="0"/>
              <a:pathLst>
                <a:path w="187198" h="77082">
                  <a:moveTo>
                    <a:pt x="0" y="0"/>
                  </a:moveTo>
                  <a:lnTo>
                    <a:pt x="17537" y="11691"/>
                  </a:lnTo>
                  <a:lnTo>
                    <a:pt x="26373" y="16359"/>
                  </a:lnTo>
                  <a:lnTo>
                    <a:pt x="35935" y="20694"/>
                  </a:lnTo>
                  <a:lnTo>
                    <a:pt x="45980" y="24808"/>
                  </a:lnTo>
                  <a:lnTo>
                    <a:pt x="56347" y="28774"/>
                  </a:lnTo>
                  <a:lnTo>
                    <a:pt x="77654" y="36443"/>
                  </a:lnTo>
                  <a:lnTo>
                    <a:pt x="132215" y="55023"/>
                  </a:lnTo>
                  <a:lnTo>
                    <a:pt x="187197" y="770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288555" y="4768005"/>
              <a:ext cx="210446" cy="429452"/>
            </a:xfrm>
            <a:custGeom>
              <a:avLst/>
              <a:gdLst/>
              <a:ahLst/>
              <a:cxnLst/>
              <a:rect l="0" t="0" r="0" b="0"/>
              <a:pathLst>
                <a:path w="210446" h="429452">
                  <a:moveTo>
                    <a:pt x="44046" y="429451"/>
                  </a:moveTo>
                  <a:lnTo>
                    <a:pt x="49892" y="406069"/>
                  </a:lnTo>
                  <a:lnTo>
                    <a:pt x="54061" y="395510"/>
                  </a:lnTo>
                  <a:lnTo>
                    <a:pt x="59287" y="384801"/>
                  </a:lnTo>
                  <a:lnTo>
                    <a:pt x="65218" y="373991"/>
                  </a:lnTo>
                  <a:lnTo>
                    <a:pt x="70396" y="361890"/>
                  </a:lnTo>
                  <a:lnTo>
                    <a:pt x="75071" y="348929"/>
                  </a:lnTo>
                  <a:lnTo>
                    <a:pt x="79412" y="335394"/>
                  </a:lnTo>
                  <a:lnTo>
                    <a:pt x="84752" y="322700"/>
                  </a:lnTo>
                  <a:lnTo>
                    <a:pt x="90759" y="310567"/>
                  </a:lnTo>
                  <a:lnTo>
                    <a:pt x="97212" y="298808"/>
                  </a:lnTo>
                  <a:lnTo>
                    <a:pt x="103960" y="287298"/>
                  </a:lnTo>
                  <a:lnTo>
                    <a:pt x="117983" y="264721"/>
                  </a:lnTo>
                  <a:lnTo>
                    <a:pt x="125149" y="252338"/>
                  </a:lnTo>
                  <a:lnTo>
                    <a:pt x="139636" y="225529"/>
                  </a:lnTo>
                  <a:lnTo>
                    <a:pt x="161549" y="182921"/>
                  </a:lnTo>
                  <a:lnTo>
                    <a:pt x="168875" y="169664"/>
                  </a:lnTo>
                  <a:lnTo>
                    <a:pt x="176205" y="157156"/>
                  </a:lnTo>
                  <a:lnTo>
                    <a:pt x="190876" y="133470"/>
                  </a:lnTo>
                  <a:lnTo>
                    <a:pt x="205553" y="110708"/>
                  </a:lnTo>
                  <a:lnTo>
                    <a:pt x="209223" y="98275"/>
                  </a:lnTo>
                  <a:lnTo>
                    <a:pt x="210445" y="85093"/>
                  </a:lnTo>
                  <a:lnTo>
                    <a:pt x="210037" y="71411"/>
                  </a:lnTo>
                  <a:lnTo>
                    <a:pt x="206094" y="61066"/>
                  </a:lnTo>
                  <a:lnTo>
                    <a:pt x="199795" y="52946"/>
                  </a:lnTo>
                  <a:lnTo>
                    <a:pt x="191925" y="46309"/>
                  </a:lnTo>
                  <a:lnTo>
                    <a:pt x="181784" y="40661"/>
                  </a:lnTo>
                  <a:lnTo>
                    <a:pt x="170130" y="35672"/>
                  </a:lnTo>
                  <a:lnTo>
                    <a:pt x="157466" y="31122"/>
                  </a:lnTo>
                  <a:lnTo>
                    <a:pt x="142906" y="28089"/>
                  </a:lnTo>
                  <a:lnTo>
                    <a:pt x="127082" y="26067"/>
                  </a:lnTo>
                  <a:lnTo>
                    <a:pt x="110415" y="24719"/>
                  </a:lnTo>
                  <a:lnTo>
                    <a:pt x="95633" y="22597"/>
                  </a:lnTo>
                  <a:lnTo>
                    <a:pt x="82108" y="19959"/>
                  </a:lnTo>
                  <a:lnTo>
                    <a:pt x="69421" y="16976"/>
                  </a:lnTo>
                  <a:lnTo>
                    <a:pt x="57292" y="13765"/>
                  </a:lnTo>
                  <a:lnTo>
                    <a:pt x="45536" y="104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497775" y="5131387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640925" y="4745982"/>
              <a:ext cx="141775" cy="594625"/>
            </a:xfrm>
            <a:custGeom>
              <a:avLst/>
              <a:gdLst/>
              <a:ahLst/>
              <a:cxnLst/>
              <a:rect l="0" t="0" r="0" b="0"/>
              <a:pathLst>
                <a:path w="141775" h="594625">
                  <a:moveTo>
                    <a:pt x="99104" y="0"/>
                  </a:moveTo>
                  <a:lnTo>
                    <a:pt x="75722" y="0"/>
                  </a:lnTo>
                  <a:lnTo>
                    <a:pt x="65163" y="1224"/>
                  </a:lnTo>
                  <a:lnTo>
                    <a:pt x="54453" y="3263"/>
                  </a:lnTo>
                  <a:lnTo>
                    <a:pt x="43643" y="5846"/>
                  </a:lnTo>
                  <a:lnTo>
                    <a:pt x="33990" y="10015"/>
                  </a:lnTo>
                  <a:lnTo>
                    <a:pt x="25107" y="15242"/>
                  </a:lnTo>
                  <a:lnTo>
                    <a:pt x="16738" y="21173"/>
                  </a:lnTo>
                  <a:lnTo>
                    <a:pt x="11159" y="30021"/>
                  </a:lnTo>
                  <a:lnTo>
                    <a:pt x="7439" y="40814"/>
                  </a:lnTo>
                  <a:lnTo>
                    <a:pt x="4960" y="52903"/>
                  </a:lnTo>
                  <a:lnTo>
                    <a:pt x="4530" y="64633"/>
                  </a:lnTo>
                  <a:lnTo>
                    <a:pt x="5467" y="76124"/>
                  </a:lnTo>
                  <a:lnTo>
                    <a:pt x="7315" y="87454"/>
                  </a:lnTo>
                  <a:lnTo>
                    <a:pt x="8548" y="99902"/>
                  </a:lnTo>
                  <a:lnTo>
                    <a:pt x="9369" y="113095"/>
                  </a:lnTo>
                  <a:lnTo>
                    <a:pt x="9917" y="126784"/>
                  </a:lnTo>
                  <a:lnTo>
                    <a:pt x="10525" y="158308"/>
                  </a:lnTo>
                  <a:lnTo>
                    <a:pt x="10687" y="175278"/>
                  </a:lnTo>
                  <a:lnTo>
                    <a:pt x="9572" y="190263"/>
                  </a:lnTo>
                  <a:lnTo>
                    <a:pt x="7605" y="203923"/>
                  </a:lnTo>
                  <a:lnTo>
                    <a:pt x="5070" y="216700"/>
                  </a:lnTo>
                  <a:lnTo>
                    <a:pt x="5827" y="227665"/>
                  </a:lnTo>
                  <a:lnTo>
                    <a:pt x="8779" y="237423"/>
                  </a:lnTo>
                  <a:lnTo>
                    <a:pt x="13193" y="246374"/>
                  </a:lnTo>
                  <a:lnTo>
                    <a:pt x="19807" y="251119"/>
                  </a:lnTo>
                  <a:lnTo>
                    <a:pt x="27887" y="253058"/>
                  </a:lnTo>
                  <a:lnTo>
                    <a:pt x="73073" y="253225"/>
                  </a:lnTo>
                  <a:lnTo>
                    <a:pt x="84197" y="255686"/>
                  </a:lnTo>
                  <a:lnTo>
                    <a:pt x="94060" y="259773"/>
                  </a:lnTo>
                  <a:lnTo>
                    <a:pt x="103083" y="264945"/>
                  </a:lnTo>
                  <a:lnTo>
                    <a:pt x="111545" y="272064"/>
                  </a:lnTo>
                  <a:lnTo>
                    <a:pt x="119633" y="280480"/>
                  </a:lnTo>
                  <a:lnTo>
                    <a:pt x="127472" y="289761"/>
                  </a:lnTo>
                  <a:lnTo>
                    <a:pt x="132698" y="300843"/>
                  </a:lnTo>
                  <a:lnTo>
                    <a:pt x="136183" y="313125"/>
                  </a:lnTo>
                  <a:lnTo>
                    <a:pt x="138505" y="326207"/>
                  </a:lnTo>
                  <a:lnTo>
                    <a:pt x="140054" y="341045"/>
                  </a:lnTo>
                  <a:lnTo>
                    <a:pt x="141086" y="357055"/>
                  </a:lnTo>
                  <a:lnTo>
                    <a:pt x="141774" y="373846"/>
                  </a:lnTo>
                  <a:lnTo>
                    <a:pt x="141009" y="388711"/>
                  </a:lnTo>
                  <a:lnTo>
                    <a:pt x="139276" y="402291"/>
                  </a:lnTo>
                  <a:lnTo>
                    <a:pt x="136896" y="415014"/>
                  </a:lnTo>
                  <a:lnTo>
                    <a:pt x="134087" y="427168"/>
                  </a:lnTo>
                  <a:lnTo>
                    <a:pt x="130991" y="438941"/>
                  </a:lnTo>
                  <a:lnTo>
                    <a:pt x="127703" y="450460"/>
                  </a:lnTo>
                  <a:lnTo>
                    <a:pt x="123065" y="461809"/>
                  </a:lnTo>
                  <a:lnTo>
                    <a:pt x="117525" y="473046"/>
                  </a:lnTo>
                  <a:lnTo>
                    <a:pt x="111385" y="484208"/>
                  </a:lnTo>
                  <a:lnTo>
                    <a:pt x="104844" y="495320"/>
                  </a:lnTo>
                  <a:lnTo>
                    <a:pt x="91051" y="517454"/>
                  </a:lnTo>
                  <a:lnTo>
                    <a:pt x="82725" y="528496"/>
                  </a:lnTo>
                  <a:lnTo>
                    <a:pt x="73502" y="539527"/>
                  </a:lnTo>
                  <a:lnTo>
                    <a:pt x="63684" y="550552"/>
                  </a:lnTo>
                  <a:lnTo>
                    <a:pt x="53467" y="560349"/>
                  </a:lnTo>
                  <a:lnTo>
                    <a:pt x="42986" y="569327"/>
                  </a:lnTo>
                  <a:lnTo>
                    <a:pt x="0" y="594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212226" y="365365"/>
            <a:ext cx="3732920" cy="808498"/>
            <a:chOff x="1212226" y="365365"/>
            <a:chExt cx="3732920" cy="808498"/>
          </a:xfrm>
        </p:grpSpPr>
        <p:sp>
          <p:nvSpPr>
            <p:cNvPr id="2" name="Freeform 1"/>
            <p:cNvSpPr/>
            <p:nvPr/>
          </p:nvSpPr>
          <p:spPr>
            <a:xfrm>
              <a:off x="1355376" y="397946"/>
              <a:ext cx="187079" cy="259892"/>
            </a:xfrm>
            <a:custGeom>
              <a:avLst/>
              <a:gdLst/>
              <a:ahLst/>
              <a:cxnLst/>
              <a:rect l="0" t="0" r="0" b="0"/>
              <a:pathLst>
                <a:path w="187079" h="259892">
                  <a:moveTo>
                    <a:pt x="33034" y="9481"/>
                  </a:moveTo>
                  <a:lnTo>
                    <a:pt x="56417" y="3636"/>
                  </a:lnTo>
                  <a:lnTo>
                    <a:pt x="69423" y="1914"/>
                  </a:lnTo>
                  <a:lnTo>
                    <a:pt x="84210" y="766"/>
                  </a:lnTo>
                  <a:lnTo>
                    <a:pt x="100186" y="0"/>
                  </a:lnTo>
                  <a:lnTo>
                    <a:pt x="114508" y="1937"/>
                  </a:lnTo>
                  <a:lnTo>
                    <a:pt x="127726" y="5675"/>
                  </a:lnTo>
                  <a:lnTo>
                    <a:pt x="140208" y="10615"/>
                  </a:lnTo>
                  <a:lnTo>
                    <a:pt x="147306" y="17578"/>
                  </a:lnTo>
                  <a:lnTo>
                    <a:pt x="150815" y="25891"/>
                  </a:lnTo>
                  <a:lnTo>
                    <a:pt x="151931" y="35103"/>
                  </a:lnTo>
                  <a:lnTo>
                    <a:pt x="150227" y="43691"/>
                  </a:lnTo>
                  <a:lnTo>
                    <a:pt x="146645" y="51864"/>
                  </a:lnTo>
                  <a:lnTo>
                    <a:pt x="141809" y="59760"/>
                  </a:lnTo>
                  <a:lnTo>
                    <a:pt x="132468" y="68694"/>
                  </a:lnTo>
                  <a:lnTo>
                    <a:pt x="120123" y="78320"/>
                  </a:lnTo>
                  <a:lnTo>
                    <a:pt x="105776" y="88409"/>
                  </a:lnTo>
                  <a:lnTo>
                    <a:pt x="91317" y="97581"/>
                  </a:lnTo>
                  <a:lnTo>
                    <a:pt x="76783" y="106143"/>
                  </a:lnTo>
                  <a:lnTo>
                    <a:pt x="62200" y="114298"/>
                  </a:lnTo>
                  <a:lnTo>
                    <a:pt x="48808" y="120959"/>
                  </a:lnTo>
                  <a:lnTo>
                    <a:pt x="36209" y="126622"/>
                  </a:lnTo>
                  <a:lnTo>
                    <a:pt x="24139" y="131621"/>
                  </a:lnTo>
                  <a:lnTo>
                    <a:pt x="20987" y="133731"/>
                  </a:lnTo>
                  <a:lnTo>
                    <a:pt x="23779" y="133913"/>
                  </a:lnTo>
                  <a:lnTo>
                    <a:pt x="30535" y="132812"/>
                  </a:lnTo>
                  <a:lnTo>
                    <a:pt x="39933" y="132077"/>
                  </a:lnTo>
                  <a:lnTo>
                    <a:pt x="51092" y="131588"/>
                  </a:lnTo>
                  <a:lnTo>
                    <a:pt x="77765" y="131044"/>
                  </a:lnTo>
                  <a:lnTo>
                    <a:pt x="110012" y="130802"/>
                  </a:lnTo>
                  <a:lnTo>
                    <a:pt x="124728" y="133184"/>
                  </a:lnTo>
                  <a:lnTo>
                    <a:pt x="138210" y="137220"/>
                  </a:lnTo>
                  <a:lnTo>
                    <a:pt x="150868" y="142357"/>
                  </a:lnTo>
                  <a:lnTo>
                    <a:pt x="161754" y="148229"/>
                  </a:lnTo>
                  <a:lnTo>
                    <a:pt x="171458" y="154591"/>
                  </a:lnTo>
                  <a:lnTo>
                    <a:pt x="180375" y="161279"/>
                  </a:lnTo>
                  <a:lnTo>
                    <a:pt x="185096" y="169408"/>
                  </a:lnTo>
                  <a:lnTo>
                    <a:pt x="187019" y="178498"/>
                  </a:lnTo>
                  <a:lnTo>
                    <a:pt x="187078" y="188228"/>
                  </a:lnTo>
                  <a:lnTo>
                    <a:pt x="184671" y="197162"/>
                  </a:lnTo>
                  <a:lnTo>
                    <a:pt x="180619" y="205565"/>
                  </a:lnTo>
                  <a:lnTo>
                    <a:pt x="175470" y="213614"/>
                  </a:lnTo>
                  <a:lnTo>
                    <a:pt x="167144" y="221427"/>
                  </a:lnTo>
                  <a:lnTo>
                    <a:pt x="156699" y="229083"/>
                  </a:lnTo>
                  <a:lnTo>
                    <a:pt x="144842" y="236634"/>
                  </a:lnTo>
                  <a:lnTo>
                    <a:pt x="132043" y="242891"/>
                  </a:lnTo>
                  <a:lnTo>
                    <a:pt x="118616" y="248286"/>
                  </a:lnTo>
                  <a:lnTo>
                    <a:pt x="104771" y="253107"/>
                  </a:lnTo>
                  <a:lnTo>
                    <a:pt x="90647" y="256320"/>
                  </a:lnTo>
                  <a:lnTo>
                    <a:pt x="76337" y="258462"/>
                  </a:lnTo>
                  <a:lnTo>
                    <a:pt x="61903" y="259891"/>
                  </a:lnTo>
                  <a:lnTo>
                    <a:pt x="48610" y="258396"/>
                  </a:lnTo>
                  <a:lnTo>
                    <a:pt x="36077" y="254952"/>
                  </a:lnTo>
                  <a:lnTo>
                    <a:pt x="0" y="2407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212226" y="786606"/>
              <a:ext cx="484509" cy="39262"/>
            </a:xfrm>
            <a:custGeom>
              <a:avLst/>
              <a:gdLst/>
              <a:ahLst/>
              <a:cxnLst/>
              <a:rect l="0" t="0" r="0" b="0"/>
              <a:pathLst>
                <a:path w="484509" h="39262">
                  <a:moveTo>
                    <a:pt x="0" y="39261"/>
                  </a:moveTo>
                  <a:lnTo>
                    <a:pt x="17536" y="33415"/>
                  </a:lnTo>
                  <a:lnTo>
                    <a:pt x="27596" y="31693"/>
                  </a:lnTo>
                  <a:lnTo>
                    <a:pt x="39197" y="30545"/>
                  </a:lnTo>
                  <a:lnTo>
                    <a:pt x="51825" y="29780"/>
                  </a:lnTo>
                  <a:lnTo>
                    <a:pt x="65137" y="28046"/>
                  </a:lnTo>
                  <a:lnTo>
                    <a:pt x="78907" y="25667"/>
                  </a:lnTo>
                  <a:lnTo>
                    <a:pt x="142015" y="13057"/>
                  </a:lnTo>
                  <a:lnTo>
                    <a:pt x="159523" y="10780"/>
                  </a:lnTo>
                  <a:lnTo>
                    <a:pt x="177312" y="9262"/>
                  </a:lnTo>
                  <a:lnTo>
                    <a:pt x="195288" y="8250"/>
                  </a:lnTo>
                  <a:lnTo>
                    <a:pt x="231576" y="7125"/>
                  </a:lnTo>
                  <a:lnTo>
                    <a:pt x="249817" y="6826"/>
                  </a:lnTo>
                  <a:lnTo>
                    <a:pt x="266872" y="5402"/>
                  </a:lnTo>
                  <a:lnTo>
                    <a:pt x="283136" y="3230"/>
                  </a:lnTo>
                  <a:lnTo>
                    <a:pt x="298873" y="558"/>
                  </a:lnTo>
                  <a:lnTo>
                    <a:pt x="315482" y="0"/>
                  </a:lnTo>
                  <a:lnTo>
                    <a:pt x="332672" y="852"/>
                  </a:lnTo>
                  <a:lnTo>
                    <a:pt x="350249" y="2643"/>
                  </a:lnTo>
                  <a:lnTo>
                    <a:pt x="369309" y="3838"/>
                  </a:lnTo>
                  <a:lnTo>
                    <a:pt x="389356" y="4634"/>
                  </a:lnTo>
                  <a:lnTo>
                    <a:pt x="484508" y="62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322341" y="951661"/>
              <a:ext cx="242255" cy="214329"/>
            </a:xfrm>
            <a:custGeom>
              <a:avLst/>
              <a:gdLst/>
              <a:ahLst/>
              <a:cxnLst/>
              <a:rect l="0" t="0" r="0" b="0"/>
              <a:pathLst>
                <a:path w="242255" h="214329">
                  <a:moveTo>
                    <a:pt x="0" y="6344"/>
                  </a:moveTo>
                  <a:lnTo>
                    <a:pt x="23383" y="499"/>
                  </a:lnTo>
                  <a:lnTo>
                    <a:pt x="35165" y="0"/>
                  </a:lnTo>
                  <a:lnTo>
                    <a:pt x="47913" y="891"/>
                  </a:lnTo>
                  <a:lnTo>
                    <a:pt x="61306" y="2709"/>
                  </a:lnTo>
                  <a:lnTo>
                    <a:pt x="75129" y="5144"/>
                  </a:lnTo>
                  <a:lnTo>
                    <a:pt x="89238" y="7991"/>
                  </a:lnTo>
                  <a:lnTo>
                    <a:pt x="103539" y="11113"/>
                  </a:lnTo>
                  <a:lnTo>
                    <a:pt x="115519" y="15641"/>
                  </a:lnTo>
                  <a:lnTo>
                    <a:pt x="125953" y="21107"/>
                  </a:lnTo>
                  <a:lnTo>
                    <a:pt x="135356" y="27197"/>
                  </a:lnTo>
                  <a:lnTo>
                    <a:pt x="141625" y="36152"/>
                  </a:lnTo>
                  <a:lnTo>
                    <a:pt x="145804" y="47016"/>
                  </a:lnTo>
                  <a:lnTo>
                    <a:pt x="148590" y="59152"/>
                  </a:lnTo>
                  <a:lnTo>
                    <a:pt x="148000" y="70914"/>
                  </a:lnTo>
                  <a:lnTo>
                    <a:pt x="145160" y="82425"/>
                  </a:lnTo>
                  <a:lnTo>
                    <a:pt x="140820" y="93770"/>
                  </a:lnTo>
                  <a:lnTo>
                    <a:pt x="135479" y="103780"/>
                  </a:lnTo>
                  <a:lnTo>
                    <a:pt x="129472" y="112901"/>
                  </a:lnTo>
                  <a:lnTo>
                    <a:pt x="123020" y="121428"/>
                  </a:lnTo>
                  <a:lnTo>
                    <a:pt x="116271" y="129560"/>
                  </a:lnTo>
                  <a:lnTo>
                    <a:pt x="109325" y="137429"/>
                  </a:lnTo>
                  <a:lnTo>
                    <a:pt x="95082" y="152696"/>
                  </a:lnTo>
                  <a:lnTo>
                    <a:pt x="80595" y="167639"/>
                  </a:lnTo>
                  <a:lnTo>
                    <a:pt x="72083" y="175049"/>
                  </a:lnTo>
                  <a:lnTo>
                    <a:pt x="62737" y="182437"/>
                  </a:lnTo>
                  <a:lnTo>
                    <a:pt x="52837" y="189809"/>
                  </a:lnTo>
                  <a:lnTo>
                    <a:pt x="41342" y="197170"/>
                  </a:lnTo>
                  <a:lnTo>
                    <a:pt x="28785" y="204525"/>
                  </a:lnTo>
                  <a:lnTo>
                    <a:pt x="15519" y="211875"/>
                  </a:lnTo>
                  <a:lnTo>
                    <a:pt x="12793" y="214328"/>
                  </a:lnTo>
                  <a:lnTo>
                    <a:pt x="17094" y="213517"/>
                  </a:lnTo>
                  <a:lnTo>
                    <a:pt x="26078" y="210529"/>
                  </a:lnTo>
                  <a:lnTo>
                    <a:pt x="36961" y="207313"/>
                  </a:lnTo>
                  <a:lnTo>
                    <a:pt x="62105" y="200477"/>
                  </a:lnTo>
                  <a:lnTo>
                    <a:pt x="78108" y="199389"/>
                  </a:lnTo>
                  <a:lnTo>
                    <a:pt x="96119" y="199886"/>
                  </a:lnTo>
                  <a:lnTo>
                    <a:pt x="115466" y="201442"/>
                  </a:lnTo>
                  <a:lnTo>
                    <a:pt x="133259" y="202479"/>
                  </a:lnTo>
                  <a:lnTo>
                    <a:pt x="166079" y="203631"/>
                  </a:lnTo>
                  <a:lnTo>
                    <a:pt x="242254" y="204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861908" y="698320"/>
              <a:ext cx="286301" cy="226652"/>
            </a:xfrm>
            <a:custGeom>
              <a:avLst/>
              <a:gdLst/>
              <a:ahLst/>
              <a:cxnLst/>
              <a:rect l="0" t="0" r="0" b="0"/>
              <a:pathLst>
                <a:path w="286301" h="226652">
                  <a:moveTo>
                    <a:pt x="0" y="28443"/>
                  </a:moveTo>
                  <a:lnTo>
                    <a:pt x="5845" y="10906"/>
                  </a:lnTo>
                  <a:lnTo>
                    <a:pt x="12461" y="5740"/>
                  </a:lnTo>
                  <a:lnTo>
                    <a:pt x="21766" y="2296"/>
                  </a:lnTo>
                  <a:lnTo>
                    <a:pt x="32863" y="0"/>
                  </a:lnTo>
                  <a:lnTo>
                    <a:pt x="43932" y="2140"/>
                  </a:lnTo>
                  <a:lnTo>
                    <a:pt x="54981" y="7237"/>
                  </a:lnTo>
                  <a:lnTo>
                    <a:pt x="66018" y="14305"/>
                  </a:lnTo>
                  <a:lnTo>
                    <a:pt x="77047" y="22688"/>
                  </a:lnTo>
                  <a:lnTo>
                    <a:pt x="88070" y="31947"/>
                  </a:lnTo>
                  <a:lnTo>
                    <a:pt x="99089" y="41791"/>
                  </a:lnTo>
                  <a:lnTo>
                    <a:pt x="108882" y="53247"/>
                  </a:lnTo>
                  <a:lnTo>
                    <a:pt x="117857" y="65778"/>
                  </a:lnTo>
                  <a:lnTo>
                    <a:pt x="126288" y="79027"/>
                  </a:lnTo>
                  <a:lnTo>
                    <a:pt x="134356" y="92753"/>
                  </a:lnTo>
                  <a:lnTo>
                    <a:pt x="142181" y="106798"/>
                  </a:lnTo>
                  <a:lnTo>
                    <a:pt x="149845" y="121055"/>
                  </a:lnTo>
                  <a:lnTo>
                    <a:pt x="157401" y="134231"/>
                  </a:lnTo>
                  <a:lnTo>
                    <a:pt x="164886" y="146685"/>
                  </a:lnTo>
                  <a:lnTo>
                    <a:pt x="179728" y="170311"/>
                  </a:lnTo>
                  <a:lnTo>
                    <a:pt x="194481" y="193046"/>
                  </a:lnTo>
                  <a:lnTo>
                    <a:pt x="203064" y="201801"/>
                  </a:lnTo>
                  <a:lnTo>
                    <a:pt x="212457" y="208860"/>
                  </a:lnTo>
                  <a:lnTo>
                    <a:pt x="222389" y="214791"/>
                  </a:lnTo>
                  <a:lnTo>
                    <a:pt x="233905" y="218744"/>
                  </a:lnTo>
                  <a:lnTo>
                    <a:pt x="246476" y="221380"/>
                  </a:lnTo>
                  <a:lnTo>
                    <a:pt x="286300" y="2266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50896" y="715751"/>
              <a:ext cx="242255" cy="286302"/>
            </a:xfrm>
            <a:custGeom>
              <a:avLst/>
              <a:gdLst/>
              <a:ahLst/>
              <a:cxnLst/>
              <a:rect l="0" t="0" r="0" b="0"/>
              <a:pathLst>
                <a:path w="242255" h="286302">
                  <a:moveTo>
                    <a:pt x="242254" y="0"/>
                  </a:moveTo>
                  <a:lnTo>
                    <a:pt x="196275" y="45980"/>
                  </a:lnTo>
                  <a:lnTo>
                    <a:pt x="185908" y="55123"/>
                  </a:lnTo>
                  <a:lnTo>
                    <a:pt x="175326" y="63666"/>
                  </a:lnTo>
                  <a:lnTo>
                    <a:pt x="164601" y="71808"/>
                  </a:lnTo>
                  <a:lnTo>
                    <a:pt x="153780" y="80907"/>
                  </a:lnTo>
                  <a:lnTo>
                    <a:pt x="142896" y="90643"/>
                  </a:lnTo>
                  <a:lnTo>
                    <a:pt x="131969" y="100804"/>
                  </a:lnTo>
                  <a:lnTo>
                    <a:pt x="122238" y="111249"/>
                  </a:lnTo>
                  <a:lnTo>
                    <a:pt x="113303" y="121883"/>
                  </a:lnTo>
                  <a:lnTo>
                    <a:pt x="104899" y="132643"/>
                  </a:lnTo>
                  <a:lnTo>
                    <a:pt x="95627" y="143486"/>
                  </a:lnTo>
                  <a:lnTo>
                    <a:pt x="85774" y="154386"/>
                  </a:lnTo>
                  <a:lnTo>
                    <a:pt x="75536" y="165323"/>
                  </a:lnTo>
                  <a:lnTo>
                    <a:pt x="65039" y="178731"/>
                  </a:lnTo>
                  <a:lnTo>
                    <a:pt x="54371" y="193788"/>
                  </a:lnTo>
                  <a:lnTo>
                    <a:pt x="43588" y="209944"/>
                  </a:lnTo>
                  <a:lnTo>
                    <a:pt x="35177" y="224384"/>
                  </a:lnTo>
                  <a:lnTo>
                    <a:pt x="28345" y="237682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467543" y="797499"/>
              <a:ext cx="176186" cy="6345"/>
            </a:xfrm>
            <a:custGeom>
              <a:avLst/>
              <a:gdLst/>
              <a:ahLst/>
              <a:cxnLst/>
              <a:rect l="0" t="0" r="0" b="0"/>
              <a:pathLst>
                <a:path w="176186" h="6345">
                  <a:moveTo>
                    <a:pt x="0" y="6344"/>
                  </a:moveTo>
                  <a:lnTo>
                    <a:pt x="23383" y="6344"/>
                  </a:lnTo>
                  <a:lnTo>
                    <a:pt x="36389" y="5121"/>
                  </a:lnTo>
                  <a:lnTo>
                    <a:pt x="51176" y="3082"/>
                  </a:lnTo>
                  <a:lnTo>
                    <a:pt x="67152" y="499"/>
                  </a:lnTo>
                  <a:lnTo>
                    <a:pt x="81474" y="0"/>
                  </a:lnTo>
                  <a:lnTo>
                    <a:pt x="94692" y="892"/>
                  </a:lnTo>
                  <a:lnTo>
                    <a:pt x="107174" y="2709"/>
                  </a:lnTo>
                  <a:lnTo>
                    <a:pt x="120390" y="3921"/>
                  </a:lnTo>
                  <a:lnTo>
                    <a:pt x="134094" y="4729"/>
                  </a:lnTo>
                  <a:lnTo>
                    <a:pt x="176185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41041" y="379060"/>
              <a:ext cx="176275" cy="270623"/>
            </a:xfrm>
            <a:custGeom>
              <a:avLst/>
              <a:gdLst/>
              <a:ahLst/>
              <a:cxnLst/>
              <a:rect l="0" t="0" r="0" b="0"/>
              <a:pathLst>
                <a:path w="176275" h="270623">
                  <a:moveTo>
                    <a:pt x="44046" y="6344"/>
                  </a:moveTo>
                  <a:lnTo>
                    <a:pt x="67428" y="499"/>
                  </a:lnTo>
                  <a:lnTo>
                    <a:pt x="77987" y="0"/>
                  </a:lnTo>
                  <a:lnTo>
                    <a:pt x="88696" y="891"/>
                  </a:lnTo>
                  <a:lnTo>
                    <a:pt x="99506" y="2709"/>
                  </a:lnTo>
                  <a:lnTo>
                    <a:pt x="110384" y="5144"/>
                  </a:lnTo>
                  <a:lnTo>
                    <a:pt x="121306" y="7991"/>
                  </a:lnTo>
                  <a:lnTo>
                    <a:pt x="132258" y="11113"/>
                  </a:lnTo>
                  <a:lnTo>
                    <a:pt x="140783" y="16864"/>
                  </a:lnTo>
                  <a:lnTo>
                    <a:pt x="147689" y="24369"/>
                  </a:lnTo>
                  <a:lnTo>
                    <a:pt x="153517" y="33043"/>
                  </a:lnTo>
                  <a:lnTo>
                    <a:pt x="153732" y="42496"/>
                  </a:lnTo>
                  <a:lnTo>
                    <a:pt x="150205" y="52468"/>
                  </a:lnTo>
                  <a:lnTo>
                    <a:pt x="144182" y="62787"/>
                  </a:lnTo>
                  <a:lnTo>
                    <a:pt x="137721" y="72114"/>
                  </a:lnTo>
                  <a:lnTo>
                    <a:pt x="130966" y="80778"/>
                  </a:lnTo>
                  <a:lnTo>
                    <a:pt x="124016" y="89001"/>
                  </a:lnTo>
                  <a:lnTo>
                    <a:pt x="114488" y="96931"/>
                  </a:lnTo>
                  <a:lnTo>
                    <a:pt x="103243" y="104664"/>
                  </a:lnTo>
                  <a:lnTo>
                    <a:pt x="90851" y="112266"/>
                  </a:lnTo>
                  <a:lnTo>
                    <a:pt x="78920" y="118558"/>
                  </a:lnTo>
                  <a:lnTo>
                    <a:pt x="67295" y="123976"/>
                  </a:lnTo>
                  <a:lnTo>
                    <a:pt x="55875" y="128812"/>
                  </a:lnTo>
                  <a:lnTo>
                    <a:pt x="54379" y="132035"/>
                  </a:lnTo>
                  <a:lnTo>
                    <a:pt x="59499" y="134185"/>
                  </a:lnTo>
                  <a:lnTo>
                    <a:pt x="69030" y="135617"/>
                  </a:lnTo>
                  <a:lnTo>
                    <a:pt x="80278" y="136573"/>
                  </a:lnTo>
                  <a:lnTo>
                    <a:pt x="92671" y="137209"/>
                  </a:lnTo>
                  <a:lnTo>
                    <a:pt x="105827" y="137634"/>
                  </a:lnTo>
                  <a:lnTo>
                    <a:pt x="118268" y="140364"/>
                  </a:lnTo>
                  <a:lnTo>
                    <a:pt x="130232" y="144631"/>
                  </a:lnTo>
                  <a:lnTo>
                    <a:pt x="141879" y="149923"/>
                  </a:lnTo>
                  <a:lnTo>
                    <a:pt x="152091" y="155897"/>
                  </a:lnTo>
                  <a:lnTo>
                    <a:pt x="161345" y="162328"/>
                  </a:lnTo>
                  <a:lnTo>
                    <a:pt x="169962" y="169061"/>
                  </a:lnTo>
                  <a:lnTo>
                    <a:pt x="174483" y="178445"/>
                  </a:lnTo>
                  <a:lnTo>
                    <a:pt x="176274" y="189594"/>
                  </a:lnTo>
                  <a:lnTo>
                    <a:pt x="176244" y="201921"/>
                  </a:lnTo>
                  <a:lnTo>
                    <a:pt x="173777" y="212586"/>
                  </a:lnTo>
                  <a:lnTo>
                    <a:pt x="169686" y="222143"/>
                  </a:lnTo>
                  <a:lnTo>
                    <a:pt x="164511" y="230962"/>
                  </a:lnTo>
                  <a:lnTo>
                    <a:pt x="156167" y="239288"/>
                  </a:lnTo>
                  <a:lnTo>
                    <a:pt x="145711" y="247285"/>
                  </a:lnTo>
                  <a:lnTo>
                    <a:pt x="133845" y="255064"/>
                  </a:lnTo>
                  <a:lnTo>
                    <a:pt x="121041" y="260250"/>
                  </a:lnTo>
                  <a:lnTo>
                    <a:pt x="107611" y="263707"/>
                  </a:lnTo>
                  <a:lnTo>
                    <a:pt x="93764" y="266012"/>
                  </a:lnTo>
                  <a:lnTo>
                    <a:pt x="79638" y="267548"/>
                  </a:lnTo>
                  <a:lnTo>
                    <a:pt x="65327" y="268573"/>
                  </a:lnTo>
                  <a:lnTo>
                    <a:pt x="0" y="2706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863960" y="781820"/>
              <a:ext cx="418440" cy="11013"/>
            </a:xfrm>
            <a:custGeom>
              <a:avLst/>
              <a:gdLst/>
              <a:ahLst/>
              <a:cxnLst/>
              <a:rect l="0" t="0" r="0" b="0"/>
              <a:pathLst>
                <a:path w="418440" h="11013">
                  <a:moveTo>
                    <a:pt x="0" y="0"/>
                  </a:moveTo>
                  <a:lnTo>
                    <a:pt x="289848" y="0"/>
                  </a:lnTo>
                  <a:lnTo>
                    <a:pt x="303348" y="1224"/>
                  </a:lnTo>
                  <a:lnTo>
                    <a:pt x="316018" y="3263"/>
                  </a:lnTo>
                  <a:lnTo>
                    <a:pt x="328135" y="5846"/>
                  </a:lnTo>
                  <a:lnTo>
                    <a:pt x="342331" y="7568"/>
                  </a:lnTo>
                  <a:lnTo>
                    <a:pt x="357912" y="8716"/>
                  </a:lnTo>
                  <a:lnTo>
                    <a:pt x="418439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52052" y="880924"/>
              <a:ext cx="198209" cy="99105"/>
            </a:xfrm>
            <a:custGeom>
              <a:avLst/>
              <a:gdLst/>
              <a:ahLst/>
              <a:cxnLst/>
              <a:rect l="0" t="0" r="0" b="0"/>
              <a:pathLst>
                <a:path w="198209" h="99105">
                  <a:moveTo>
                    <a:pt x="0" y="0"/>
                  </a:moveTo>
                  <a:lnTo>
                    <a:pt x="0" y="61307"/>
                  </a:lnTo>
                  <a:lnTo>
                    <a:pt x="4894" y="71459"/>
                  </a:lnTo>
                  <a:lnTo>
                    <a:pt x="13051" y="79451"/>
                  </a:lnTo>
                  <a:lnTo>
                    <a:pt x="23383" y="86002"/>
                  </a:lnTo>
                  <a:lnTo>
                    <a:pt x="36388" y="90369"/>
                  </a:lnTo>
                  <a:lnTo>
                    <a:pt x="51176" y="93281"/>
                  </a:lnTo>
                  <a:lnTo>
                    <a:pt x="67152" y="95222"/>
                  </a:lnTo>
                  <a:lnTo>
                    <a:pt x="82697" y="96516"/>
                  </a:lnTo>
                  <a:lnTo>
                    <a:pt x="97954" y="97379"/>
                  </a:lnTo>
                  <a:lnTo>
                    <a:pt x="127957" y="98338"/>
                  </a:lnTo>
                  <a:lnTo>
                    <a:pt x="198208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029721" y="880924"/>
              <a:ext cx="32448" cy="275290"/>
            </a:xfrm>
            <a:custGeom>
              <a:avLst/>
              <a:gdLst/>
              <a:ahLst/>
              <a:cxnLst/>
              <a:rect l="0" t="0" r="0" b="0"/>
              <a:pathLst>
                <a:path w="32448" h="275290">
                  <a:moveTo>
                    <a:pt x="21435" y="0"/>
                  </a:moveTo>
                  <a:lnTo>
                    <a:pt x="6109" y="61307"/>
                  </a:lnTo>
                  <a:lnTo>
                    <a:pt x="3876" y="75129"/>
                  </a:lnTo>
                  <a:lnTo>
                    <a:pt x="2388" y="89239"/>
                  </a:lnTo>
                  <a:lnTo>
                    <a:pt x="1396" y="103539"/>
                  </a:lnTo>
                  <a:lnTo>
                    <a:pt x="735" y="117966"/>
                  </a:lnTo>
                  <a:lnTo>
                    <a:pt x="0" y="147048"/>
                  </a:lnTo>
                  <a:lnTo>
                    <a:pt x="1028" y="161654"/>
                  </a:lnTo>
                  <a:lnTo>
                    <a:pt x="2936" y="176286"/>
                  </a:lnTo>
                  <a:lnTo>
                    <a:pt x="5432" y="190934"/>
                  </a:lnTo>
                  <a:lnTo>
                    <a:pt x="9543" y="204371"/>
                  </a:lnTo>
                  <a:lnTo>
                    <a:pt x="14730" y="216999"/>
                  </a:lnTo>
                  <a:lnTo>
                    <a:pt x="32447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03526" y="704739"/>
              <a:ext cx="229059" cy="469124"/>
            </a:xfrm>
            <a:custGeom>
              <a:avLst/>
              <a:gdLst/>
              <a:ahLst/>
              <a:cxnLst/>
              <a:rect l="0" t="0" r="0" b="0"/>
              <a:pathLst>
                <a:path w="229059" h="469124">
                  <a:moveTo>
                    <a:pt x="55058" y="0"/>
                  </a:moveTo>
                  <a:lnTo>
                    <a:pt x="49212" y="17537"/>
                  </a:lnTo>
                  <a:lnTo>
                    <a:pt x="45043" y="26374"/>
                  </a:lnTo>
                  <a:lnTo>
                    <a:pt x="39817" y="35935"/>
                  </a:lnTo>
                  <a:lnTo>
                    <a:pt x="33886" y="45980"/>
                  </a:lnTo>
                  <a:lnTo>
                    <a:pt x="29932" y="57571"/>
                  </a:lnTo>
                  <a:lnTo>
                    <a:pt x="27295" y="70192"/>
                  </a:lnTo>
                  <a:lnTo>
                    <a:pt x="25538" y="83500"/>
                  </a:lnTo>
                  <a:lnTo>
                    <a:pt x="25590" y="96042"/>
                  </a:lnTo>
                  <a:lnTo>
                    <a:pt x="26848" y="108075"/>
                  </a:lnTo>
                  <a:lnTo>
                    <a:pt x="28910" y="119767"/>
                  </a:lnTo>
                  <a:lnTo>
                    <a:pt x="32732" y="130008"/>
                  </a:lnTo>
                  <a:lnTo>
                    <a:pt x="37727" y="139283"/>
                  </a:lnTo>
                  <a:lnTo>
                    <a:pt x="43504" y="147913"/>
                  </a:lnTo>
                  <a:lnTo>
                    <a:pt x="52249" y="153667"/>
                  </a:lnTo>
                  <a:lnTo>
                    <a:pt x="62974" y="157503"/>
                  </a:lnTo>
                  <a:lnTo>
                    <a:pt x="75017" y="160060"/>
                  </a:lnTo>
                  <a:lnTo>
                    <a:pt x="85493" y="159317"/>
                  </a:lnTo>
                  <a:lnTo>
                    <a:pt x="94924" y="156375"/>
                  </a:lnTo>
                  <a:lnTo>
                    <a:pt x="103659" y="151967"/>
                  </a:lnTo>
                  <a:lnTo>
                    <a:pt x="113152" y="146581"/>
                  </a:lnTo>
                  <a:lnTo>
                    <a:pt x="123152" y="140544"/>
                  </a:lnTo>
                  <a:lnTo>
                    <a:pt x="133489" y="134072"/>
                  </a:lnTo>
                  <a:lnTo>
                    <a:pt x="142827" y="126087"/>
                  </a:lnTo>
                  <a:lnTo>
                    <a:pt x="151499" y="117093"/>
                  </a:lnTo>
                  <a:lnTo>
                    <a:pt x="159728" y="107426"/>
                  </a:lnTo>
                  <a:lnTo>
                    <a:pt x="166437" y="97311"/>
                  </a:lnTo>
                  <a:lnTo>
                    <a:pt x="172134" y="86897"/>
                  </a:lnTo>
                  <a:lnTo>
                    <a:pt x="177155" y="76284"/>
                  </a:lnTo>
                  <a:lnTo>
                    <a:pt x="180502" y="64315"/>
                  </a:lnTo>
                  <a:lnTo>
                    <a:pt x="182734" y="51441"/>
                  </a:lnTo>
                  <a:lnTo>
                    <a:pt x="184221" y="37965"/>
                  </a:lnTo>
                  <a:lnTo>
                    <a:pt x="181543" y="30204"/>
                  </a:lnTo>
                  <a:lnTo>
                    <a:pt x="176086" y="26254"/>
                  </a:lnTo>
                  <a:lnTo>
                    <a:pt x="168778" y="24844"/>
                  </a:lnTo>
                  <a:lnTo>
                    <a:pt x="163906" y="28798"/>
                  </a:lnTo>
                  <a:lnTo>
                    <a:pt x="160658" y="36328"/>
                  </a:lnTo>
                  <a:lnTo>
                    <a:pt x="158493" y="46242"/>
                  </a:lnTo>
                  <a:lnTo>
                    <a:pt x="158273" y="58969"/>
                  </a:lnTo>
                  <a:lnTo>
                    <a:pt x="159349" y="73571"/>
                  </a:lnTo>
                  <a:lnTo>
                    <a:pt x="161291" y="89423"/>
                  </a:lnTo>
                  <a:lnTo>
                    <a:pt x="165032" y="106109"/>
                  </a:lnTo>
                  <a:lnTo>
                    <a:pt x="169973" y="123350"/>
                  </a:lnTo>
                  <a:lnTo>
                    <a:pt x="201515" y="219073"/>
                  </a:lnTo>
                  <a:lnTo>
                    <a:pt x="205307" y="234141"/>
                  </a:lnTo>
                  <a:lnTo>
                    <a:pt x="209058" y="251528"/>
                  </a:lnTo>
                  <a:lnTo>
                    <a:pt x="212783" y="270460"/>
                  </a:lnTo>
                  <a:lnTo>
                    <a:pt x="216489" y="286752"/>
                  </a:lnTo>
                  <a:lnTo>
                    <a:pt x="220183" y="301284"/>
                  </a:lnTo>
                  <a:lnTo>
                    <a:pt x="223870" y="314642"/>
                  </a:lnTo>
                  <a:lnTo>
                    <a:pt x="226328" y="328442"/>
                  </a:lnTo>
                  <a:lnTo>
                    <a:pt x="227966" y="342535"/>
                  </a:lnTo>
                  <a:lnTo>
                    <a:pt x="229058" y="356825"/>
                  </a:lnTo>
                  <a:lnTo>
                    <a:pt x="227340" y="371246"/>
                  </a:lnTo>
                  <a:lnTo>
                    <a:pt x="223747" y="385754"/>
                  </a:lnTo>
                  <a:lnTo>
                    <a:pt x="218904" y="400320"/>
                  </a:lnTo>
                  <a:lnTo>
                    <a:pt x="212006" y="412477"/>
                  </a:lnTo>
                  <a:lnTo>
                    <a:pt x="203736" y="423029"/>
                  </a:lnTo>
                  <a:lnTo>
                    <a:pt x="194553" y="432511"/>
                  </a:lnTo>
                  <a:lnTo>
                    <a:pt x="183536" y="441279"/>
                  </a:lnTo>
                  <a:lnTo>
                    <a:pt x="171298" y="449572"/>
                  </a:lnTo>
                  <a:lnTo>
                    <a:pt x="158245" y="457547"/>
                  </a:lnTo>
                  <a:lnTo>
                    <a:pt x="144649" y="462864"/>
                  </a:lnTo>
                  <a:lnTo>
                    <a:pt x="130691" y="466408"/>
                  </a:lnTo>
                  <a:lnTo>
                    <a:pt x="116492" y="468771"/>
                  </a:lnTo>
                  <a:lnTo>
                    <a:pt x="102131" y="469123"/>
                  </a:lnTo>
                  <a:lnTo>
                    <a:pt x="87664" y="468134"/>
                  </a:lnTo>
                  <a:lnTo>
                    <a:pt x="73124" y="466252"/>
                  </a:lnTo>
                  <a:lnTo>
                    <a:pt x="58538" y="461326"/>
                  </a:lnTo>
                  <a:lnTo>
                    <a:pt x="43919" y="454372"/>
                  </a:lnTo>
                  <a:lnTo>
                    <a:pt x="0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10058" y="693728"/>
              <a:ext cx="187197" cy="22024"/>
            </a:xfrm>
            <a:custGeom>
              <a:avLst/>
              <a:gdLst/>
              <a:ahLst/>
              <a:cxnLst/>
              <a:rect l="0" t="0" r="0" b="0"/>
              <a:pathLst>
                <a:path w="187197" h="22024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7" y="8715"/>
                  </a:lnTo>
                  <a:lnTo>
                    <a:pt x="51825" y="9481"/>
                  </a:lnTo>
                  <a:lnTo>
                    <a:pt x="82170" y="10331"/>
                  </a:lnTo>
                  <a:lnTo>
                    <a:pt x="98826" y="10558"/>
                  </a:lnTo>
                  <a:lnTo>
                    <a:pt x="114824" y="11933"/>
                  </a:lnTo>
                  <a:lnTo>
                    <a:pt x="187196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943093" y="770809"/>
              <a:ext cx="187197" cy="1"/>
            </a:xfrm>
            <a:custGeom>
              <a:avLst/>
              <a:gdLst/>
              <a:ahLst/>
              <a:cxnLst/>
              <a:rect l="0" t="0" r="0" b="0"/>
              <a:pathLst>
                <a:path w="187197" h="1">
                  <a:moveTo>
                    <a:pt x="0" y="0"/>
                  </a:move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492666" y="365365"/>
              <a:ext cx="265283" cy="273094"/>
            </a:xfrm>
            <a:custGeom>
              <a:avLst/>
              <a:gdLst/>
              <a:ahLst/>
              <a:cxnLst/>
              <a:rect l="0" t="0" r="0" b="0"/>
              <a:pathLst>
                <a:path w="265283" h="273094">
                  <a:moveTo>
                    <a:pt x="23028" y="20039"/>
                  </a:moveTo>
                  <a:lnTo>
                    <a:pt x="40565" y="14194"/>
                  </a:lnTo>
                  <a:lnTo>
                    <a:pt x="51848" y="11248"/>
                  </a:lnTo>
                  <a:lnTo>
                    <a:pt x="80699" y="4713"/>
                  </a:lnTo>
                  <a:lnTo>
                    <a:pt x="95733" y="2480"/>
                  </a:lnTo>
                  <a:lnTo>
                    <a:pt x="110651" y="992"/>
                  </a:lnTo>
                  <a:lnTo>
                    <a:pt x="125489" y="0"/>
                  </a:lnTo>
                  <a:lnTo>
                    <a:pt x="139052" y="1786"/>
                  </a:lnTo>
                  <a:lnTo>
                    <a:pt x="151765" y="5423"/>
                  </a:lnTo>
                  <a:lnTo>
                    <a:pt x="163910" y="10295"/>
                  </a:lnTo>
                  <a:lnTo>
                    <a:pt x="170784" y="18437"/>
                  </a:lnTo>
                  <a:lnTo>
                    <a:pt x="174142" y="28759"/>
                  </a:lnTo>
                  <a:lnTo>
                    <a:pt x="175158" y="40535"/>
                  </a:lnTo>
                  <a:lnTo>
                    <a:pt x="174612" y="52055"/>
                  </a:lnTo>
                  <a:lnTo>
                    <a:pt x="173024" y="63406"/>
                  </a:lnTo>
                  <a:lnTo>
                    <a:pt x="170742" y="74644"/>
                  </a:lnTo>
                  <a:lnTo>
                    <a:pt x="166774" y="84583"/>
                  </a:lnTo>
                  <a:lnTo>
                    <a:pt x="161681" y="93656"/>
                  </a:lnTo>
                  <a:lnTo>
                    <a:pt x="155839" y="102152"/>
                  </a:lnTo>
                  <a:lnTo>
                    <a:pt x="149497" y="110263"/>
                  </a:lnTo>
                  <a:lnTo>
                    <a:pt x="142823" y="118117"/>
                  </a:lnTo>
                  <a:lnTo>
                    <a:pt x="135926" y="125800"/>
                  </a:lnTo>
                  <a:lnTo>
                    <a:pt x="127657" y="133369"/>
                  </a:lnTo>
                  <a:lnTo>
                    <a:pt x="118474" y="140862"/>
                  </a:lnTo>
                  <a:lnTo>
                    <a:pt x="108682" y="148305"/>
                  </a:lnTo>
                  <a:lnTo>
                    <a:pt x="99707" y="155713"/>
                  </a:lnTo>
                  <a:lnTo>
                    <a:pt x="91276" y="163099"/>
                  </a:lnTo>
                  <a:lnTo>
                    <a:pt x="83209" y="170470"/>
                  </a:lnTo>
                  <a:lnTo>
                    <a:pt x="74160" y="177831"/>
                  </a:lnTo>
                  <a:lnTo>
                    <a:pt x="64457" y="185186"/>
                  </a:lnTo>
                  <a:lnTo>
                    <a:pt x="54318" y="192536"/>
                  </a:lnTo>
                  <a:lnTo>
                    <a:pt x="45112" y="199883"/>
                  </a:lnTo>
                  <a:lnTo>
                    <a:pt x="36527" y="207228"/>
                  </a:lnTo>
                  <a:lnTo>
                    <a:pt x="28357" y="214571"/>
                  </a:lnTo>
                  <a:lnTo>
                    <a:pt x="12753" y="229256"/>
                  </a:lnTo>
                  <a:lnTo>
                    <a:pt x="5167" y="236598"/>
                  </a:lnTo>
                  <a:lnTo>
                    <a:pt x="1332" y="245163"/>
                  </a:lnTo>
                  <a:lnTo>
                    <a:pt x="0" y="254544"/>
                  </a:lnTo>
                  <a:lnTo>
                    <a:pt x="334" y="264468"/>
                  </a:lnTo>
                  <a:lnTo>
                    <a:pt x="5452" y="269861"/>
                  </a:lnTo>
                  <a:lnTo>
                    <a:pt x="13758" y="272232"/>
                  </a:lnTo>
                  <a:lnTo>
                    <a:pt x="24189" y="272590"/>
                  </a:lnTo>
                  <a:lnTo>
                    <a:pt x="68097" y="273093"/>
                  </a:lnTo>
                  <a:lnTo>
                    <a:pt x="83662" y="271940"/>
                  </a:lnTo>
                  <a:lnTo>
                    <a:pt x="98932" y="269948"/>
                  </a:lnTo>
                  <a:lnTo>
                    <a:pt x="114007" y="267397"/>
                  </a:lnTo>
                  <a:lnTo>
                    <a:pt x="132621" y="265696"/>
                  </a:lnTo>
                  <a:lnTo>
                    <a:pt x="153594" y="264562"/>
                  </a:lnTo>
                  <a:lnTo>
                    <a:pt x="196067" y="263302"/>
                  </a:lnTo>
                  <a:lnTo>
                    <a:pt x="265282" y="2622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383555" y="759797"/>
              <a:ext cx="561591" cy="33036"/>
            </a:xfrm>
            <a:custGeom>
              <a:avLst/>
              <a:gdLst/>
              <a:ahLst/>
              <a:cxnLst/>
              <a:rect l="0" t="0" r="0" b="0"/>
              <a:pathLst>
                <a:path w="561591" h="33036">
                  <a:moveTo>
                    <a:pt x="0" y="0"/>
                  </a:moveTo>
                  <a:lnTo>
                    <a:pt x="130500" y="0"/>
                  </a:lnTo>
                  <a:lnTo>
                    <a:pt x="148175" y="1224"/>
                  </a:lnTo>
                  <a:lnTo>
                    <a:pt x="166076" y="3263"/>
                  </a:lnTo>
                  <a:lnTo>
                    <a:pt x="184128" y="5846"/>
                  </a:lnTo>
                  <a:lnTo>
                    <a:pt x="203504" y="7568"/>
                  </a:lnTo>
                  <a:lnTo>
                    <a:pt x="223762" y="8716"/>
                  </a:lnTo>
                  <a:lnTo>
                    <a:pt x="264623" y="9991"/>
                  </a:lnTo>
                  <a:lnTo>
                    <a:pt x="343964" y="10810"/>
                  </a:lnTo>
                  <a:lnTo>
                    <a:pt x="365119" y="10877"/>
                  </a:lnTo>
                  <a:lnTo>
                    <a:pt x="384116" y="12146"/>
                  </a:lnTo>
                  <a:lnTo>
                    <a:pt x="401675" y="14215"/>
                  </a:lnTo>
                  <a:lnTo>
                    <a:pt x="418274" y="16818"/>
                  </a:lnTo>
                  <a:lnTo>
                    <a:pt x="434235" y="18553"/>
                  </a:lnTo>
                  <a:lnTo>
                    <a:pt x="449770" y="19710"/>
                  </a:lnTo>
                  <a:lnTo>
                    <a:pt x="465020" y="20481"/>
                  </a:lnTo>
                  <a:lnTo>
                    <a:pt x="478857" y="22219"/>
                  </a:lnTo>
                  <a:lnTo>
                    <a:pt x="491752" y="24601"/>
                  </a:lnTo>
                  <a:lnTo>
                    <a:pt x="56159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482659" y="869913"/>
              <a:ext cx="225061" cy="195984"/>
            </a:xfrm>
            <a:custGeom>
              <a:avLst/>
              <a:gdLst/>
              <a:ahLst/>
              <a:cxnLst/>
              <a:rect l="0" t="0" r="0" b="0"/>
              <a:pathLst>
                <a:path w="225061" h="195984">
                  <a:moveTo>
                    <a:pt x="11012" y="0"/>
                  </a:moveTo>
                  <a:lnTo>
                    <a:pt x="78163" y="0"/>
                  </a:lnTo>
                  <a:lnTo>
                    <a:pt x="96155" y="1223"/>
                  </a:lnTo>
                  <a:lnTo>
                    <a:pt x="115491" y="3262"/>
                  </a:lnTo>
                  <a:lnTo>
                    <a:pt x="135722" y="5845"/>
                  </a:lnTo>
                  <a:lnTo>
                    <a:pt x="155328" y="7567"/>
                  </a:lnTo>
                  <a:lnTo>
                    <a:pt x="174515" y="8715"/>
                  </a:lnTo>
                  <a:lnTo>
                    <a:pt x="193424" y="9481"/>
                  </a:lnTo>
                  <a:lnTo>
                    <a:pt x="203584" y="14885"/>
                  </a:lnTo>
                  <a:lnTo>
                    <a:pt x="207909" y="23382"/>
                  </a:lnTo>
                  <a:lnTo>
                    <a:pt x="208346" y="33940"/>
                  </a:lnTo>
                  <a:lnTo>
                    <a:pt x="202520" y="43427"/>
                  </a:lnTo>
                  <a:lnTo>
                    <a:pt x="192518" y="52198"/>
                  </a:lnTo>
                  <a:lnTo>
                    <a:pt x="179733" y="60492"/>
                  </a:lnTo>
                  <a:lnTo>
                    <a:pt x="165092" y="68469"/>
                  </a:lnTo>
                  <a:lnTo>
                    <a:pt x="149214" y="76233"/>
                  </a:lnTo>
                  <a:lnTo>
                    <a:pt x="132510" y="83857"/>
                  </a:lnTo>
                  <a:lnTo>
                    <a:pt x="116481" y="90163"/>
                  </a:lnTo>
                  <a:lnTo>
                    <a:pt x="100901" y="95590"/>
                  </a:lnTo>
                  <a:lnTo>
                    <a:pt x="85620" y="100432"/>
                  </a:lnTo>
                  <a:lnTo>
                    <a:pt x="82773" y="103660"/>
                  </a:lnTo>
                  <a:lnTo>
                    <a:pt x="88217" y="105812"/>
                  </a:lnTo>
                  <a:lnTo>
                    <a:pt x="99187" y="107246"/>
                  </a:lnTo>
                  <a:lnTo>
                    <a:pt x="111395" y="108203"/>
                  </a:lnTo>
                  <a:lnTo>
                    <a:pt x="124427" y="108840"/>
                  </a:lnTo>
                  <a:lnTo>
                    <a:pt x="138009" y="109265"/>
                  </a:lnTo>
                  <a:lnTo>
                    <a:pt x="151958" y="110772"/>
                  </a:lnTo>
                  <a:lnTo>
                    <a:pt x="166151" y="113000"/>
                  </a:lnTo>
                  <a:lnTo>
                    <a:pt x="180507" y="115709"/>
                  </a:lnTo>
                  <a:lnTo>
                    <a:pt x="193748" y="119962"/>
                  </a:lnTo>
                  <a:lnTo>
                    <a:pt x="206247" y="125244"/>
                  </a:lnTo>
                  <a:lnTo>
                    <a:pt x="218249" y="131213"/>
                  </a:lnTo>
                  <a:lnTo>
                    <a:pt x="223804" y="137639"/>
                  </a:lnTo>
                  <a:lnTo>
                    <a:pt x="225060" y="144370"/>
                  </a:lnTo>
                  <a:lnTo>
                    <a:pt x="223451" y="151304"/>
                  </a:lnTo>
                  <a:lnTo>
                    <a:pt x="218707" y="157151"/>
                  </a:lnTo>
                  <a:lnTo>
                    <a:pt x="211874" y="162272"/>
                  </a:lnTo>
                  <a:lnTo>
                    <a:pt x="203648" y="166910"/>
                  </a:lnTo>
                  <a:lnTo>
                    <a:pt x="193270" y="171225"/>
                  </a:lnTo>
                  <a:lnTo>
                    <a:pt x="181457" y="175325"/>
                  </a:lnTo>
                  <a:lnTo>
                    <a:pt x="168688" y="179282"/>
                  </a:lnTo>
                  <a:lnTo>
                    <a:pt x="152835" y="183144"/>
                  </a:lnTo>
                  <a:lnTo>
                    <a:pt x="134925" y="186942"/>
                  </a:lnTo>
                  <a:lnTo>
                    <a:pt x="115644" y="190697"/>
                  </a:lnTo>
                  <a:lnTo>
                    <a:pt x="97895" y="193201"/>
                  </a:lnTo>
                  <a:lnTo>
                    <a:pt x="81169" y="194870"/>
                  </a:lnTo>
                  <a:lnTo>
                    <a:pt x="65125" y="195983"/>
                  </a:lnTo>
                  <a:lnTo>
                    <a:pt x="50757" y="195501"/>
                  </a:lnTo>
                  <a:lnTo>
                    <a:pt x="37509" y="193956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83390" y="416750"/>
            <a:ext cx="3953152" cy="2147256"/>
            <a:chOff x="1083390" y="416750"/>
            <a:chExt cx="3953152" cy="2147256"/>
          </a:xfrm>
        </p:grpSpPr>
        <p:sp>
          <p:nvSpPr>
            <p:cNvPr id="19" name="Freeform 18"/>
            <p:cNvSpPr/>
            <p:nvPr/>
          </p:nvSpPr>
          <p:spPr>
            <a:xfrm>
              <a:off x="4144604" y="416750"/>
              <a:ext cx="98425" cy="1982082"/>
            </a:xfrm>
            <a:custGeom>
              <a:avLst/>
              <a:gdLst/>
              <a:ahLst/>
              <a:cxnLst/>
              <a:rect l="0" t="0" r="0" b="0"/>
              <a:pathLst>
                <a:path w="98425" h="1982082">
                  <a:moveTo>
                    <a:pt x="88093" y="0"/>
                  </a:moveTo>
                  <a:lnTo>
                    <a:pt x="89316" y="36388"/>
                  </a:lnTo>
                  <a:lnTo>
                    <a:pt x="91356" y="51176"/>
                  </a:lnTo>
                  <a:lnTo>
                    <a:pt x="93938" y="67152"/>
                  </a:lnTo>
                  <a:lnTo>
                    <a:pt x="96808" y="101217"/>
                  </a:lnTo>
                  <a:lnTo>
                    <a:pt x="98424" y="158051"/>
                  </a:lnTo>
                  <a:lnTo>
                    <a:pt x="97578" y="201160"/>
                  </a:lnTo>
                  <a:lnTo>
                    <a:pt x="95640" y="224647"/>
                  </a:lnTo>
                  <a:lnTo>
                    <a:pt x="93124" y="248869"/>
                  </a:lnTo>
                  <a:lnTo>
                    <a:pt x="90329" y="298621"/>
                  </a:lnTo>
                  <a:lnTo>
                    <a:pt x="88755" y="364993"/>
                  </a:lnTo>
                  <a:lnTo>
                    <a:pt x="87164" y="399580"/>
                  </a:lnTo>
                  <a:lnTo>
                    <a:pt x="85026" y="415654"/>
                  </a:lnTo>
                  <a:lnTo>
                    <a:pt x="82378" y="431265"/>
                  </a:lnTo>
                  <a:lnTo>
                    <a:pt x="79435" y="461661"/>
                  </a:lnTo>
                  <a:lnTo>
                    <a:pt x="77779" y="509550"/>
                  </a:lnTo>
                  <a:lnTo>
                    <a:pt x="77081" y="878829"/>
                  </a:lnTo>
                  <a:lnTo>
                    <a:pt x="75858" y="896657"/>
                  </a:lnTo>
                  <a:lnTo>
                    <a:pt x="73819" y="914660"/>
                  </a:lnTo>
                  <a:lnTo>
                    <a:pt x="71235" y="932779"/>
                  </a:lnTo>
                  <a:lnTo>
                    <a:pt x="68365" y="969225"/>
                  </a:lnTo>
                  <a:lnTo>
                    <a:pt x="66750" y="1024137"/>
                  </a:lnTo>
                  <a:lnTo>
                    <a:pt x="66204" y="1097498"/>
                  </a:lnTo>
                  <a:lnTo>
                    <a:pt x="64935" y="1115847"/>
                  </a:lnTo>
                  <a:lnTo>
                    <a:pt x="62867" y="1134196"/>
                  </a:lnTo>
                  <a:lnTo>
                    <a:pt x="60264" y="1152547"/>
                  </a:lnTo>
                  <a:lnTo>
                    <a:pt x="57372" y="1189251"/>
                  </a:lnTo>
                  <a:lnTo>
                    <a:pt x="55744" y="1244307"/>
                  </a:lnTo>
                  <a:lnTo>
                    <a:pt x="55194" y="1317717"/>
                  </a:lnTo>
                  <a:lnTo>
                    <a:pt x="53925" y="1334846"/>
                  </a:lnTo>
                  <a:lnTo>
                    <a:pt x="51856" y="1351160"/>
                  </a:lnTo>
                  <a:lnTo>
                    <a:pt x="49253" y="1366929"/>
                  </a:lnTo>
                  <a:lnTo>
                    <a:pt x="46360" y="1400765"/>
                  </a:lnTo>
                  <a:lnTo>
                    <a:pt x="44732" y="1450944"/>
                  </a:lnTo>
                  <a:lnTo>
                    <a:pt x="43127" y="1482966"/>
                  </a:lnTo>
                  <a:lnTo>
                    <a:pt x="40987" y="1500070"/>
                  </a:lnTo>
                  <a:lnTo>
                    <a:pt x="38336" y="1517590"/>
                  </a:lnTo>
                  <a:lnTo>
                    <a:pt x="35391" y="1550108"/>
                  </a:lnTo>
                  <a:lnTo>
                    <a:pt x="33733" y="1599192"/>
                  </a:lnTo>
                  <a:lnTo>
                    <a:pt x="32122" y="1633276"/>
                  </a:lnTo>
                  <a:lnTo>
                    <a:pt x="29979" y="1649217"/>
                  </a:lnTo>
                  <a:lnTo>
                    <a:pt x="27327" y="1664738"/>
                  </a:lnTo>
                  <a:lnTo>
                    <a:pt x="24381" y="1695035"/>
                  </a:lnTo>
                  <a:lnTo>
                    <a:pt x="21848" y="1724813"/>
                  </a:lnTo>
                  <a:lnTo>
                    <a:pt x="19459" y="1739606"/>
                  </a:lnTo>
                  <a:lnTo>
                    <a:pt x="16643" y="1754362"/>
                  </a:lnTo>
                  <a:lnTo>
                    <a:pt x="14766" y="1769093"/>
                  </a:lnTo>
                  <a:lnTo>
                    <a:pt x="10900" y="1816879"/>
                  </a:lnTo>
                  <a:lnTo>
                    <a:pt x="5660" y="1860126"/>
                  </a:lnTo>
                  <a:lnTo>
                    <a:pt x="3774" y="1883648"/>
                  </a:lnTo>
                  <a:lnTo>
                    <a:pt x="2516" y="1907895"/>
                  </a:lnTo>
                  <a:lnTo>
                    <a:pt x="0" y="1982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534864" y="2464901"/>
              <a:ext cx="3501678" cy="99105"/>
            </a:xfrm>
            <a:custGeom>
              <a:avLst/>
              <a:gdLst/>
              <a:ahLst/>
              <a:cxnLst/>
              <a:rect l="0" t="0" r="0" b="0"/>
              <a:pathLst>
                <a:path w="3501678" h="99105">
                  <a:moveTo>
                    <a:pt x="0" y="0"/>
                  </a:moveTo>
                  <a:lnTo>
                    <a:pt x="17537" y="5845"/>
                  </a:lnTo>
                  <a:lnTo>
                    <a:pt x="42461" y="8715"/>
                  </a:lnTo>
                  <a:lnTo>
                    <a:pt x="142398" y="10709"/>
                  </a:lnTo>
                  <a:lnTo>
                    <a:pt x="206550" y="12145"/>
                  </a:lnTo>
                  <a:lnTo>
                    <a:pt x="224569" y="14214"/>
                  </a:lnTo>
                  <a:lnTo>
                    <a:pt x="241476" y="16817"/>
                  </a:lnTo>
                  <a:lnTo>
                    <a:pt x="273312" y="19709"/>
                  </a:lnTo>
                  <a:lnTo>
                    <a:pt x="372366" y="21718"/>
                  </a:lnTo>
                  <a:lnTo>
                    <a:pt x="969531" y="22023"/>
                  </a:lnTo>
                  <a:lnTo>
                    <a:pt x="991383" y="20799"/>
                  </a:lnTo>
                  <a:lnTo>
                    <a:pt x="1013292" y="18760"/>
                  </a:lnTo>
                  <a:lnTo>
                    <a:pt x="1035239" y="16177"/>
                  </a:lnTo>
                  <a:lnTo>
                    <a:pt x="1079201" y="13307"/>
                  </a:lnTo>
                  <a:lnTo>
                    <a:pt x="1167239" y="11465"/>
                  </a:lnTo>
                  <a:lnTo>
                    <a:pt x="1299366" y="11051"/>
                  </a:lnTo>
                  <a:lnTo>
                    <a:pt x="1321388" y="12261"/>
                  </a:lnTo>
                  <a:lnTo>
                    <a:pt x="1343411" y="14292"/>
                  </a:lnTo>
                  <a:lnTo>
                    <a:pt x="1365434" y="16869"/>
                  </a:lnTo>
                  <a:lnTo>
                    <a:pt x="1409480" y="19732"/>
                  </a:lnTo>
                  <a:lnTo>
                    <a:pt x="1497573" y="21570"/>
                  </a:lnTo>
                  <a:lnTo>
                    <a:pt x="1782208" y="22019"/>
                  </a:lnTo>
                  <a:lnTo>
                    <a:pt x="1806010" y="23244"/>
                  </a:lnTo>
                  <a:lnTo>
                    <a:pt x="1830442" y="25284"/>
                  </a:lnTo>
                  <a:lnTo>
                    <a:pt x="1855295" y="27867"/>
                  </a:lnTo>
                  <a:lnTo>
                    <a:pt x="1905748" y="30738"/>
                  </a:lnTo>
                  <a:lnTo>
                    <a:pt x="2007922" y="32581"/>
                  </a:lnTo>
                  <a:lnTo>
                    <a:pt x="2305542" y="33031"/>
                  </a:lnTo>
                  <a:lnTo>
                    <a:pt x="2331084" y="34255"/>
                  </a:lnTo>
                  <a:lnTo>
                    <a:pt x="2356676" y="36295"/>
                  </a:lnTo>
                  <a:lnTo>
                    <a:pt x="2382303" y="38879"/>
                  </a:lnTo>
                  <a:lnTo>
                    <a:pt x="2430352" y="41749"/>
                  </a:lnTo>
                  <a:lnTo>
                    <a:pt x="2521015" y="43592"/>
                  </a:lnTo>
                  <a:lnTo>
                    <a:pt x="2544473" y="44967"/>
                  </a:lnTo>
                  <a:lnTo>
                    <a:pt x="2568676" y="47107"/>
                  </a:lnTo>
                  <a:lnTo>
                    <a:pt x="2593375" y="49757"/>
                  </a:lnTo>
                  <a:lnTo>
                    <a:pt x="2640396" y="52702"/>
                  </a:lnTo>
                  <a:lnTo>
                    <a:pt x="2730397" y="54592"/>
                  </a:lnTo>
                  <a:lnTo>
                    <a:pt x="2818867" y="56189"/>
                  </a:lnTo>
                  <a:lnTo>
                    <a:pt x="2840921" y="58259"/>
                  </a:lnTo>
                  <a:lnTo>
                    <a:pt x="2862965" y="60862"/>
                  </a:lnTo>
                  <a:lnTo>
                    <a:pt x="2903772" y="63755"/>
                  </a:lnTo>
                  <a:lnTo>
                    <a:pt x="2985660" y="65612"/>
                  </a:lnTo>
                  <a:lnTo>
                    <a:pt x="3005951" y="66988"/>
                  </a:lnTo>
                  <a:lnTo>
                    <a:pt x="3025596" y="69129"/>
                  </a:lnTo>
                  <a:lnTo>
                    <a:pt x="3044810" y="71779"/>
                  </a:lnTo>
                  <a:lnTo>
                    <a:pt x="3085734" y="74724"/>
                  </a:lnTo>
                  <a:lnTo>
                    <a:pt x="3125946" y="77257"/>
                  </a:lnTo>
                  <a:lnTo>
                    <a:pt x="3143521" y="79645"/>
                  </a:lnTo>
                  <a:lnTo>
                    <a:pt x="3160132" y="82461"/>
                  </a:lnTo>
                  <a:lnTo>
                    <a:pt x="3177323" y="84338"/>
                  </a:lnTo>
                  <a:lnTo>
                    <a:pt x="3248869" y="87351"/>
                  </a:lnTo>
                  <a:lnTo>
                    <a:pt x="3417751" y="88079"/>
                  </a:lnTo>
                  <a:lnTo>
                    <a:pt x="3434715" y="89307"/>
                  </a:lnTo>
                  <a:lnTo>
                    <a:pt x="3501677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083390" y="1872021"/>
              <a:ext cx="253267" cy="42303"/>
            </a:xfrm>
            <a:custGeom>
              <a:avLst/>
              <a:gdLst/>
              <a:ahLst/>
              <a:cxnLst/>
              <a:rect l="0" t="0" r="0" b="0"/>
              <a:pathLst>
                <a:path w="253267" h="42303">
                  <a:moveTo>
                    <a:pt x="0" y="42302"/>
                  </a:moveTo>
                  <a:lnTo>
                    <a:pt x="11691" y="30610"/>
                  </a:lnTo>
                  <a:lnTo>
                    <a:pt x="20030" y="25943"/>
                  </a:lnTo>
                  <a:lnTo>
                    <a:pt x="30482" y="21608"/>
                  </a:lnTo>
                  <a:lnTo>
                    <a:pt x="42345" y="17494"/>
                  </a:lnTo>
                  <a:lnTo>
                    <a:pt x="55147" y="14752"/>
                  </a:lnTo>
                  <a:lnTo>
                    <a:pt x="68576" y="12924"/>
                  </a:lnTo>
                  <a:lnTo>
                    <a:pt x="82423" y="11705"/>
                  </a:lnTo>
                  <a:lnTo>
                    <a:pt x="95324" y="9669"/>
                  </a:lnTo>
                  <a:lnTo>
                    <a:pt x="107596" y="7088"/>
                  </a:lnTo>
                  <a:lnTo>
                    <a:pt x="119447" y="4144"/>
                  </a:lnTo>
                  <a:lnTo>
                    <a:pt x="133466" y="2181"/>
                  </a:lnTo>
                  <a:lnTo>
                    <a:pt x="148929" y="873"/>
                  </a:lnTo>
                  <a:lnTo>
                    <a:pt x="165356" y="0"/>
                  </a:lnTo>
                  <a:lnTo>
                    <a:pt x="179977" y="1865"/>
                  </a:lnTo>
                  <a:lnTo>
                    <a:pt x="193395" y="5556"/>
                  </a:lnTo>
                  <a:lnTo>
                    <a:pt x="253266" y="202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523853" y="1564844"/>
              <a:ext cx="255328" cy="360491"/>
            </a:xfrm>
            <a:custGeom>
              <a:avLst/>
              <a:gdLst/>
              <a:ahLst/>
              <a:cxnLst/>
              <a:rect l="0" t="0" r="0" b="0"/>
              <a:pathLst>
                <a:path w="255328" h="360491">
                  <a:moveTo>
                    <a:pt x="0" y="41155"/>
                  </a:moveTo>
                  <a:lnTo>
                    <a:pt x="11691" y="23618"/>
                  </a:lnTo>
                  <a:lnTo>
                    <a:pt x="20029" y="17229"/>
                  </a:lnTo>
                  <a:lnTo>
                    <a:pt x="30482" y="11746"/>
                  </a:lnTo>
                  <a:lnTo>
                    <a:pt x="42344" y="6867"/>
                  </a:lnTo>
                  <a:lnTo>
                    <a:pt x="55146" y="3614"/>
                  </a:lnTo>
                  <a:lnTo>
                    <a:pt x="68575" y="1446"/>
                  </a:lnTo>
                  <a:lnTo>
                    <a:pt x="82422" y="0"/>
                  </a:lnTo>
                  <a:lnTo>
                    <a:pt x="94100" y="1483"/>
                  </a:lnTo>
                  <a:lnTo>
                    <a:pt x="104333" y="4919"/>
                  </a:lnTo>
                  <a:lnTo>
                    <a:pt x="113601" y="9657"/>
                  </a:lnTo>
                  <a:lnTo>
                    <a:pt x="118557" y="16486"/>
                  </a:lnTo>
                  <a:lnTo>
                    <a:pt x="120637" y="24709"/>
                  </a:lnTo>
                  <a:lnTo>
                    <a:pt x="120800" y="33862"/>
                  </a:lnTo>
                  <a:lnTo>
                    <a:pt x="119686" y="43634"/>
                  </a:lnTo>
                  <a:lnTo>
                    <a:pt x="117719" y="53819"/>
                  </a:lnTo>
                  <a:lnTo>
                    <a:pt x="115184" y="64280"/>
                  </a:lnTo>
                  <a:lnTo>
                    <a:pt x="111048" y="73701"/>
                  </a:lnTo>
                  <a:lnTo>
                    <a:pt x="105843" y="82428"/>
                  </a:lnTo>
                  <a:lnTo>
                    <a:pt x="99926" y="90694"/>
                  </a:lnTo>
                  <a:lnTo>
                    <a:pt x="94758" y="99874"/>
                  </a:lnTo>
                  <a:lnTo>
                    <a:pt x="90089" y="109665"/>
                  </a:lnTo>
                  <a:lnTo>
                    <a:pt x="85753" y="119864"/>
                  </a:lnTo>
                  <a:lnTo>
                    <a:pt x="86533" y="127886"/>
                  </a:lnTo>
                  <a:lnTo>
                    <a:pt x="90723" y="134457"/>
                  </a:lnTo>
                  <a:lnTo>
                    <a:pt x="97187" y="140062"/>
                  </a:lnTo>
                  <a:lnTo>
                    <a:pt x="107614" y="143798"/>
                  </a:lnTo>
                  <a:lnTo>
                    <a:pt x="120683" y="146289"/>
                  </a:lnTo>
                  <a:lnTo>
                    <a:pt x="135513" y="147949"/>
                  </a:lnTo>
                  <a:lnTo>
                    <a:pt x="151517" y="150280"/>
                  </a:lnTo>
                  <a:lnTo>
                    <a:pt x="185613" y="156132"/>
                  </a:lnTo>
                  <a:lnTo>
                    <a:pt x="200823" y="160629"/>
                  </a:lnTo>
                  <a:lnTo>
                    <a:pt x="214633" y="166074"/>
                  </a:lnTo>
                  <a:lnTo>
                    <a:pt x="227511" y="172151"/>
                  </a:lnTo>
                  <a:lnTo>
                    <a:pt x="237319" y="179873"/>
                  </a:lnTo>
                  <a:lnTo>
                    <a:pt x="245082" y="188691"/>
                  </a:lnTo>
                  <a:lnTo>
                    <a:pt x="251480" y="198241"/>
                  </a:lnTo>
                  <a:lnTo>
                    <a:pt x="254522" y="209501"/>
                  </a:lnTo>
                  <a:lnTo>
                    <a:pt x="255327" y="221902"/>
                  </a:lnTo>
                  <a:lnTo>
                    <a:pt x="254640" y="235063"/>
                  </a:lnTo>
                  <a:lnTo>
                    <a:pt x="252958" y="247508"/>
                  </a:lnTo>
                  <a:lnTo>
                    <a:pt x="250614" y="259476"/>
                  </a:lnTo>
                  <a:lnTo>
                    <a:pt x="247827" y="271124"/>
                  </a:lnTo>
                  <a:lnTo>
                    <a:pt x="243522" y="281337"/>
                  </a:lnTo>
                  <a:lnTo>
                    <a:pt x="238206" y="290592"/>
                  </a:lnTo>
                  <a:lnTo>
                    <a:pt x="232214" y="299210"/>
                  </a:lnTo>
                  <a:lnTo>
                    <a:pt x="225773" y="307401"/>
                  </a:lnTo>
                  <a:lnTo>
                    <a:pt x="219031" y="315310"/>
                  </a:lnTo>
                  <a:lnTo>
                    <a:pt x="212090" y="323029"/>
                  </a:lnTo>
                  <a:lnTo>
                    <a:pt x="203792" y="330622"/>
                  </a:lnTo>
                  <a:lnTo>
                    <a:pt x="194590" y="338131"/>
                  </a:lnTo>
                  <a:lnTo>
                    <a:pt x="154162" y="3604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 23"/>
          <p:cNvSpPr/>
          <p:nvPr/>
        </p:nvSpPr>
        <p:spPr>
          <a:xfrm>
            <a:off x="2126185" y="3380549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465491" y="1849942"/>
            <a:ext cx="726764" cy="596891"/>
            <a:chOff x="1465491" y="1849942"/>
            <a:chExt cx="726764" cy="596891"/>
          </a:xfrm>
        </p:grpSpPr>
        <p:sp>
          <p:nvSpPr>
            <p:cNvPr id="25" name="Freeform 24"/>
            <p:cNvSpPr/>
            <p:nvPr/>
          </p:nvSpPr>
          <p:spPr>
            <a:xfrm>
              <a:off x="1465491" y="2015115"/>
              <a:ext cx="418441" cy="44047"/>
            </a:xfrm>
            <a:custGeom>
              <a:avLst/>
              <a:gdLst/>
              <a:ahLst/>
              <a:cxnLst/>
              <a:rect l="0" t="0" r="0" b="0"/>
              <a:pathLst>
                <a:path w="418441" h="44047">
                  <a:moveTo>
                    <a:pt x="0" y="44046"/>
                  </a:moveTo>
                  <a:lnTo>
                    <a:pt x="17537" y="38201"/>
                  </a:lnTo>
                  <a:lnTo>
                    <a:pt x="30044" y="35255"/>
                  </a:lnTo>
                  <a:lnTo>
                    <a:pt x="45723" y="32068"/>
                  </a:lnTo>
                  <a:lnTo>
                    <a:pt x="117788" y="18162"/>
                  </a:lnTo>
                  <a:lnTo>
                    <a:pt x="137254" y="15779"/>
                  </a:lnTo>
                  <a:lnTo>
                    <a:pt x="157572" y="14190"/>
                  </a:lnTo>
                  <a:lnTo>
                    <a:pt x="178459" y="13130"/>
                  </a:lnTo>
                  <a:lnTo>
                    <a:pt x="196054" y="11201"/>
                  </a:lnTo>
                  <a:lnTo>
                    <a:pt x="211454" y="8691"/>
                  </a:lnTo>
                  <a:lnTo>
                    <a:pt x="225391" y="5794"/>
                  </a:lnTo>
                  <a:lnTo>
                    <a:pt x="242024" y="3863"/>
                  </a:lnTo>
                  <a:lnTo>
                    <a:pt x="260454" y="2575"/>
                  </a:lnTo>
                  <a:lnTo>
                    <a:pt x="299284" y="1145"/>
                  </a:lnTo>
                  <a:lnTo>
                    <a:pt x="370795" y="226"/>
                  </a:lnTo>
                  <a:lnTo>
                    <a:pt x="4184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575607" y="2117060"/>
              <a:ext cx="275290" cy="329773"/>
            </a:xfrm>
            <a:custGeom>
              <a:avLst/>
              <a:gdLst/>
              <a:ahLst/>
              <a:cxnLst/>
              <a:rect l="0" t="0" r="0" b="0"/>
              <a:pathLst>
                <a:path w="275290" h="329773">
                  <a:moveTo>
                    <a:pt x="0" y="63229"/>
                  </a:moveTo>
                  <a:lnTo>
                    <a:pt x="5846" y="45692"/>
                  </a:lnTo>
                  <a:lnTo>
                    <a:pt x="11238" y="38079"/>
                  </a:lnTo>
                  <a:lnTo>
                    <a:pt x="18504" y="30556"/>
                  </a:lnTo>
                  <a:lnTo>
                    <a:pt x="27018" y="23095"/>
                  </a:lnTo>
                  <a:lnTo>
                    <a:pt x="36365" y="16896"/>
                  </a:lnTo>
                  <a:lnTo>
                    <a:pt x="46266" y="11541"/>
                  </a:lnTo>
                  <a:lnTo>
                    <a:pt x="56538" y="6747"/>
                  </a:lnTo>
                  <a:lnTo>
                    <a:pt x="68280" y="3551"/>
                  </a:lnTo>
                  <a:lnTo>
                    <a:pt x="81001" y="1420"/>
                  </a:lnTo>
                  <a:lnTo>
                    <a:pt x="94377" y="0"/>
                  </a:lnTo>
                  <a:lnTo>
                    <a:pt x="106964" y="277"/>
                  </a:lnTo>
                  <a:lnTo>
                    <a:pt x="119026" y="1685"/>
                  </a:lnTo>
                  <a:lnTo>
                    <a:pt x="130738" y="3847"/>
                  </a:lnTo>
                  <a:lnTo>
                    <a:pt x="140993" y="7735"/>
                  </a:lnTo>
                  <a:lnTo>
                    <a:pt x="150277" y="12774"/>
                  </a:lnTo>
                  <a:lnTo>
                    <a:pt x="158913" y="18581"/>
                  </a:lnTo>
                  <a:lnTo>
                    <a:pt x="165894" y="26122"/>
                  </a:lnTo>
                  <a:lnTo>
                    <a:pt x="171771" y="34821"/>
                  </a:lnTo>
                  <a:lnTo>
                    <a:pt x="176913" y="44290"/>
                  </a:lnTo>
                  <a:lnTo>
                    <a:pt x="180341" y="56720"/>
                  </a:lnTo>
                  <a:lnTo>
                    <a:pt x="182626" y="71125"/>
                  </a:lnTo>
                  <a:lnTo>
                    <a:pt x="184150" y="86845"/>
                  </a:lnTo>
                  <a:lnTo>
                    <a:pt x="183942" y="102220"/>
                  </a:lnTo>
                  <a:lnTo>
                    <a:pt x="182580" y="117363"/>
                  </a:lnTo>
                  <a:lnTo>
                    <a:pt x="180448" y="132353"/>
                  </a:lnTo>
                  <a:lnTo>
                    <a:pt x="176580" y="147240"/>
                  </a:lnTo>
                  <a:lnTo>
                    <a:pt x="171554" y="162059"/>
                  </a:lnTo>
                  <a:lnTo>
                    <a:pt x="165757" y="176832"/>
                  </a:lnTo>
                  <a:lnTo>
                    <a:pt x="159445" y="191575"/>
                  </a:lnTo>
                  <a:lnTo>
                    <a:pt x="145906" y="221007"/>
                  </a:lnTo>
                  <a:lnTo>
                    <a:pt x="124527" y="265091"/>
                  </a:lnTo>
                  <a:lnTo>
                    <a:pt x="118500" y="278555"/>
                  </a:lnTo>
                  <a:lnTo>
                    <a:pt x="113258" y="291201"/>
                  </a:lnTo>
                  <a:lnTo>
                    <a:pt x="108540" y="303303"/>
                  </a:lnTo>
                  <a:lnTo>
                    <a:pt x="109065" y="312594"/>
                  </a:lnTo>
                  <a:lnTo>
                    <a:pt x="113086" y="320012"/>
                  </a:lnTo>
                  <a:lnTo>
                    <a:pt x="119437" y="326180"/>
                  </a:lnTo>
                  <a:lnTo>
                    <a:pt x="128565" y="329069"/>
                  </a:lnTo>
                  <a:lnTo>
                    <a:pt x="139544" y="329772"/>
                  </a:lnTo>
                  <a:lnTo>
                    <a:pt x="151758" y="329017"/>
                  </a:lnTo>
                  <a:lnTo>
                    <a:pt x="181642" y="328177"/>
                  </a:lnTo>
                  <a:lnTo>
                    <a:pt x="198176" y="327954"/>
                  </a:lnTo>
                  <a:lnTo>
                    <a:pt x="214092" y="326581"/>
                  </a:lnTo>
                  <a:lnTo>
                    <a:pt x="229597" y="324442"/>
                  </a:lnTo>
                  <a:lnTo>
                    <a:pt x="275289" y="3164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994046" y="1849942"/>
              <a:ext cx="82928" cy="198209"/>
            </a:xfrm>
            <a:custGeom>
              <a:avLst/>
              <a:gdLst/>
              <a:ahLst/>
              <a:cxnLst/>
              <a:rect l="0" t="0" r="0" b="0"/>
              <a:pathLst>
                <a:path w="82928" h="198209">
                  <a:moveTo>
                    <a:pt x="77081" y="0"/>
                  </a:moveTo>
                  <a:lnTo>
                    <a:pt x="82927" y="11691"/>
                  </a:lnTo>
                  <a:lnTo>
                    <a:pt x="82202" y="17582"/>
                  </a:lnTo>
                  <a:lnTo>
                    <a:pt x="79272" y="23956"/>
                  </a:lnTo>
                  <a:lnTo>
                    <a:pt x="74871" y="30653"/>
                  </a:lnTo>
                  <a:lnTo>
                    <a:pt x="70714" y="38788"/>
                  </a:lnTo>
                  <a:lnTo>
                    <a:pt x="66719" y="47882"/>
                  </a:lnTo>
                  <a:lnTo>
                    <a:pt x="62832" y="57615"/>
                  </a:lnTo>
                  <a:lnTo>
                    <a:pt x="57794" y="67774"/>
                  </a:lnTo>
                  <a:lnTo>
                    <a:pt x="51988" y="78217"/>
                  </a:lnTo>
                  <a:lnTo>
                    <a:pt x="45670" y="88850"/>
                  </a:lnTo>
                  <a:lnTo>
                    <a:pt x="40235" y="99609"/>
                  </a:lnTo>
                  <a:lnTo>
                    <a:pt x="35388" y="110452"/>
                  </a:lnTo>
                  <a:lnTo>
                    <a:pt x="30933" y="121351"/>
                  </a:lnTo>
                  <a:lnTo>
                    <a:pt x="26740" y="132288"/>
                  </a:lnTo>
                  <a:lnTo>
                    <a:pt x="22721" y="143250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972023" y="1849942"/>
              <a:ext cx="220232" cy="220232"/>
            </a:xfrm>
            <a:custGeom>
              <a:avLst/>
              <a:gdLst/>
              <a:ahLst/>
              <a:cxnLst/>
              <a:rect l="0" t="0" r="0" b="0"/>
              <a:pathLst>
                <a:path w="220232" h="220232">
                  <a:moveTo>
                    <a:pt x="0" y="0"/>
                  </a:moveTo>
                  <a:lnTo>
                    <a:pt x="30653" y="30653"/>
                  </a:lnTo>
                  <a:lnTo>
                    <a:pt x="38788" y="37564"/>
                  </a:lnTo>
                  <a:lnTo>
                    <a:pt x="47882" y="44619"/>
                  </a:lnTo>
                  <a:lnTo>
                    <a:pt x="57615" y="51769"/>
                  </a:lnTo>
                  <a:lnTo>
                    <a:pt x="66551" y="58983"/>
                  </a:lnTo>
                  <a:lnTo>
                    <a:pt x="74955" y="66239"/>
                  </a:lnTo>
                  <a:lnTo>
                    <a:pt x="83005" y="73523"/>
                  </a:lnTo>
                  <a:lnTo>
                    <a:pt x="90818" y="82050"/>
                  </a:lnTo>
                  <a:lnTo>
                    <a:pt x="98474" y="91405"/>
                  </a:lnTo>
                  <a:lnTo>
                    <a:pt x="106025" y="101312"/>
                  </a:lnTo>
                  <a:lnTo>
                    <a:pt x="114730" y="111588"/>
                  </a:lnTo>
                  <a:lnTo>
                    <a:pt x="124203" y="122108"/>
                  </a:lnTo>
                  <a:lnTo>
                    <a:pt x="143294" y="142363"/>
                  </a:lnTo>
                  <a:lnTo>
                    <a:pt x="159936" y="159521"/>
                  </a:lnTo>
                  <a:lnTo>
                    <a:pt x="167799" y="168746"/>
                  </a:lnTo>
                  <a:lnTo>
                    <a:pt x="175489" y="178567"/>
                  </a:lnTo>
                  <a:lnTo>
                    <a:pt x="220231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Freeform 29"/>
          <p:cNvSpPr/>
          <p:nvPr/>
        </p:nvSpPr>
        <p:spPr>
          <a:xfrm>
            <a:off x="3932081" y="3149306"/>
            <a:ext cx="429452" cy="22024"/>
          </a:xfrm>
          <a:custGeom>
            <a:avLst/>
            <a:gdLst/>
            <a:ahLst/>
            <a:cxnLst/>
            <a:rect l="0" t="0" r="0" b="0"/>
            <a:pathLst>
              <a:path w="429452" h="22024">
                <a:moveTo>
                  <a:pt x="0" y="22023"/>
                </a:moveTo>
                <a:lnTo>
                  <a:pt x="67152" y="22023"/>
                </a:lnTo>
                <a:lnTo>
                  <a:pt x="81474" y="20800"/>
                </a:lnTo>
                <a:lnTo>
                  <a:pt x="94691" y="18760"/>
                </a:lnTo>
                <a:lnTo>
                  <a:pt x="107174" y="16177"/>
                </a:lnTo>
                <a:lnTo>
                  <a:pt x="143882" y="10045"/>
                </a:lnTo>
                <a:lnTo>
                  <a:pt x="165661" y="6697"/>
                </a:lnTo>
                <a:lnTo>
                  <a:pt x="188745" y="4464"/>
                </a:lnTo>
                <a:lnTo>
                  <a:pt x="212699" y="2976"/>
                </a:lnTo>
                <a:lnTo>
                  <a:pt x="260930" y="1323"/>
                </a:lnTo>
                <a:lnTo>
                  <a:pt x="345183" y="262"/>
                </a:lnTo>
                <a:lnTo>
                  <a:pt x="42945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780555" y="1477986"/>
            <a:ext cx="3574071" cy="3080801"/>
            <a:chOff x="2780555" y="1477986"/>
            <a:chExt cx="3574071" cy="3080801"/>
          </a:xfrm>
        </p:grpSpPr>
        <p:sp>
          <p:nvSpPr>
            <p:cNvPr id="31" name="Freeform 30"/>
            <p:cNvSpPr/>
            <p:nvPr/>
          </p:nvSpPr>
          <p:spPr>
            <a:xfrm>
              <a:off x="4361532" y="1805895"/>
              <a:ext cx="264278" cy="11013"/>
            </a:xfrm>
            <a:custGeom>
              <a:avLst/>
              <a:gdLst/>
              <a:ahLst/>
              <a:cxnLst/>
              <a:rect l="0" t="0" r="0" b="0"/>
              <a:pathLst>
                <a:path w="264278" h="11013">
                  <a:moveTo>
                    <a:pt x="0" y="0"/>
                  </a:moveTo>
                  <a:lnTo>
                    <a:pt x="29228" y="0"/>
                  </a:lnTo>
                  <a:lnTo>
                    <a:pt x="43956" y="1224"/>
                  </a:lnTo>
                  <a:lnTo>
                    <a:pt x="59891" y="3263"/>
                  </a:lnTo>
                  <a:lnTo>
                    <a:pt x="76633" y="5846"/>
                  </a:lnTo>
                  <a:lnTo>
                    <a:pt x="93911" y="7568"/>
                  </a:lnTo>
                  <a:lnTo>
                    <a:pt x="111548" y="8716"/>
                  </a:lnTo>
                  <a:lnTo>
                    <a:pt x="129423" y="9481"/>
                  </a:lnTo>
                  <a:lnTo>
                    <a:pt x="165598" y="10332"/>
                  </a:lnTo>
                  <a:lnTo>
                    <a:pt x="26427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702890" y="1477986"/>
              <a:ext cx="340499" cy="404991"/>
            </a:xfrm>
            <a:custGeom>
              <a:avLst/>
              <a:gdLst/>
              <a:ahLst/>
              <a:cxnLst/>
              <a:rect l="0" t="0" r="0" b="0"/>
              <a:pathLst>
                <a:path w="340499" h="404991">
                  <a:moveTo>
                    <a:pt x="0" y="30597"/>
                  </a:moveTo>
                  <a:lnTo>
                    <a:pt x="11691" y="18906"/>
                  </a:lnTo>
                  <a:lnTo>
                    <a:pt x="21253" y="14239"/>
                  </a:lnTo>
                  <a:lnTo>
                    <a:pt x="33745" y="9904"/>
                  </a:lnTo>
                  <a:lnTo>
                    <a:pt x="48190" y="5790"/>
                  </a:lnTo>
                  <a:lnTo>
                    <a:pt x="65162" y="3048"/>
                  </a:lnTo>
                  <a:lnTo>
                    <a:pt x="83817" y="1219"/>
                  </a:lnTo>
                  <a:lnTo>
                    <a:pt x="103595" y="0"/>
                  </a:lnTo>
                  <a:lnTo>
                    <a:pt x="124121" y="411"/>
                  </a:lnTo>
                  <a:lnTo>
                    <a:pt x="145147" y="1909"/>
                  </a:lnTo>
                  <a:lnTo>
                    <a:pt x="166504" y="4131"/>
                  </a:lnTo>
                  <a:lnTo>
                    <a:pt x="185637" y="5612"/>
                  </a:lnTo>
                  <a:lnTo>
                    <a:pt x="203286" y="6599"/>
                  </a:lnTo>
                  <a:lnTo>
                    <a:pt x="219946" y="7258"/>
                  </a:lnTo>
                  <a:lnTo>
                    <a:pt x="234723" y="8920"/>
                  </a:lnTo>
                  <a:lnTo>
                    <a:pt x="248245" y="11252"/>
                  </a:lnTo>
                  <a:lnTo>
                    <a:pt x="260931" y="14030"/>
                  </a:lnTo>
                  <a:lnTo>
                    <a:pt x="266940" y="18329"/>
                  </a:lnTo>
                  <a:lnTo>
                    <a:pt x="268500" y="23642"/>
                  </a:lnTo>
                  <a:lnTo>
                    <a:pt x="267093" y="29631"/>
                  </a:lnTo>
                  <a:lnTo>
                    <a:pt x="262484" y="36071"/>
                  </a:lnTo>
                  <a:lnTo>
                    <a:pt x="255741" y="42811"/>
                  </a:lnTo>
                  <a:lnTo>
                    <a:pt x="247575" y="49751"/>
                  </a:lnTo>
                  <a:lnTo>
                    <a:pt x="238461" y="55602"/>
                  </a:lnTo>
                  <a:lnTo>
                    <a:pt x="228714" y="60725"/>
                  </a:lnTo>
                  <a:lnTo>
                    <a:pt x="218545" y="65365"/>
                  </a:lnTo>
                  <a:lnTo>
                    <a:pt x="209319" y="70905"/>
                  </a:lnTo>
                  <a:lnTo>
                    <a:pt x="200722" y="77045"/>
                  </a:lnTo>
                  <a:lnTo>
                    <a:pt x="192543" y="83586"/>
                  </a:lnTo>
                  <a:lnTo>
                    <a:pt x="188314" y="92840"/>
                  </a:lnTo>
                  <a:lnTo>
                    <a:pt x="186718" y="103904"/>
                  </a:lnTo>
                  <a:lnTo>
                    <a:pt x="186878" y="116173"/>
                  </a:lnTo>
                  <a:lnTo>
                    <a:pt x="191878" y="128024"/>
                  </a:lnTo>
                  <a:lnTo>
                    <a:pt x="200106" y="139595"/>
                  </a:lnTo>
                  <a:lnTo>
                    <a:pt x="210485" y="150979"/>
                  </a:lnTo>
                  <a:lnTo>
                    <a:pt x="222298" y="161016"/>
                  </a:lnTo>
                  <a:lnTo>
                    <a:pt x="235068" y="170154"/>
                  </a:lnTo>
                  <a:lnTo>
                    <a:pt x="263531" y="188056"/>
                  </a:lnTo>
                  <a:lnTo>
                    <a:pt x="296573" y="208248"/>
                  </a:lnTo>
                  <a:lnTo>
                    <a:pt x="310278" y="218771"/>
                  </a:lnTo>
                  <a:lnTo>
                    <a:pt x="321862" y="229457"/>
                  </a:lnTo>
                  <a:lnTo>
                    <a:pt x="332031" y="240251"/>
                  </a:lnTo>
                  <a:lnTo>
                    <a:pt x="337587" y="252341"/>
                  </a:lnTo>
                  <a:lnTo>
                    <a:pt x="340068" y="265296"/>
                  </a:lnTo>
                  <a:lnTo>
                    <a:pt x="340498" y="278826"/>
                  </a:lnTo>
                  <a:lnTo>
                    <a:pt x="337115" y="291517"/>
                  </a:lnTo>
                  <a:lnTo>
                    <a:pt x="331188" y="303648"/>
                  </a:lnTo>
                  <a:lnTo>
                    <a:pt x="323567" y="315405"/>
                  </a:lnTo>
                  <a:lnTo>
                    <a:pt x="313592" y="326914"/>
                  </a:lnTo>
                  <a:lnTo>
                    <a:pt x="302048" y="338258"/>
                  </a:lnTo>
                  <a:lnTo>
                    <a:pt x="289458" y="349490"/>
                  </a:lnTo>
                  <a:lnTo>
                    <a:pt x="277394" y="358202"/>
                  </a:lnTo>
                  <a:lnTo>
                    <a:pt x="265681" y="365234"/>
                  </a:lnTo>
                  <a:lnTo>
                    <a:pt x="254202" y="371145"/>
                  </a:lnTo>
                  <a:lnTo>
                    <a:pt x="242878" y="377533"/>
                  </a:lnTo>
                  <a:lnTo>
                    <a:pt x="231659" y="384238"/>
                  </a:lnTo>
                  <a:lnTo>
                    <a:pt x="187197" y="4049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669856" y="2081319"/>
              <a:ext cx="308324" cy="10878"/>
            </a:xfrm>
            <a:custGeom>
              <a:avLst/>
              <a:gdLst/>
              <a:ahLst/>
              <a:cxnLst/>
              <a:rect l="0" t="0" r="0" b="0"/>
              <a:pathLst>
                <a:path w="308324" h="10878">
                  <a:moveTo>
                    <a:pt x="0" y="10877"/>
                  </a:moveTo>
                  <a:lnTo>
                    <a:pt x="17536" y="5031"/>
                  </a:lnTo>
                  <a:lnTo>
                    <a:pt x="28820" y="3309"/>
                  </a:lnTo>
                  <a:lnTo>
                    <a:pt x="42460" y="2161"/>
                  </a:lnTo>
                  <a:lnTo>
                    <a:pt x="57670" y="1396"/>
                  </a:lnTo>
                  <a:lnTo>
                    <a:pt x="94148" y="546"/>
                  </a:lnTo>
                  <a:lnTo>
                    <a:pt x="177381" y="0"/>
                  </a:lnTo>
                  <a:lnTo>
                    <a:pt x="197782" y="1179"/>
                  </a:lnTo>
                  <a:lnTo>
                    <a:pt x="217500" y="3188"/>
                  </a:lnTo>
                  <a:lnTo>
                    <a:pt x="308323" y="108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680867" y="2142501"/>
              <a:ext cx="242255" cy="313078"/>
            </a:xfrm>
            <a:custGeom>
              <a:avLst/>
              <a:gdLst/>
              <a:ahLst/>
              <a:cxnLst/>
              <a:rect l="0" t="0" r="0" b="0"/>
              <a:pathLst>
                <a:path w="242255" h="313078">
                  <a:moveTo>
                    <a:pt x="0" y="59811"/>
                  </a:moveTo>
                  <a:lnTo>
                    <a:pt x="17537" y="42274"/>
                  </a:lnTo>
                  <a:lnTo>
                    <a:pt x="26374" y="35884"/>
                  </a:lnTo>
                  <a:lnTo>
                    <a:pt x="35935" y="30401"/>
                  </a:lnTo>
                  <a:lnTo>
                    <a:pt x="45980" y="25522"/>
                  </a:lnTo>
                  <a:lnTo>
                    <a:pt x="57570" y="21046"/>
                  </a:lnTo>
                  <a:lnTo>
                    <a:pt x="70192" y="16839"/>
                  </a:lnTo>
                  <a:lnTo>
                    <a:pt x="96042" y="8901"/>
                  </a:lnTo>
                  <a:lnTo>
                    <a:pt x="119767" y="1295"/>
                  </a:lnTo>
                  <a:lnTo>
                    <a:pt x="131232" y="0"/>
                  </a:lnTo>
                  <a:lnTo>
                    <a:pt x="142545" y="361"/>
                  </a:lnTo>
                  <a:lnTo>
                    <a:pt x="153759" y="1825"/>
                  </a:lnTo>
                  <a:lnTo>
                    <a:pt x="163681" y="5248"/>
                  </a:lnTo>
                  <a:lnTo>
                    <a:pt x="172743" y="9977"/>
                  </a:lnTo>
                  <a:lnTo>
                    <a:pt x="181231" y="15577"/>
                  </a:lnTo>
                  <a:lnTo>
                    <a:pt x="185667" y="24204"/>
                  </a:lnTo>
                  <a:lnTo>
                    <a:pt x="187400" y="34849"/>
                  </a:lnTo>
                  <a:lnTo>
                    <a:pt x="187332" y="46840"/>
                  </a:lnTo>
                  <a:lnTo>
                    <a:pt x="183617" y="59728"/>
                  </a:lnTo>
                  <a:lnTo>
                    <a:pt x="177469" y="73214"/>
                  </a:lnTo>
                  <a:lnTo>
                    <a:pt x="169700" y="87099"/>
                  </a:lnTo>
                  <a:lnTo>
                    <a:pt x="162074" y="98802"/>
                  </a:lnTo>
                  <a:lnTo>
                    <a:pt x="154542" y="109052"/>
                  </a:lnTo>
                  <a:lnTo>
                    <a:pt x="147075" y="118332"/>
                  </a:lnTo>
                  <a:lnTo>
                    <a:pt x="137202" y="128189"/>
                  </a:lnTo>
                  <a:lnTo>
                    <a:pt x="125726" y="138431"/>
                  </a:lnTo>
                  <a:lnTo>
                    <a:pt x="113182" y="148929"/>
                  </a:lnTo>
                  <a:lnTo>
                    <a:pt x="102372" y="159599"/>
                  </a:lnTo>
                  <a:lnTo>
                    <a:pt x="92718" y="170382"/>
                  </a:lnTo>
                  <a:lnTo>
                    <a:pt x="83835" y="181242"/>
                  </a:lnTo>
                  <a:lnTo>
                    <a:pt x="75466" y="192152"/>
                  </a:lnTo>
                  <a:lnTo>
                    <a:pt x="67440" y="203096"/>
                  </a:lnTo>
                  <a:lnTo>
                    <a:pt x="59642" y="214063"/>
                  </a:lnTo>
                  <a:lnTo>
                    <a:pt x="55667" y="225044"/>
                  </a:lnTo>
                  <a:lnTo>
                    <a:pt x="54240" y="236036"/>
                  </a:lnTo>
                  <a:lnTo>
                    <a:pt x="54513" y="247034"/>
                  </a:lnTo>
                  <a:lnTo>
                    <a:pt x="58365" y="255590"/>
                  </a:lnTo>
                  <a:lnTo>
                    <a:pt x="64604" y="262517"/>
                  </a:lnTo>
                  <a:lnTo>
                    <a:pt x="72433" y="268359"/>
                  </a:lnTo>
                  <a:lnTo>
                    <a:pt x="83771" y="273477"/>
                  </a:lnTo>
                  <a:lnTo>
                    <a:pt x="97447" y="278112"/>
                  </a:lnTo>
                  <a:lnTo>
                    <a:pt x="126508" y="286525"/>
                  </a:lnTo>
                  <a:lnTo>
                    <a:pt x="151660" y="294343"/>
                  </a:lnTo>
                  <a:lnTo>
                    <a:pt x="164729" y="296917"/>
                  </a:lnTo>
                  <a:lnTo>
                    <a:pt x="178336" y="298633"/>
                  </a:lnTo>
                  <a:lnTo>
                    <a:pt x="242254" y="3130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154364" y="1993092"/>
              <a:ext cx="264279" cy="264278"/>
            </a:xfrm>
            <a:custGeom>
              <a:avLst/>
              <a:gdLst/>
              <a:ahLst/>
              <a:cxnLst/>
              <a:rect l="0" t="0" r="0" b="0"/>
              <a:pathLst>
                <a:path w="264279" h="264278">
                  <a:moveTo>
                    <a:pt x="264278" y="0"/>
                  </a:moveTo>
                  <a:lnTo>
                    <a:pt x="246741" y="11691"/>
                  </a:lnTo>
                  <a:lnTo>
                    <a:pt x="237904" y="18806"/>
                  </a:lnTo>
                  <a:lnTo>
                    <a:pt x="228343" y="27219"/>
                  </a:lnTo>
                  <a:lnTo>
                    <a:pt x="218298" y="36499"/>
                  </a:lnTo>
                  <a:lnTo>
                    <a:pt x="207931" y="48803"/>
                  </a:lnTo>
                  <a:lnTo>
                    <a:pt x="197349" y="63123"/>
                  </a:lnTo>
                  <a:lnTo>
                    <a:pt x="186624" y="78787"/>
                  </a:lnTo>
                  <a:lnTo>
                    <a:pt x="177027" y="91677"/>
                  </a:lnTo>
                  <a:lnTo>
                    <a:pt x="168182" y="102717"/>
                  </a:lnTo>
                  <a:lnTo>
                    <a:pt x="159838" y="112525"/>
                  </a:lnTo>
                  <a:lnTo>
                    <a:pt x="150605" y="121510"/>
                  </a:lnTo>
                  <a:lnTo>
                    <a:pt x="140779" y="129947"/>
                  </a:lnTo>
                  <a:lnTo>
                    <a:pt x="130558" y="138019"/>
                  </a:lnTo>
                  <a:lnTo>
                    <a:pt x="121297" y="147070"/>
                  </a:lnTo>
                  <a:lnTo>
                    <a:pt x="112676" y="156775"/>
                  </a:lnTo>
                  <a:lnTo>
                    <a:pt x="104482" y="166916"/>
                  </a:lnTo>
                  <a:lnTo>
                    <a:pt x="94125" y="177346"/>
                  </a:lnTo>
                  <a:lnTo>
                    <a:pt x="82326" y="187971"/>
                  </a:lnTo>
                  <a:lnTo>
                    <a:pt x="69566" y="198724"/>
                  </a:lnTo>
                  <a:lnTo>
                    <a:pt x="58613" y="208340"/>
                  </a:lnTo>
                  <a:lnTo>
                    <a:pt x="39917" y="225550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198410" y="1893988"/>
              <a:ext cx="231244" cy="341359"/>
            </a:xfrm>
            <a:custGeom>
              <a:avLst/>
              <a:gdLst/>
              <a:ahLst/>
              <a:cxnLst/>
              <a:rect l="0" t="0" r="0" b="0"/>
              <a:pathLst>
                <a:path w="231244" h="341359">
                  <a:moveTo>
                    <a:pt x="0" y="0"/>
                  </a:moveTo>
                  <a:lnTo>
                    <a:pt x="11692" y="23383"/>
                  </a:lnTo>
                  <a:lnTo>
                    <a:pt x="18806" y="35164"/>
                  </a:lnTo>
                  <a:lnTo>
                    <a:pt x="27220" y="47913"/>
                  </a:lnTo>
                  <a:lnTo>
                    <a:pt x="36499" y="61306"/>
                  </a:lnTo>
                  <a:lnTo>
                    <a:pt x="45133" y="72682"/>
                  </a:lnTo>
                  <a:lnTo>
                    <a:pt x="53336" y="82713"/>
                  </a:lnTo>
                  <a:lnTo>
                    <a:pt x="61251" y="91847"/>
                  </a:lnTo>
                  <a:lnTo>
                    <a:pt x="68975" y="101607"/>
                  </a:lnTo>
                  <a:lnTo>
                    <a:pt x="76571" y="111784"/>
                  </a:lnTo>
                  <a:lnTo>
                    <a:pt x="84082" y="122240"/>
                  </a:lnTo>
                  <a:lnTo>
                    <a:pt x="90313" y="132880"/>
                  </a:lnTo>
                  <a:lnTo>
                    <a:pt x="95690" y="143645"/>
                  </a:lnTo>
                  <a:lnTo>
                    <a:pt x="100499" y="154492"/>
                  </a:lnTo>
                  <a:lnTo>
                    <a:pt x="106152" y="164170"/>
                  </a:lnTo>
                  <a:lnTo>
                    <a:pt x="112367" y="173069"/>
                  </a:lnTo>
                  <a:lnTo>
                    <a:pt x="118958" y="181449"/>
                  </a:lnTo>
                  <a:lnTo>
                    <a:pt x="125799" y="190706"/>
                  </a:lnTo>
                  <a:lnTo>
                    <a:pt x="139925" y="210779"/>
                  </a:lnTo>
                  <a:lnTo>
                    <a:pt x="147118" y="220047"/>
                  </a:lnTo>
                  <a:lnTo>
                    <a:pt x="154360" y="228673"/>
                  </a:lnTo>
                  <a:lnTo>
                    <a:pt x="161635" y="236871"/>
                  </a:lnTo>
                  <a:lnTo>
                    <a:pt x="170156" y="248453"/>
                  </a:lnTo>
                  <a:lnTo>
                    <a:pt x="179507" y="262293"/>
                  </a:lnTo>
                  <a:lnTo>
                    <a:pt x="231243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482659" y="2697832"/>
              <a:ext cx="380008" cy="627660"/>
            </a:xfrm>
            <a:custGeom>
              <a:avLst/>
              <a:gdLst/>
              <a:ahLst/>
              <a:cxnLst/>
              <a:rect l="0" t="0" r="0" b="0"/>
              <a:pathLst>
                <a:path w="380008" h="627660">
                  <a:moveTo>
                    <a:pt x="0" y="0"/>
                  </a:moveTo>
                  <a:lnTo>
                    <a:pt x="29229" y="0"/>
                  </a:lnTo>
                  <a:lnTo>
                    <a:pt x="43956" y="1223"/>
                  </a:lnTo>
                  <a:lnTo>
                    <a:pt x="59892" y="3263"/>
                  </a:lnTo>
                  <a:lnTo>
                    <a:pt x="76633" y="5845"/>
                  </a:lnTo>
                  <a:lnTo>
                    <a:pt x="92688" y="8791"/>
                  </a:lnTo>
                  <a:lnTo>
                    <a:pt x="123578" y="15327"/>
                  </a:lnTo>
                  <a:lnTo>
                    <a:pt x="138666" y="20006"/>
                  </a:lnTo>
                  <a:lnTo>
                    <a:pt x="153620" y="25572"/>
                  </a:lnTo>
                  <a:lnTo>
                    <a:pt x="168483" y="31730"/>
                  </a:lnTo>
                  <a:lnTo>
                    <a:pt x="182062" y="38283"/>
                  </a:lnTo>
                  <a:lnTo>
                    <a:pt x="194785" y="45098"/>
                  </a:lnTo>
                  <a:lnTo>
                    <a:pt x="206938" y="52088"/>
                  </a:lnTo>
                  <a:lnTo>
                    <a:pt x="217487" y="59196"/>
                  </a:lnTo>
                  <a:lnTo>
                    <a:pt x="226966" y="66381"/>
                  </a:lnTo>
                  <a:lnTo>
                    <a:pt x="235733" y="73618"/>
                  </a:lnTo>
                  <a:lnTo>
                    <a:pt x="240354" y="84560"/>
                  </a:lnTo>
                  <a:lnTo>
                    <a:pt x="242211" y="97973"/>
                  </a:lnTo>
                  <a:lnTo>
                    <a:pt x="242225" y="113032"/>
                  </a:lnTo>
                  <a:lnTo>
                    <a:pt x="239788" y="127966"/>
                  </a:lnTo>
                  <a:lnTo>
                    <a:pt x="235716" y="142815"/>
                  </a:lnTo>
                  <a:lnTo>
                    <a:pt x="230554" y="157609"/>
                  </a:lnTo>
                  <a:lnTo>
                    <a:pt x="223443" y="169918"/>
                  </a:lnTo>
                  <a:lnTo>
                    <a:pt x="215031" y="180572"/>
                  </a:lnTo>
                  <a:lnTo>
                    <a:pt x="205753" y="190121"/>
                  </a:lnTo>
                  <a:lnTo>
                    <a:pt x="197120" y="200158"/>
                  </a:lnTo>
                  <a:lnTo>
                    <a:pt x="188919" y="210519"/>
                  </a:lnTo>
                  <a:lnTo>
                    <a:pt x="181004" y="221098"/>
                  </a:lnTo>
                  <a:lnTo>
                    <a:pt x="176950" y="233044"/>
                  </a:lnTo>
                  <a:lnTo>
                    <a:pt x="175472" y="245902"/>
                  </a:lnTo>
                  <a:lnTo>
                    <a:pt x="175710" y="259368"/>
                  </a:lnTo>
                  <a:lnTo>
                    <a:pt x="178315" y="270793"/>
                  </a:lnTo>
                  <a:lnTo>
                    <a:pt x="187735" y="290012"/>
                  </a:lnTo>
                  <a:lnTo>
                    <a:pt x="196120" y="298563"/>
                  </a:lnTo>
                  <a:lnTo>
                    <a:pt x="206604" y="306710"/>
                  </a:lnTo>
                  <a:lnTo>
                    <a:pt x="218488" y="314589"/>
                  </a:lnTo>
                  <a:lnTo>
                    <a:pt x="232527" y="322289"/>
                  </a:lnTo>
                  <a:lnTo>
                    <a:pt x="248005" y="329869"/>
                  </a:lnTo>
                  <a:lnTo>
                    <a:pt x="264441" y="337369"/>
                  </a:lnTo>
                  <a:lnTo>
                    <a:pt x="277845" y="344816"/>
                  </a:lnTo>
                  <a:lnTo>
                    <a:pt x="289228" y="352228"/>
                  </a:lnTo>
                  <a:lnTo>
                    <a:pt x="336771" y="387552"/>
                  </a:lnTo>
                  <a:lnTo>
                    <a:pt x="348088" y="397848"/>
                  </a:lnTo>
                  <a:lnTo>
                    <a:pt x="358080" y="408382"/>
                  </a:lnTo>
                  <a:lnTo>
                    <a:pt x="367188" y="419076"/>
                  </a:lnTo>
                  <a:lnTo>
                    <a:pt x="373260" y="431098"/>
                  </a:lnTo>
                  <a:lnTo>
                    <a:pt x="377309" y="444008"/>
                  </a:lnTo>
                  <a:lnTo>
                    <a:pt x="380007" y="457508"/>
                  </a:lnTo>
                  <a:lnTo>
                    <a:pt x="379359" y="470179"/>
                  </a:lnTo>
                  <a:lnTo>
                    <a:pt x="376480" y="482297"/>
                  </a:lnTo>
                  <a:lnTo>
                    <a:pt x="372114" y="494046"/>
                  </a:lnTo>
                  <a:lnTo>
                    <a:pt x="360737" y="513625"/>
                  </a:lnTo>
                  <a:lnTo>
                    <a:pt x="354278" y="522272"/>
                  </a:lnTo>
                  <a:lnTo>
                    <a:pt x="345077" y="531708"/>
                  </a:lnTo>
                  <a:lnTo>
                    <a:pt x="334050" y="541668"/>
                  </a:lnTo>
                  <a:lnTo>
                    <a:pt x="321804" y="551979"/>
                  </a:lnTo>
                  <a:lnTo>
                    <a:pt x="307523" y="562524"/>
                  </a:lnTo>
                  <a:lnTo>
                    <a:pt x="291884" y="573224"/>
                  </a:lnTo>
                  <a:lnTo>
                    <a:pt x="275341" y="584028"/>
                  </a:lnTo>
                  <a:lnTo>
                    <a:pt x="259418" y="593677"/>
                  </a:lnTo>
                  <a:lnTo>
                    <a:pt x="243909" y="602558"/>
                  </a:lnTo>
                  <a:lnTo>
                    <a:pt x="187197" y="6276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05578" y="3512687"/>
              <a:ext cx="517544" cy="33036"/>
            </a:xfrm>
            <a:custGeom>
              <a:avLst/>
              <a:gdLst/>
              <a:ahLst/>
              <a:cxnLst/>
              <a:rect l="0" t="0" r="0" b="0"/>
              <a:pathLst>
                <a:path w="517544" h="33036">
                  <a:moveTo>
                    <a:pt x="0" y="0"/>
                  </a:moveTo>
                  <a:lnTo>
                    <a:pt x="17537" y="5846"/>
                  </a:lnTo>
                  <a:lnTo>
                    <a:pt x="28821" y="7568"/>
                  </a:lnTo>
                  <a:lnTo>
                    <a:pt x="42460" y="8716"/>
                  </a:lnTo>
                  <a:lnTo>
                    <a:pt x="57671" y="9482"/>
                  </a:lnTo>
                  <a:lnTo>
                    <a:pt x="71482" y="8768"/>
                  </a:lnTo>
                  <a:lnTo>
                    <a:pt x="84360" y="7069"/>
                  </a:lnTo>
                  <a:lnTo>
                    <a:pt x="96616" y="4713"/>
                  </a:lnTo>
                  <a:lnTo>
                    <a:pt x="109680" y="3142"/>
                  </a:lnTo>
                  <a:lnTo>
                    <a:pt x="123284" y="2095"/>
                  </a:lnTo>
                  <a:lnTo>
                    <a:pt x="137247" y="1396"/>
                  </a:lnTo>
                  <a:lnTo>
                    <a:pt x="165813" y="621"/>
                  </a:lnTo>
                  <a:lnTo>
                    <a:pt x="224028" y="123"/>
                  </a:lnTo>
                  <a:lnTo>
                    <a:pt x="238668" y="1306"/>
                  </a:lnTo>
                  <a:lnTo>
                    <a:pt x="253322" y="3318"/>
                  </a:lnTo>
                  <a:lnTo>
                    <a:pt x="267986" y="5883"/>
                  </a:lnTo>
                  <a:lnTo>
                    <a:pt x="282655" y="7592"/>
                  </a:lnTo>
                  <a:lnTo>
                    <a:pt x="297329" y="8732"/>
                  </a:lnTo>
                  <a:lnTo>
                    <a:pt x="312006" y="9492"/>
                  </a:lnTo>
                  <a:lnTo>
                    <a:pt x="341364" y="10336"/>
                  </a:lnTo>
                  <a:lnTo>
                    <a:pt x="356044" y="10561"/>
                  </a:lnTo>
                  <a:lnTo>
                    <a:pt x="373172" y="11935"/>
                  </a:lnTo>
                  <a:lnTo>
                    <a:pt x="391932" y="14074"/>
                  </a:lnTo>
                  <a:lnTo>
                    <a:pt x="411779" y="16724"/>
                  </a:lnTo>
                  <a:lnTo>
                    <a:pt x="431128" y="18490"/>
                  </a:lnTo>
                  <a:lnTo>
                    <a:pt x="450145" y="19668"/>
                  </a:lnTo>
                  <a:lnTo>
                    <a:pt x="517543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503476" y="3733372"/>
              <a:ext cx="309531" cy="373941"/>
            </a:xfrm>
            <a:custGeom>
              <a:avLst/>
              <a:gdLst/>
              <a:ahLst/>
              <a:cxnLst/>
              <a:rect l="0" t="0" r="0" b="0"/>
              <a:pathLst>
                <a:path w="309531" h="373941">
                  <a:moveTo>
                    <a:pt x="12218" y="10558"/>
                  </a:moveTo>
                  <a:lnTo>
                    <a:pt x="29755" y="4713"/>
                  </a:lnTo>
                  <a:lnTo>
                    <a:pt x="39815" y="2991"/>
                  </a:lnTo>
                  <a:lnTo>
                    <a:pt x="51416" y="1843"/>
                  </a:lnTo>
                  <a:lnTo>
                    <a:pt x="64043" y="1077"/>
                  </a:lnTo>
                  <a:lnTo>
                    <a:pt x="94387" y="227"/>
                  </a:lnTo>
                  <a:lnTo>
                    <a:pt x="111044" y="0"/>
                  </a:lnTo>
                  <a:lnTo>
                    <a:pt x="125819" y="2296"/>
                  </a:lnTo>
                  <a:lnTo>
                    <a:pt x="139339" y="6274"/>
                  </a:lnTo>
                  <a:lnTo>
                    <a:pt x="152023" y="11372"/>
                  </a:lnTo>
                  <a:lnTo>
                    <a:pt x="159256" y="19665"/>
                  </a:lnTo>
                  <a:lnTo>
                    <a:pt x="162854" y="30088"/>
                  </a:lnTo>
                  <a:lnTo>
                    <a:pt x="164029" y="41931"/>
                  </a:lnTo>
                  <a:lnTo>
                    <a:pt x="161142" y="54720"/>
                  </a:lnTo>
                  <a:lnTo>
                    <a:pt x="155546" y="68140"/>
                  </a:lnTo>
                  <a:lnTo>
                    <a:pt x="148146" y="81981"/>
                  </a:lnTo>
                  <a:lnTo>
                    <a:pt x="140765" y="93655"/>
                  </a:lnTo>
                  <a:lnTo>
                    <a:pt x="133398" y="103885"/>
                  </a:lnTo>
                  <a:lnTo>
                    <a:pt x="126039" y="113152"/>
                  </a:lnTo>
                  <a:lnTo>
                    <a:pt x="117463" y="123000"/>
                  </a:lnTo>
                  <a:lnTo>
                    <a:pt x="108075" y="133236"/>
                  </a:lnTo>
                  <a:lnTo>
                    <a:pt x="80588" y="161917"/>
                  </a:lnTo>
                  <a:lnTo>
                    <a:pt x="27035" y="215943"/>
                  </a:lnTo>
                  <a:lnTo>
                    <a:pt x="19649" y="224563"/>
                  </a:lnTo>
                  <a:lnTo>
                    <a:pt x="12277" y="233979"/>
                  </a:lnTo>
                  <a:lnTo>
                    <a:pt x="4917" y="243927"/>
                  </a:lnTo>
                  <a:lnTo>
                    <a:pt x="1233" y="254230"/>
                  </a:lnTo>
                  <a:lnTo>
                    <a:pt x="0" y="264770"/>
                  </a:lnTo>
                  <a:lnTo>
                    <a:pt x="402" y="275466"/>
                  </a:lnTo>
                  <a:lnTo>
                    <a:pt x="3117" y="285044"/>
                  </a:lnTo>
                  <a:lnTo>
                    <a:pt x="7375" y="293876"/>
                  </a:lnTo>
                  <a:lnTo>
                    <a:pt x="12659" y="302211"/>
                  </a:lnTo>
                  <a:lnTo>
                    <a:pt x="22300" y="310216"/>
                  </a:lnTo>
                  <a:lnTo>
                    <a:pt x="34845" y="317998"/>
                  </a:lnTo>
                  <a:lnTo>
                    <a:pt x="49326" y="325634"/>
                  </a:lnTo>
                  <a:lnTo>
                    <a:pt x="65097" y="331948"/>
                  </a:lnTo>
                  <a:lnTo>
                    <a:pt x="81729" y="337381"/>
                  </a:lnTo>
                  <a:lnTo>
                    <a:pt x="114075" y="346680"/>
                  </a:lnTo>
                  <a:lnTo>
                    <a:pt x="140686" y="354891"/>
                  </a:lnTo>
                  <a:lnTo>
                    <a:pt x="156592" y="357570"/>
                  </a:lnTo>
                  <a:lnTo>
                    <a:pt x="174536" y="359356"/>
                  </a:lnTo>
                  <a:lnTo>
                    <a:pt x="193841" y="360547"/>
                  </a:lnTo>
                  <a:lnTo>
                    <a:pt x="210381" y="362564"/>
                  </a:lnTo>
                  <a:lnTo>
                    <a:pt x="225078" y="365132"/>
                  </a:lnTo>
                  <a:lnTo>
                    <a:pt x="238546" y="368068"/>
                  </a:lnTo>
                  <a:lnTo>
                    <a:pt x="252420" y="370025"/>
                  </a:lnTo>
                  <a:lnTo>
                    <a:pt x="266563" y="371330"/>
                  </a:lnTo>
                  <a:lnTo>
                    <a:pt x="309530" y="373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132341" y="3303468"/>
              <a:ext cx="242255" cy="275290"/>
            </a:xfrm>
            <a:custGeom>
              <a:avLst/>
              <a:gdLst/>
              <a:ahLst/>
              <a:cxnLst/>
              <a:rect l="0" t="0" r="0" b="0"/>
              <a:pathLst>
                <a:path w="242255" h="275290">
                  <a:moveTo>
                    <a:pt x="242254" y="0"/>
                  </a:moveTo>
                  <a:lnTo>
                    <a:pt x="224718" y="11691"/>
                  </a:lnTo>
                  <a:lnTo>
                    <a:pt x="217105" y="18805"/>
                  </a:lnTo>
                  <a:lnTo>
                    <a:pt x="209582" y="27219"/>
                  </a:lnTo>
                  <a:lnTo>
                    <a:pt x="202120" y="36499"/>
                  </a:lnTo>
                  <a:lnTo>
                    <a:pt x="194699" y="45132"/>
                  </a:lnTo>
                  <a:lnTo>
                    <a:pt x="187304" y="53335"/>
                  </a:lnTo>
                  <a:lnTo>
                    <a:pt x="179927" y="61250"/>
                  </a:lnTo>
                  <a:lnTo>
                    <a:pt x="172562" y="70197"/>
                  </a:lnTo>
                  <a:lnTo>
                    <a:pt x="165205" y="79833"/>
                  </a:lnTo>
                  <a:lnTo>
                    <a:pt x="157854" y="89927"/>
                  </a:lnTo>
                  <a:lnTo>
                    <a:pt x="150505" y="99104"/>
                  </a:lnTo>
                  <a:lnTo>
                    <a:pt x="143160" y="107668"/>
                  </a:lnTo>
                  <a:lnTo>
                    <a:pt x="135816" y="115825"/>
                  </a:lnTo>
                  <a:lnTo>
                    <a:pt x="129696" y="124933"/>
                  </a:lnTo>
                  <a:lnTo>
                    <a:pt x="124393" y="134676"/>
                  </a:lnTo>
                  <a:lnTo>
                    <a:pt x="119634" y="144842"/>
                  </a:lnTo>
                  <a:lnTo>
                    <a:pt x="114014" y="154066"/>
                  </a:lnTo>
                  <a:lnTo>
                    <a:pt x="107821" y="162663"/>
                  </a:lnTo>
                  <a:lnTo>
                    <a:pt x="101244" y="170840"/>
                  </a:lnTo>
                  <a:lnTo>
                    <a:pt x="94413" y="178739"/>
                  </a:lnTo>
                  <a:lnTo>
                    <a:pt x="87413" y="186453"/>
                  </a:lnTo>
                  <a:lnTo>
                    <a:pt x="73108" y="201548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154364" y="3160317"/>
              <a:ext cx="143152" cy="330348"/>
            </a:xfrm>
            <a:custGeom>
              <a:avLst/>
              <a:gdLst/>
              <a:ahLst/>
              <a:cxnLst/>
              <a:rect l="0" t="0" r="0" b="0"/>
              <a:pathLst>
                <a:path w="143152" h="330348">
                  <a:moveTo>
                    <a:pt x="0" y="0"/>
                  </a:moveTo>
                  <a:lnTo>
                    <a:pt x="5846" y="17538"/>
                  </a:lnTo>
                  <a:lnTo>
                    <a:pt x="10015" y="27597"/>
                  </a:lnTo>
                  <a:lnTo>
                    <a:pt x="15241" y="39198"/>
                  </a:lnTo>
                  <a:lnTo>
                    <a:pt x="27574" y="65139"/>
                  </a:lnTo>
                  <a:lnTo>
                    <a:pt x="41211" y="92981"/>
                  </a:lnTo>
                  <a:lnTo>
                    <a:pt x="47051" y="106034"/>
                  </a:lnTo>
                  <a:lnTo>
                    <a:pt x="52167" y="118406"/>
                  </a:lnTo>
                  <a:lnTo>
                    <a:pt x="80598" y="190962"/>
                  </a:lnTo>
                  <a:lnTo>
                    <a:pt x="90063" y="217011"/>
                  </a:lnTo>
                  <a:lnTo>
                    <a:pt x="95524" y="227873"/>
                  </a:lnTo>
                  <a:lnTo>
                    <a:pt x="101612" y="237560"/>
                  </a:lnTo>
                  <a:lnTo>
                    <a:pt x="108117" y="246466"/>
                  </a:lnTo>
                  <a:lnTo>
                    <a:pt x="113677" y="257298"/>
                  </a:lnTo>
                  <a:lnTo>
                    <a:pt x="143151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660896" y="3281445"/>
              <a:ext cx="55059" cy="264278"/>
            </a:xfrm>
            <a:custGeom>
              <a:avLst/>
              <a:gdLst/>
              <a:ahLst/>
              <a:cxnLst/>
              <a:rect l="0" t="0" r="0" b="0"/>
              <a:pathLst>
                <a:path w="55059" h="264278">
                  <a:moveTo>
                    <a:pt x="0" y="0"/>
                  </a:moveTo>
                  <a:lnTo>
                    <a:pt x="5846" y="23382"/>
                  </a:lnTo>
                  <a:lnTo>
                    <a:pt x="8791" y="33941"/>
                  </a:lnTo>
                  <a:lnTo>
                    <a:pt x="18782" y="67561"/>
                  </a:lnTo>
                  <a:lnTo>
                    <a:pt x="25885" y="94057"/>
                  </a:lnTo>
                  <a:lnTo>
                    <a:pt x="33120" y="125409"/>
                  </a:lnTo>
                  <a:lnTo>
                    <a:pt x="40414" y="158512"/>
                  </a:lnTo>
                  <a:lnTo>
                    <a:pt x="47734" y="189538"/>
                  </a:lnTo>
                  <a:lnTo>
                    <a:pt x="50175" y="204663"/>
                  </a:lnTo>
                  <a:lnTo>
                    <a:pt x="51803" y="219640"/>
                  </a:lnTo>
                  <a:lnTo>
                    <a:pt x="55058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528757" y="3369537"/>
              <a:ext cx="231244" cy="11013"/>
            </a:xfrm>
            <a:custGeom>
              <a:avLst/>
              <a:gdLst/>
              <a:ahLst/>
              <a:cxnLst/>
              <a:rect l="0" t="0" r="0" b="0"/>
              <a:pathLst>
                <a:path w="231244" h="11013">
                  <a:moveTo>
                    <a:pt x="0" y="11012"/>
                  </a:moveTo>
                  <a:lnTo>
                    <a:pt x="17537" y="5166"/>
                  </a:lnTo>
                  <a:lnTo>
                    <a:pt x="27598" y="3444"/>
                  </a:lnTo>
                  <a:lnTo>
                    <a:pt x="39198" y="2296"/>
                  </a:lnTo>
                  <a:lnTo>
                    <a:pt x="51826" y="1531"/>
                  </a:lnTo>
                  <a:lnTo>
                    <a:pt x="85432" y="680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80231" y="2891198"/>
              <a:ext cx="297313" cy="742618"/>
            </a:xfrm>
            <a:custGeom>
              <a:avLst/>
              <a:gdLst/>
              <a:ahLst/>
              <a:cxnLst/>
              <a:rect l="0" t="0" r="0" b="0"/>
              <a:pathLst>
                <a:path w="297313" h="742618">
                  <a:moveTo>
                    <a:pt x="0" y="48888"/>
                  </a:moveTo>
                  <a:lnTo>
                    <a:pt x="11692" y="37197"/>
                  </a:lnTo>
                  <a:lnTo>
                    <a:pt x="18806" y="32530"/>
                  </a:lnTo>
                  <a:lnTo>
                    <a:pt x="27220" y="28194"/>
                  </a:lnTo>
                  <a:lnTo>
                    <a:pt x="36499" y="24081"/>
                  </a:lnTo>
                  <a:lnTo>
                    <a:pt x="46356" y="20115"/>
                  </a:lnTo>
                  <a:lnTo>
                    <a:pt x="67097" y="12446"/>
                  </a:lnTo>
                  <a:lnTo>
                    <a:pt x="80213" y="8688"/>
                  </a:lnTo>
                  <a:lnTo>
                    <a:pt x="95074" y="4959"/>
                  </a:lnTo>
                  <a:lnTo>
                    <a:pt x="111100" y="1249"/>
                  </a:lnTo>
                  <a:lnTo>
                    <a:pt x="125454" y="0"/>
                  </a:lnTo>
                  <a:lnTo>
                    <a:pt x="138694" y="390"/>
                  </a:lnTo>
                  <a:lnTo>
                    <a:pt x="151191" y="1874"/>
                  </a:lnTo>
                  <a:lnTo>
                    <a:pt x="164417" y="4087"/>
                  </a:lnTo>
                  <a:lnTo>
                    <a:pt x="178127" y="6786"/>
                  </a:lnTo>
                  <a:lnTo>
                    <a:pt x="192162" y="9809"/>
                  </a:lnTo>
                  <a:lnTo>
                    <a:pt x="203965" y="14270"/>
                  </a:lnTo>
                  <a:lnTo>
                    <a:pt x="214282" y="19692"/>
                  </a:lnTo>
                  <a:lnTo>
                    <a:pt x="223606" y="25754"/>
                  </a:lnTo>
                  <a:lnTo>
                    <a:pt x="232270" y="33465"/>
                  </a:lnTo>
                  <a:lnTo>
                    <a:pt x="240492" y="42277"/>
                  </a:lnTo>
                  <a:lnTo>
                    <a:pt x="248421" y="51822"/>
                  </a:lnTo>
                  <a:lnTo>
                    <a:pt x="254930" y="61856"/>
                  </a:lnTo>
                  <a:lnTo>
                    <a:pt x="260493" y="72215"/>
                  </a:lnTo>
                  <a:lnTo>
                    <a:pt x="265425" y="82792"/>
                  </a:lnTo>
                  <a:lnTo>
                    <a:pt x="267490" y="93514"/>
                  </a:lnTo>
                  <a:lnTo>
                    <a:pt x="266521" y="115215"/>
                  </a:lnTo>
                  <a:lnTo>
                    <a:pt x="262012" y="137095"/>
                  </a:lnTo>
                  <a:lnTo>
                    <a:pt x="255930" y="159055"/>
                  </a:lnTo>
                  <a:lnTo>
                    <a:pt x="249149" y="181050"/>
                  </a:lnTo>
                  <a:lnTo>
                    <a:pt x="244404" y="192054"/>
                  </a:lnTo>
                  <a:lnTo>
                    <a:pt x="238794" y="203060"/>
                  </a:lnTo>
                  <a:lnTo>
                    <a:pt x="232606" y="214068"/>
                  </a:lnTo>
                  <a:lnTo>
                    <a:pt x="226034" y="225078"/>
                  </a:lnTo>
                  <a:lnTo>
                    <a:pt x="212207" y="247099"/>
                  </a:lnTo>
                  <a:lnTo>
                    <a:pt x="203870" y="259333"/>
                  </a:lnTo>
                  <a:lnTo>
                    <a:pt x="184819" y="285977"/>
                  </a:lnTo>
                  <a:lnTo>
                    <a:pt x="174600" y="298711"/>
                  </a:lnTo>
                  <a:lnTo>
                    <a:pt x="164117" y="310870"/>
                  </a:lnTo>
                  <a:lnTo>
                    <a:pt x="153458" y="322647"/>
                  </a:lnTo>
                  <a:lnTo>
                    <a:pt x="143904" y="335392"/>
                  </a:lnTo>
                  <a:lnTo>
                    <a:pt x="135089" y="348783"/>
                  </a:lnTo>
                  <a:lnTo>
                    <a:pt x="126764" y="362604"/>
                  </a:lnTo>
                  <a:lnTo>
                    <a:pt x="117544" y="376712"/>
                  </a:lnTo>
                  <a:lnTo>
                    <a:pt x="107727" y="391012"/>
                  </a:lnTo>
                  <a:lnTo>
                    <a:pt x="79636" y="431257"/>
                  </a:lnTo>
                  <a:lnTo>
                    <a:pt x="48222" y="477740"/>
                  </a:lnTo>
                  <a:lnTo>
                    <a:pt x="41936" y="488951"/>
                  </a:lnTo>
                  <a:lnTo>
                    <a:pt x="36522" y="500096"/>
                  </a:lnTo>
                  <a:lnTo>
                    <a:pt x="27244" y="522267"/>
                  </a:lnTo>
                  <a:lnTo>
                    <a:pt x="19042" y="544356"/>
                  </a:lnTo>
                  <a:lnTo>
                    <a:pt x="17589" y="556608"/>
                  </a:lnTo>
                  <a:lnTo>
                    <a:pt x="17844" y="569671"/>
                  </a:lnTo>
                  <a:lnTo>
                    <a:pt x="19237" y="583274"/>
                  </a:lnTo>
                  <a:lnTo>
                    <a:pt x="22613" y="596012"/>
                  </a:lnTo>
                  <a:lnTo>
                    <a:pt x="27310" y="608175"/>
                  </a:lnTo>
                  <a:lnTo>
                    <a:pt x="32889" y="619954"/>
                  </a:lnTo>
                  <a:lnTo>
                    <a:pt x="42726" y="630254"/>
                  </a:lnTo>
                  <a:lnTo>
                    <a:pt x="55401" y="639567"/>
                  </a:lnTo>
                  <a:lnTo>
                    <a:pt x="69969" y="648223"/>
                  </a:lnTo>
                  <a:lnTo>
                    <a:pt x="95943" y="664367"/>
                  </a:lnTo>
                  <a:lnTo>
                    <a:pt x="108009" y="672098"/>
                  </a:lnTo>
                  <a:lnTo>
                    <a:pt x="119723" y="678475"/>
                  </a:lnTo>
                  <a:lnTo>
                    <a:pt x="131202" y="683950"/>
                  </a:lnTo>
                  <a:lnTo>
                    <a:pt x="142526" y="688823"/>
                  </a:lnTo>
                  <a:lnTo>
                    <a:pt x="153746" y="693296"/>
                  </a:lnTo>
                  <a:lnTo>
                    <a:pt x="176000" y="701528"/>
                  </a:lnTo>
                  <a:lnTo>
                    <a:pt x="190744" y="705436"/>
                  </a:lnTo>
                  <a:lnTo>
                    <a:pt x="207914" y="709265"/>
                  </a:lnTo>
                  <a:lnTo>
                    <a:pt x="226702" y="713041"/>
                  </a:lnTo>
                  <a:lnTo>
                    <a:pt x="242898" y="718006"/>
                  </a:lnTo>
                  <a:lnTo>
                    <a:pt x="257366" y="723762"/>
                  </a:lnTo>
                  <a:lnTo>
                    <a:pt x="297312" y="7426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903150" y="3776965"/>
              <a:ext cx="451476" cy="33036"/>
            </a:xfrm>
            <a:custGeom>
              <a:avLst/>
              <a:gdLst/>
              <a:ahLst/>
              <a:cxnLst/>
              <a:rect l="0" t="0" r="0" b="0"/>
              <a:pathLst>
                <a:path w="451476" h="33036">
                  <a:moveTo>
                    <a:pt x="0" y="0"/>
                  </a:moveTo>
                  <a:lnTo>
                    <a:pt x="178722" y="0"/>
                  </a:lnTo>
                  <a:lnTo>
                    <a:pt x="192558" y="1224"/>
                  </a:lnTo>
                  <a:lnTo>
                    <a:pt x="205453" y="3263"/>
                  </a:lnTo>
                  <a:lnTo>
                    <a:pt x="217720" y="5845"/>
                  </a:lnTo>
                  <a:lnTo>
                    <a:pt x="230793" y="7567"/>
                  </a:lnTo>
                  <a:lnTo>
                    <a:pt x="244401" y="8715"/>
                  </a:lnTo>
                  <a:lnTo>
                    <a:pt x="258368" y="9481"/>
                  </a:lnTo>
                  <a:lnTo>
                    <a:pt x="286937" y="10331"/>
                  </a:lnTo>
                  <a:lnTo>
                    <a:pt x="301407" y="10558"/>
                  </a:lnTo>
                  <a:lnTo>
                    <a:pt x="314724" y="11933"/>
                  </a:lnTo>
                  <a:lnTo>
                    <a:pt x="327273" y="14073"/>
                  </a:lnTo>
                  <a:lnTo>
                    <a:pt x="339309" y="16723"/>
                  </a:lnTo>
                  <a:lnTo>
                    <a:pt x="352227" y="18490"/>
                  </a:lnTo>
                  <a:lnTo>
                    <a:pt x="365734" y="19667"/>
                  </a:lnTo>
                  <a:lnTo>
                    <a:pt x="379632" y="20453"/>
                  </a:lnTo>
                  <a:lnTo>
                    <a:pt x="393792" y="22200"/>
                  </a:lnTo>
                  <a:lnTo>
                    <a:pt x="408125" y="24588"/>
                  </a:lnTo>
                  <a:lnTo>
                    <a:pt x="451475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969220" y="3953150"/>
              <a:ext cx="243290" cy="605637"/>
            </a:xfrm>
            <a:custGeom>
              <a:avLst/>
              <a:gdLst/>
              <a:ahLst/>
              <a:cxnLst/>
              <a:rect l="0" t="0" r="0" b="0"/>
              <a:pathLst>
                <a:path w="243290" h="605637">
                  <a:moveTo>
                    <a:pt x="0" y="0"/>
                  </a:moveTo>
                  <a:lnTo>
                    <a:pt x="17537" y="5845"/>
                  </a:lnTo>
                  <a:lnTo>
                    <a:pt x="30044" y="8791"/>
                  </a:lnTo>
                  <a:lnTo>
                    <a:pt x="45722" y="11978"/>
                  </a:lnTo>
                  <a:lnTo>
                    <a:pt x="63517" y="15327"/>
                  </a:lnTo>
                  <a:lnTo>
                    <a:pt x="80273" y="20006"/>
                  </a:lnTo>
                  <a:lnTo>
                    <a:pt x="96338" y="25573"/>
                  </a:lnTo>
                  <a:lnTo>
                    <a:pt x="111942" y="31730"/>
                  </a:lnTo>
                  <a:lnTo>
                    <a:pt x="127239" y="38283"/>
                  </a:lnTo>
                  <a:lnTo>
                    <a:pt x="157286" y="52088"/>
                  </a:lnTo>
                  <a:lnTo>
                    <a:pt x="170926" y="59196"/>
                  </a:lnTo>
                  <a:lnTo>
                    <a:pt x="183691" y="66381"/>
                  </a:lnTo>
                  <a:lnTo>
                    <a:pt x="195871" y="73618"/>
                  </a:lnTo>
                  <a:lnTo>
                    <a:pt x="202767" y="83337"/>
                  </a:lnTo>
                  <a:lnTo>
                    <a:pt x="206141" y="94710"/>
                  </a:lnTo>
                  <a:lnTo>
                    <a:pt x="207167" y="107186"/>
                  </a:lnTo>
                  <a:lnTo>
                    <a:pt x="205404" y="117951"/>
                  </a:lnTo>
                  <a:lnTo>
                    <a:pt x="201782" y="127574"/>
                  </a:lnTo>
                  <a:lnTo>
                    <a:pt x="196920" y="136437"/>
                  </a:lnTo>
                  <a:lnTo>
                    <a:pt x="190008" y="144792"/>
                  </a:lnTo>
                  <a:lnTo>
                    <a:pt x="181730" y="152809"/>
                  </a:lnTo>
                  <a:lnTo>
                    <a:pt x="172541" y="160601"/>
                  </a:lnTo>
                  <a:lnTo>
                    <a:pt x="163968" y="169466"/>
                  </a:lnTo>
                  <a:lnTo>
                    <a:pt x="155805" y="179047"/>
                  </a:lnTo>
                  <a:lnTo>
                    <a:pt x="147916" y="189104"/>
                  </a:lnTo>
                  <a:lnTo>
                    <a:pt x="141434" y="199480"/>
                  </a:lnTo>
                  <a:lnTo>
                    <a:pt x="135888" y="210067"/>
                  </a:lnTo>
                  <a:lnTo>
                    <a:pt x="130968" y="220797"/>
                  </a:lnTo>
                  <a:lnTo>
                    <a:pt x="128911" y="231620"/>
                  </a:lnTo>
                  <a:lnTo>
                    <a:pt x="128763" y="242505"/>
                  </a:lnTo>
                  <a:lnTo>
                    <a:pt x="129888" y="253433"/>
                  </a:lnTo>
                  <a:lnTo>
                    <a:pt x="133085" y="265613"/>
                  </a:lnTo>
                  <a:lnTo>
                    <a:pt x="137664" y="278626"/>
                  </a:lnTo>
                  <a:lnTo>
                    <a:pt x="143163" y="292196"/>
                  </a:lnTo>
                  <a:lnTo>
                    <a:pt x="149277" y="303689"/>
                  </a:lnTo>
                  <a:lnTo>
                    <a:pt x="155799" y="313799"/>
                  </a:lnTo>
                  <a:lnTo>
                    <a:pt x="189695" y="359297"/>
                  </a:lnTo>
                  <a:lnTo>
                    <a:pt x="198650" y="370446"/>
                  </a:lnTo>
                  <a:lnTo>
                    <a:pt x="207067" y="380326"/>
                  </a:lnTo>
                  <a:lnTo>
                    <a:pt x="215125" y="389360"/>
                  </a:lnTo>
                  <a:lnTo>
                    <a:pt x="222945" y="399053"/>
                  </a:lnTo>
                  <a:lnTo>
                    <a:pt x="230605" y="409186"/>
                  </a:lnTo>
                  <a:lnTo>
                    <a:pt x="238159" y="419611"/>
                  </a:lnTo>
                  <a:lnTo>
                    <a:pt x="241971" y="431456"/>
                  </a:lnTo>
                  <a:lnTo>
                    <a:pt x="243289" y="444246"/>
                  </a:lnTo>
                  <a:lnTo>
                    <a:pt x="242944" y="457667"/>
                  </a:lnTo>
                  <a:lnTo>
                    <a:pt x="240267" y="469061"/>
                  </a:lnTo>
                  <a:lnTo>
                    <a:pt x="236036" y="479104"/>
                  </a:lnTo>
                  <a:lnTo>
                    <a:pt x="230768" y="488247"/>
                  </a:lnTo>
                  <a:lnTo>
                    <a:pt x="222361" y="498012"/>
                  </a:lnTo>
                  <a:lnTo>
                    <a:pt x="211863" y="508193"/>
                  </a:lnTo>
                  <a:lnTo>
                    <a:pt x="199970" y="518651"/>
                  </a:lnTo>
                  <a:lnTo>
                    <a:pt x="180231" y="536796"/>
                  </a:lnTo>
                  <a:lnTo>
                    <a:pt x="171541" y="545060"/>
                  </a:lnTo>
                  <a:lnTo>
                    <a:pt x="162077" y="551794"/>
                  </a:lnTo>
                  <a:lnTo>
                    <a:pt x="152097" y="557506"/>
                  </a:lnTo>
                  <a:lnTo>
                    <a:pt x="141774" y="562537"/>
                  </a:lnTo>
                  <a:lnTo>
                    <a:pt x="131221" y="567115"/>
                  </a:lnTo>
                  <a:lnTo>
                    <a:pt x="120516" y="571391"/>
                  </a:lnTo>
                  <a:lnTo>
                    <a:pt x="109708" y="575465"/>
                  </a:lnTo>
                  <a:lnTo>
                    <a:pt x="97609" y="580628"/>
                  </a:lnTo>
                  <a:lnTo>
                    <a:pt x="84649" y="586517"/>
                  </a:lnTo>
                  <a:lnTo>
                    <a:pt x="22023" y="6056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557688" y="3358526"/>
              <a:ext cx="154163" cy="44047"/>
            </a:xfrm>
            <a:custGeom>
              <a:avLst/>
              <a:gdLst/>
              <a:ahLst/>
              <a:cxnLst/>
              <a:rect l="0" t="0" r="0" b="0"/>
              <a:pathLst>
                <a:path w="154163" h="44047">
                  <a:moveTo>
                    <a:pt x="0" y="0"/>
                  </a:moveTo>
                  <a:lnTo>
                    <a:pt x="17537" y="5845"/>
                  </a:lnTo>
                  <a:lnTo>
                    <a:pt x="27597" y="8791"/>
                  </a:lnTo>
                  <a:lnTo>
                    <a:pt x="51825" y="15326"/>
                  </a:lnTo>
                  <a:lnTo>
                    <a:pt x="92981" y="25884"/>
                  </a:lnTo>
                  <a:lnTo>
                    <a:pt x="106033" y="29491"/>
                  </a:lnTo>
                  <a:lnTo>
                    <a:pt x="154162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414538" y="3611791"/>
              <a:ext cx="264278" cy="11013"/>
            </a:xfrm>
            <a:custGeom>
              <a:avLst/>
              <a:gdLst/>
              <a:ahLst/>
              <a:cxnLst/>
              <a:rect l="0" t="0" r="0" b="0"/>
              <a:pathLst>
                <a:path w="264278" h="11013">
                  <a:moveTo>
                    <a:pt x="0" y="0"/>
                  </a:moveTo>
                  <a:lnTo>
                    <a:pt x="201492" y="0"/>
                  </a:lnTo>
                  <a:lnTo>
                    <a:pt x="215079" y="1224"/>
                  </a:lnTo>
                  <a:lnTo>
                    <a:pt x="227808" y="3263"/>
                  </a:lnTo>
                  <a:lnTo>
                    <a:pt x="26427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007110" y="2722293"/>
              <a:ext cx="288616" cy="581176"/>
            </a:xfrm>
            <a:custGeom>
              <a:avLst/>
              <a:gdLst/>
              <a:ahLst/>
              <a:cxnLst/>
              <a:rect l="0" t="0" r="0" b="0"/>
              <a:pathLst>
                <a:path w="288616" h="581176">
                  <a:moveTo>
                    <a:pt x="22023" y="30597"/>
                  </a:moveTo>
                  <a:lnTo>
                    <a:pt x="33714" y="18905"/>
                  </a:lnTo>
                  <a:lnTo>
                    <a:pt x="42052" y="14238"/>
                  </a:lnTo>
                  <a:lnTo>
                    <a:pt x="52505" y="9903"/>
                  </a:lnTo>
                  <a:lnTo>
                    <a:pt x="64368" y="5789"/>
                  </a:lnTo>
                  <a:lnTo>
                    <a:pt x="78393" y="3047"/>
                  </a:lnTo>
                  <a:lnTo>
                    <a:pt x="93861" y="1219"/>
                  </a:lnTo>
                  <a:lnTo>
                    <a:pt x="110291" y="0"/>
                  </a:lnTo>
                  <a:lnTo>
                    <a:pt x="127362" y="411"/>
                  </a:lnTo>
                  <a:lnTo>
                    <a:pt x="144859" y="1908"/>
                  </a:lnTo>
                  <a:lnTo>
                    <a:pt x="162642" y="4130"/>
                  </a:lnTo>
                  <a:lnTo>
                    <a:pt x="180615" y="6835"/>
                  </a:lnTo>
                  <a:lnTo>
                    <a:pt x="216898" y="13103"/>
                  </a:lnTo>
                  <a:lnTo>
                    <a:pt x="232692" y="17711"/>
                  </a:lnTo>
                  <a:lnTo>
                    <a:pt x="246891" y="23230"/>
                  </a:lnTo>
                  <a:lnTo>
                    <a:pt x="260027" y="29356"/>
                  </a:lnTo>
                  <a:lnTo>
                    <a:pt x="268785" y="38334"/>
                  </a:lnTo>
                  <a:lnTo>
                    <a:pt x="274623" y="49213"/>
                  </a:lnTo>
                  <a:lnTo>
                    <a:pt x="278516" y="61360"/>
                  </a:lnTo>
                  <a:lnTo>
                    <a:pt x="277440" y="73129"/>
                  </a:lnTo>
                  <a:lnTo>
                    <a:pt x="273053" y="84645"/>
                  </a:lnTo>
                  <a:lnTo>
                    <a:pt x="266457" y="95993"/>
                  </a:lnTo>
                  <a:lnTo>
                    <a:pt x="259613" y="106006"/>
                  </a:lnTo>
                  <a:lnTo>
                    <a:pt x="252603" y="115128"/>
                  </a:lnTo>
                  <a:lnTo>
                    <a:pt x="245483" y="123656"/>
                  </a:lnTo>
                  <a:lnTo>
                    <a:pt x="235842" y="133012"/>
                  </a:lnTo>
                  <a:lnTo>
                    <a:pt x="224521" y="142920"/>
                  </a:lnTo>
                  <a:lnTo>
                    <a:pt x="212079" y="153196"/>
                  </a:lnTo>
                  <a:lnTo>
                    <a:pt x="198891" y="162493"/>
                  </a:lnTo>
                  <a:lnTo>
                    <a:pt x="185205" y="171138"/>
                  </a:lnTo>
                  <a:lnTo>
                    <a:pt x="171187" y="179349"/>
                  </a:lnTo>
                  <a:lnTo>
                    <a:pt x="159394" y="187270"/>
                  </a:lnTo>
                  <a:lnTo>
                    <a:pt x="149085" y="194997"/>
                  </a:lnTo>
                  <a:lnTo>
                    <a:pt x="139766" y="202596"/>
                  </a:lnTo>
                  <a:lnTo>
                    <a:pt x="134777" y="211332"/>
                  </a:lnTo>
                  <a:lnTo>
                    <a:pt x="132674" y="220827"/>
                  </a:lnTo>
                  <a:lnTo>
                    <a:pt x="132495" y="230827"/>
                  </a:lnTo>
                  <a:lnTo>
                    <a:pt x="136047" y="238718"/>
                  </a:lnTo>
                  <a:lnTo>
                    <a:pt x="142085" y="245202"/>
                  </a:lnTo>
                  <a:lnTo>
                    <a:pt x="149781" y="250748"/>
                  </a:lnTo>
                  <a:lnTo>
                    <a:pt x="159806" y="256892"/>
                  </a:lnTo>
                  <a:lnTo>
                    <a:pt x="171383" y="263435"/>
                  </a:lnTo>
                  <a:lnTo>
                    <a:pt x="197297" y="277231"/>
                  </a:lnTo>
                  <a:lnTo>
                    <a:pt x="225128" y="291519"/>
                  </a:lnTo>
                  <a:lnTo>
                    <a:pt x="238178" y="299978"/>
                  </a:lnTo>
                  <a:lnTo>
                    <a:pt x="250548" y="309289"/>
                  </a:lnTo>
                  <a:lnTo>
                    <a:pt x="262466" y="319166"/>
                  </a:lnTo>
                  <a:lnTo>
                    <a:pt x="271634" y="329421"/>
                  </a:lnTo>
                  <a:lnTo>
                    <a:pt x="278970" y="339929"/>
                  </a:lnTo>
                  <a:lnTo>
                    <a:pt x="285084" y="350604"/>
                  </a:lnTo>
                  <a:lnTo>
                    <a:pt x="287936" y="363839"/>
                  </a:lnTo>
                  <a:lnTo>
                    <a:pt x="288615" y="378779"/>
                  </a:lnTo>
                  <a:lnTo>
                    <a:pt x="287843" y="394857"/>
                  </a:lnTo>
                  <a:lnTo>
                    <a:pt x="284882" y="408023"/>
                  </a:lnTo>
                  <a:lnTo>
                    <a:pt x="280461" y="419247"/>
                  </a:lnTo>
                  <a:lnTo>
                    <a:pt x="275066" y="429177"/>
                  </a:lnTo>
                  <a:lnTo>
                    <a:pt x="269023" y="438243"/>
                  </a:lnTo>
                  <a:lnTo>
                    <a:pt x="262547" y="446735"/>
                  </a:lnTo>
                  <a:lnTo>
                    <a:pt x="255783" y="454843"/>
                  </a:lnTo>
                  <a:lnTo>
                    <a:pt x="245156" y="463919"/>
                  </a:lnTo>
                  <a:lnTo>
                    <a:pt x="231953" y="473640"/>
                  </a:lnTo>
                  <a:lnTo>
                    <a:pt x="178500" y="509769"/>
                  </a:lnTo>
                  <a:lnTo>
                    <a:pt x="164270" y="517666"/>
                  </a:lnTo>
                  <a:lnTo>
                    <a:pt x="148665" y="525377"/>
                  </a:lnTo>
                  <a:lnTo>
                    <a:pt x="132145" y="532965"/>
                  </a:lnTo>
                  <a:lnTo>
                    <a:pt x="97476" y="547921"/>
                  </a:lnTo>
                  <a:lnTo>
                    <a:pt x="79666" y="555335"/>
                  </a:lnTo>
                  <a:lnTo>
                    <a:pt x="64122" y="561501"/>
                  </a:lnTo>
                  <a:lnTo>
                    <a:pt x="50089" y="566836"/>
                  </a:lnTo>
                  <a:lnTo>
                    <a:pt x="0" y="5811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819913" y="3490664"/>
              <a:ext cx="473498" cy="22024"/>
            </a:xfrm>
            <a:custGeom>
              <a:avLst/>
              <a:gdLst/>
              <a:ahLst/>
              <a:cxnLst/>
              <a:rect l="0" t="0" r="0" b="0"/>
              <a:pathLst>
                <a:path w="473498" h="22024">
                  <a:moveTo>
                    <a:pt x="0" y="0"/>
                  </a:moveTo>
                  <a:lnTo>
                    <a:pt x="23383" y="5846"/>
                  </a:lnTo>
                  <a:lnTo>
                    <a:pt x="37612" y="7568"/>
                  </a:lnTo>
                  <a:lnTo>
                    <a:pt x="54439" y="8716"/>
                  </a:lnTo>
                  <a:lnTo>
                    <a:pt x="90265" y="9992"/>
                  </a:lnTo>
                  <a:lnTo>
                    <a:pt x="122501" y="10559"/>
                  </a:lnTo>
                  <a:lnTo>
                    <a:pt x="137949" y="9486"/>
                  </a:lnTo>
                  <a:lnTo>
                    <a:pt x="153141" y="7548"/>
                  </a:lnTo>
                  <a:lnTo>
                    <a:pt x="168164" y="5032"/>
                  </a:lnTo>
                  <a:lnTo>
                    <a:pt x="183073" y="3355"/>
                  </a:lnTo>
                  <a:lnTo>
                    <a:pt x="197906" y="2237"/>
                  </a:lnTo>
                  <a:lnTo>
                    <a:pt x="212689" y="1491"/>
                  </a:lnTo>
                  <a:lnTo>
                    <a:pt x="242165" y="663"/>
                  </a:lnTo>
                  <a:lnTo>
                    <a:pt x="256877" y="442"/>
                  </a:lnTo>
                  <a:lnTo>
                    <a:pt x="271579" y="1518"/>
                  </a:lnTo>
                  <a:lnTo>
                    <a:pt x="286274" y="3459"/>
                  </a:lnTo>
                  <a:lnTo>
                    <a:pt x="300965" y="5977"/>
                  </a:lnTo>
                  <a:lnTo>
                    <a:pt x="319324" y="7655"/>
                  </a:lnTo>
                  <a:lnTo>
                    <a:pt x="340128" y="8774"/>
                  </a:lnTo>
                  <a:lnTo>
                    <a:pt x="362561" y="9520"/>
                  </a:lnTo>
                  <a:lnTo>
                    <a:pt x="381187" y="11241"/>
                  </a:lnTo>
                  <a:lnTo>
                    <a:pt x="397275" y="13612"/>
                  </a:lnTo>
                  <a:lnTo>
                    <a:pt x="473497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029133" y="3633815"/>
              <a:ext cx="44047" cy="440463"/>
            </a:xfrm>
            <a:custGeom>
              <a:avLst/>
              <a:gdLst/>
              <a:ahLst/>
              <a:cxnLst/>
              <a:rect l="0" t="0" r="0" b="0"/>
              <a:pathLst>
                <a:path w="44047" h="440463">
                  <a:moveTo>
                    <a:pt x="44046" y="0"/>
                  </a:moveTo>
                  <a:lnTo>
                    <a:pt x="38201" y="17536"/>
                  </a:lnTo>
                  <a:lnTo>
                    <a:pt x="36479" y="30043"/>
                  </a:lnTo>
                  <a:lnTo>
                    <a:pt x="35331" y="45723"/>
                  </a:lnTo>
                  <a:lnTo>
                    <a:pt x="34565" y="63516"/>
                  </a:lnTo>
                  <a:lnTo>
                    <a:pt x="33715" y="99600"/>
                  </a:lnTo>
                  <a:lnTo>
                    <a:pt x="33488" y="117787"/>
                  </a:lnTo>
                  <a:lnTo>
                    <a:pt x="32114" y="133582"/>
                  </a:lnTo>
                  <a:lnTo>
                    <a:pt x="29974" y="147784"/>
                  </a:lnTo>
                  <a:lnTo>
                    <a:pt x="27324" y="160921"/>
                  </a:lnTo>
                  <a:lnTo>
                    <a:pt x="25557" y="177020"/>
                  </a:lnTo>
                  <a:lnTo>
                    <a:pt x="24379" y="195095"/>
                  </a:lnTo>
                  <a:lnTo>
                    <a:pt x="23594" y="214485"/>
                  </a:lnTo>
                  <a:lnTo>
                    <a:pt x="21847" y="231082"/>
                  </a:lnTo>
                  <a:lnTo>
                    <a:pt x="19459" y="245818"/>
                  </a:lnTo>
                  <a:lnTo>
                    <a:pt x="16643" y="259312"/>
                  </a:lnTo>
                  <a:lnTo>
                    <a:pt x="14766" y="275649"/>
                  </a:lnTo>
                  <a:lnTo>
                    <a:pt x="13515" y="293881"/>
                  </a:lnTo>
                  <a:lnTo>
                    <a:pt x="12680" y="313377"/>
                  </a:lnTo>
                  <a:lnTo>
                    <a:pt x="10901" y="332492"/>
                  </a:lnTo>
                  <a:lnTo>
                    <a:pt x="8491" y="351353"/>
                  </a:lnTo>
                  <a:lnTo>
                    <a:pt x="0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780555" y="3765953"/>
              <a:ext cx="314648" cy="187198"/>
            </a:xfrm>
            <a:custGeom>
              <a:avLst/>
              <a:gdLst/>
              <a:ahLst/>
              <a:cxnLst/>
              <a:rect l="0" t="0" r="0" b="0"/>
              <a:pathLst>
                <a:path w="314648" h="187198">
                  <a:moveTo>
                    <a:pt x="314647" y="187197"/>
                  </a:moveTo>
                  <a:lnTo>
                    <a:pt x="297111" y="181351"/>
                  </a:lnTo>
                  <a:lnTo>
                    <a:pt x="287050" y="178406"/>
                  </a:lnTo>
                  <a:lnTo>
                    <a:pt x="262822" y="171870"/>
                  </a:lnTo>
                  <a:lnTo>
                    <a:pt x="221667" y="161312"/>
                  </a:lnTo>
                  <a:lnTo>
                    <a:pt x="189717" y="154077"/>
                  </a:lnTo>
                  <a:lnTo>
                    <a:pt x="172632" y="150435"/>
                  </a:lnTo>
                  <a:lnTo>
                    <a:pt x="156348" y="148007"/>
                  </a:lnTo>
                  <a:lnTo>
                    <a:pt x="140598" y="146388"/>
                  </a:lnTo>
                  <a:lnTo>
                    <a:pt x="125204" y="145309"/>
                  </a:lnTo>
                  <a:lnTo>
                    <a:pt x="110048" y="144590"/>
                  </a:lnTo>
                  <a:lnTo>
                    <a:pt x="80156" y="143790"/>
                  </a:lnTo>
                  <a:lnTo>
                    <a:pt x="66557" y="141130"/>
                  </a:lnTo>
                  <a:lnTo>
                    <a:pt x="53820" y="136909"/>
                  </a:lnTo>
                  <a:lnTo>
                    <a:pt x="41658" y="131649"/>
                  </a:lnTo>
                  <a:lnTo>
                    <a:pt x="31104" y="123247"/>
                  </a:lnTo>
                  <a:lnTo>
                    <a:pt x="21620" y="112753"/>
                  </a:lnTo>
                  <a:lnTo>
                    <a:pt x="12851" y="100862"/>
                  </a:lnTo>
                  <a:lnTo>
                    <a:pt x="7005" y="88041"/>
                  </a:lnTo>
                  <a:lnTo>
                    <a:pt x="3107" y="74600"/>
                  </a:lnTo>
                  <a:lnTo>
                    <a:pt x="509" y="60745"/>
                  </a:lnTo>
                  <a:lnTo>
                    <a:pt x="0" y="47838"/>
                  </a:lnTo>
                  <a:lnTo>
                    <a:pt x="885" y="35563"/>
                  </a:lnTo>
                  <a:lnTo>
                    <a:pt x="632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370491" y="3765953"/>
              <a:ext cx="33036" cy="165175"/>
            </a:xfrm>
            <a:custGeom>
              <a:avLst/>
              <a:gdLst/>
              <a:ahLst/>
              <a:cxnLst/>
              <a:rect l="0" t="0" r="0" b="0"/>
              <a:pathLst>
                <a:path w="33036" h="165175">
                  <a:moveTo>
                    <a:pt x="0" y="0"/>
                  </a:moveTo>
                  <a:lnTo>
                    <a:pt x="5846" y="17537"/>
                  </a:lnTo>
                  <a:lnTo>
                    <a:pt x="8792" y="27598"/>
                  </a:lnTo>
                  <a:lnTo>
                    <a:pt x="15327" y="51825"/>
                  </a:lnTo>
                  <a:lnTo>
                    <a:pt x="25885" y="92980"/>
                  </a:lnTo>
                  <a:lnTo>
                    <a:pt x="28268" y="107257"/>
                  </a:lnTo>
                  <a:lnTo>
                    <a:pt x="29858" y="121668"/>
                  </a:lnTo>
                  <a:lnTo>
                    <a:pt x="33035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25549" y="3798988"/>
              <a:ext cx="88094" cy="297313"/>
            </a:xfrm>
            <a:custGeom>
              <a:avLst/>
              <a:gdLst/>
              <a:ahLst/>
              <a:cxnLst/>
              <a:rect l="0" t="0" r="0" b="0"/>
              <a:pathLst>
                <a:path w="88094" h="297313">
                  <a:moveTo>
                    <a:pt x="88093" y="0"/>
                  </a:moveTo>
                  <a:lnTo>
                    <a:pt x="82247" y="23383"/>
                  </a:lnTo>
                  <a:lnTo>
                    <a:pt x="78078" y="33941"/>
                  </a:lnTo>
                  <a:lnTo>
                    <a:pt x="72852" y="44651"/>
                  </a:lnTo>
                  <a:lnTo>
                    <a:pt x="66920" y="55461"/>
                  </a:lnTo>
                  <a:lnTo>
                    <a:pt x="61743" y="66338"/>
                  </a:lnTo>
                  <a:lnTo>
                    <a:pt x="57067" y="77260"/>
                  </a:lnTo>
                  <a:lnTo>
                    <a:pt x="52727" y="88212"/>
                  </a:lnTo>
                  <a:lnTo>
                    <a:pt x="48610" y="100407"/>
                  </a:lnTo>
                  <a:lnTo>
                    <a:pt x="44642" y="113432"/>
                  </a:lnTo>
                  <a:lnTo>
                    <a:pt x="40773" y="127008"/>
                  </a:lnTo>
                  <a:lnTo>
                    <a:pt x="38194" y="140954"/>
                  </a:lnTo>
                  <a:lnTo>
                    <a:pt x="36474" y="155145"/>
                  </a:lnTo>
                  <a:lnTo>
                    <a:pt x="35328" y="169499"/>
                  </a:lnTo>
                  <a:lnTo>
                    <a:pt x="32117" y="183963"/>
                  </a:lnTo>
                  <a:lnTo>
                    <a:pt x="27529" y="198499"/>
                  </a:lnTo>
                  <a:lnTo>
                    <a:pt x="22023" y="213084"/>
                  </a:lnTo>
                  <a:lnTo>
                    <a:pt x="17129" y="228925"/>
                  </a:lnTo>
                  <a:lnTo>
                    <a:pt x="12643" y="245603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379451" y="3072225"/>
            <a:ext cx="4074279" cy="2653787"/>
            <a:chOff x="2379451" y="3072225"/>
            <a:chExt cx="4074279" cy="2653787"/>
          </a:xfrm>
        </p:grpSpPr>
        <p:sp>
          <p:nvSpPr>
            <p:cNvPr id="56" name="Freeform 55"/>
            <p:cNvSpPr/>
            <p:nvPr/>
          </p:nvSpPr>
          <p:spPr>
            <a:xfrm>
              <a:off x="3634769" y="3072225"/>
              <a:ext cx="242255" cy="1838932"/>
            </a:xfrm>
            <a:custGeom>
              <a:avLst/>
              <a:gdLst/>
              <a:ahLst/>
              <a:cxnLst/>
              <a:rect l="0" t="0" r="0" b="0"/>
              <a:pathLst>
                <a:path w="242255" h="1838932">
                  <a:moveTo>
                    <a:pt x="0" y="0"/>
                  </a:moveTo>
                  <a:lnTo>
                    <a:pt x="5845" y="23383"/>
                  </a:lnTo>
                  <a:lnTo>
                    <a:pt x="11978" y="51176"/>
                  </a:lnTo>
                  <a:lnTo>
                    <a:pt x="36762" y="172932"/>
                  </a:lnTo>
                  <a:lnTo>
                    <a:pt x="44071" y="202880"/>
                  </a:lnTo>
                  <a:lnTo>
                    <a:pt x="51398" y="232096"/>
                  </a:lnTo>
                  <a:lnTo>
                    <a:pt x="62402" y="287369"/>
                  </a:lnTo>
                  <a:lnTo>
                    <a:pt x="69742" y="320218"/>
                  </a:lnTo>
                  <a:lnTo>
                    <a:pt x="77081" y="347868"/>
                  </a:lnTo>
                  <a:lnTo>
                    <a:pt x="84422" y="373616"/>
                  </a:lnTo>
                  <a:lnTo>
                    <a:pt x="91763" y="401373"/>
                  </a:lnTo>
                  <a:lnTo>
                    <a:pt x="96929" y="444514"/>
                  </a:lnTo>
                  <a:lnTo>
                    <a:pt x="106242" y="502937"/>
                  </a:lnTo>
                  <a:lnTo>
                    <a:pt x="110191" y="548154"/>
                  </a:lnTo>
                  <a:lnTo>
                    <a:pt x="117343" y="598528"/>
                  </a:lnTo>
                  <a:lnTo>
                    <a:pt x="121230" y="646217"/>
                  </a:lnTo>
                  <a:lnTo>
                    <a:pt x="128362" y="698547"/>
                  </a:lnTo>
                  <a:lnTo>
                    <a:pt x="132243" y="752797"/>
                  </a:lnTo>
                  <a:lnTo>
                    <a:pt x="139375" y="808839"/>
                  </a:lnTo>
                  <a:lnTo>
                    <a:pt x="141472" y="850110"/>
                  </a:lnTo>
                  <a:lnTo>
                    <a:pt x="142405" y="889661"/>
                  </a:lnTo>
                  <a:lnTo>
                    <a:pt x="146192" y="946320"/>
                  </a:lnTo>
                  <a:lnTo>
                    <a:pt x="150620" y="984623"/>
                  </a:lnTo>
                  <a:lnTo>
                    <a:pt x="152587" y="1026117"/>
                  </a:lnTo>
                  <a:lnTo>
                    <a:pt x="156725" y="1065766"/>
                  </a:lnTo>
                  <a:lnTo>
                    <a:pt x="162670" y="1122481"/>
                  </a:lnTo>
                  <a:lnTo>
                    <a:pt x="167695" y="1178030"/>
                  </a:lnTo>
                  <a:lnTo>
                    <a:pt x="173669" y="1233233"/>
                  </a:lnTo>
                  <a:lnTo>
                    <a:pt x="178702" y="1288335"/>
                  </a:lnTo>
                  <a:lnTo>
                    <a:pt x="184645" y="1325050"/>
                  </a:lnTo>
                  <a:lnTo>
                    <a:pt x="191364" y="1361760"/>
                  </a:lnTo>
                  <a:lnTo>
                    <a:pt x="196180" y="1416820"/>
                  </a:lnTo>
                  <a:lnTo>
                    <a:pt x="200570" y="1456788"/>
                  </a:lnTo>
                  <a:lnTo>
                    <a:pt x="206599" y="1496575"/>
                  </a:lnTo>
                  <a:lnTo>
                    <a:pt x="213356" y="1530571"/>
                  </a:lnTo>
                  <a:lnTo>
                    <a:pt x="217176" y="1568520"/>
                  </a:lnTo>
                  <a:lnTo>
                    <a:pt x="222588" y="1624631"/>
                  </a:lnTo>
                  <a:lnTo>
                    <a:pt x="228678" y="1675515"/>
                  </a:lnTo>
                  <a:lnTo>
                    <a:pt x="233746" y="1726073"/>
                  </a:lnTo>
                  <a:lnTo>
                    <a:pt x="239733" y="1778575"/>
                  </a:lnTo>
                  <a:lnTo>
                    <a:pt x="242254" y="18389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379451" y="4790040"/>
              <a:ext cx="4074279" cy="132128"/>
            </a:xfrm>
            <a:custGeom>
              <a:avLst/>
              <a:gdLst/>
              <a:ahLst/>
              <a:cxnLst/>
              <a:rect l="0" t="0" r="0" b="0"/>
              <a:pathLst>
                <a:path w="4074279" h="132128">
                  <a:moveTo>
                    <a:pt x="0" y="11000"/>
                  </a:moveTo>
                  <a:lnTo>
                    <a:pt x="17537" y="16846"/>
                  </a:lnTo>
                  <a:lnTo>
                    <a:pt x="51825" y="20481"/>
                  </a:lnTo>
                  <a:lnTo>
                    <a:pt x="161970" y="21922"/>
                  </a:lnTo>
                  <a:lnTo>
                    <a:pt x="387274" y="22011"/>
                  </a:lnTo>
                  <a:lnTo>
                    <a:pt x="420902" y="18749"/>
                  </a:lnTo>
                  <a:lnTo>
                    <a:pt x="456239" y="15667"/>
                  </a:lnTo>
                  <a:lnTo>
                    <a:pt x="528771" y="17134"/>
                  </a:lnTo>
                  <a:lnTo>
                    <a:pt x="565356" y="13726"/>
                  </a:lnTo>
                  <a:lnTo>
                    <a:pt x="676608" y="11239"/>
                  </a:lnTo>
                  <a:lnTo>
                    <a:pt x="782466" y="11032"/>
                  </a:lnTo>
                  <a:lnTo>
                    <a:pt x="826154" y="7752"/>
                  </a:lnTo>
                  <a:lnTo>
                    <a:pt x="848082" y="5164"/>
                  </a:lnTo>
                  <a:lnTo>
                    <a:pt x="914016" y="1522"/>
                  </a:lnTo>
                  <a:lnTo>
                    <a:pt x="1024083" y="3453"/>
                  </a:lnTo>
                  <a:lnTo>
                    <a:pt x="1046103" y="5969"/>
                  </a:lnTo>
                  <a:lnTo>
                    <a:pt x="1142983" y="10006"/>
                  </a:lnTo>
                  <a:lnTo>
                    <a:pt x="1270191" y="10869"/>
                  </a:lnTo>
                  <a:lnTo>
                    <a:pt x="1324735" y="7679"/>
                  </a:lnTo>
                  <a:lnTo>
                    <a:pt x="1352983" y="5116"/>
                  </a:lnTo>
                  <a:lnTo>
                    <a:pt x="1468649" y="1002"/>
                  </a:lnTo>
                  <a:lnTo>
                    <a:pt x="1800700" y="0"/>
                  </a:lnTo>
                  <a:lnTo>
                    <a:pt x="1860276" y="3256"/>
                  </a:lnTo>
                  <a:lnTo>
                    <a:pt x="1889866" y="5838"/>
                  </a:lnTo>
                  <a:lnTo>
                    <a:pt x="1978276" y="9470"/>
                  </a:lnTo>
                  <a:lnTo>
                    <a:pt x="2125213" y="10799"/>
                  </a:lnTo>
                  <a:lnTo>
                    <a:pt x="2242684" y="10960"/>
                  </a:lnTo>
                  <a:lnTo>
                    <a:pt x="2304677" y="14245"/>
                  </a:lnTo>
                  <a:lnTo>
                    <a:pt x="2336625" y="16834"/>
                  </a:lnTo>
                  <a:lnTo>
                    <a:pt x="2459451" y="19766"/>
                  </a:lnTo>
                  <a:lnTo>
                    <a:pt x="2554606" y="14141"/>
                  </a:lnTo>
                  <a:lnTo>
                    <a:pt x="2678332" y="11621"/>
                  </a:lnTo>
                  <a:lnTo>
                    <a:pt x="2891873" y="11037"/>
                  </a:lnTo>
                  <a:lnTo>
                    <a:pt x="2950877" y="14279"/>
                  </a:lnTo>
                  <a:lnTo>
                    <a:pt x="2980315" y="16856"/>
                  </a:lnTo>
                  <a:lnTo>
                    <a:pt x="3097890" y="22217"/>
                  </a:lnTo>
                  <a:lnTo>
                    <a:pt x="3127264" y="24595"/>
                  </a:lnTo>
                  <a:lnTo>
                    <a:pt x="3156635" y="27405"/>
                  </a:lnTo>
                  <a:lnTo>
                    <a:pt x="3272879" y="33137"/>
                  </a:lnTo>
                  <a:lnTo>
                    <a:pt x="3300204" y="35546"/>
                  </a:lnTo>
                  <a:lnTo>
                    <a:pt x="3326986" y="38376"/>
                  </a:lnTo>
                  <a:lnTo>
                    <a:pt x="3439075" y="44140"/>
                  </a:lnTo>
                  <a:lnTo>
                    <a:pt x="3466059" y="46552"/>
                  </a:lnTo>
                  <a:lnTo>
                    <a:pt x="3576752" y="59214"/>
                  </a:lnTo>
                  <a:lnTo>
                    <a:pt x="3657827" y="69876"/>
                  </a:lnTo>
                  <a:lnTo>
                    <a:pt x="3706886" y="73872"/>
                  </a:lnTo>
                  <a:lnTo>
                    <a:pt x="3754383" y="76872"/>
                  </a:lnTo>
                  <a:lnTo>
                    <a:pt x="3804042" y="82284"/>
                  </a:lnTo>
                  <a:lnTo>
                    <a:pt x="3851398" y="88767"/>
                  </a:lnTo>
                  <a:lnTo>
                    <a:pt x="3941616" y="102898"/>
                  </a:lnTo>
                  <a:lnTo>
                    <a:pt x="4002208" y="113815"/>
                  </a:lnTo>
                  <a:lnTo>
                    <a:pt x="4018890" y="117472"/>
                  </a:lnTo>
                  <a:lnTo>
                    <a:pt x="4033682" y="121133"/>
                  </a:lnTo>
                  <a:lnTo>
                    <a:pt x="4074278" y="132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445520" y="4255640"/>
              <a:ext cx="1156215" cy="38869"/>
            </a:xfrm>
            <a:custGeom>
              <a:avLst/>
              <a:gdLst/>
              <a:ahLst/>
              <a:cxnLst/>
              <a:rect l="0" t="0" r="0" b="0"/>
              <a:pathLst>
                <a:path w="1156215" h="38869">
                  <a:moveTo>
                    <a:pt x="0" y="27857"/>
                  </a:moveTo>
                  <a:lnTo>
                    <a:pt x="35165" y="26633"/>
                  </a:lnTo>
                  <a:lnTo>
                    <a:pt x="47914" y="24594"/>
                  </a:lnTo>
                  <a:lnTo>
                    <a:pt x="61307" y="22011"/>
                  </a:lnTo>
                  <a:lnTo>
                    <a:pt x="75129" y="20289"/>
                  </a:lnTo>
                  <a:lnTo>
                    <a:pt x="89239" y="19141"/>
                  </a:lnTo>
                  <a:lnTo>
                    <a:pt x="103539" y="18376"/>
                  </a:lnTo>
                  <a:lnTo>
                    <a:pt x="135741" y="17526"/>
                  </a:lnTo>
                  <a:lnTo>
                    <a:pt x="152893" y="17299"/>
                  </a:lnTo>
                  <a:lnTo>
                    <a:pt x="171669" y="15924"/>
                  </a:lnTo>
                  <a:lnTo>
                    <a:pt x="191527" y="13784"/>
                  </a:lnTo>
                  <a:lnTo>
                    <a:pt x="212107" y="11134"/>
                  </a:lnTo>
                  <a:lnTo>
                    <a:pt x="230721" y="9367"/>
                  </a:lnTo>
                  <a:lnTo>
                    <a:pt x="248024" y="8189"/>
                  </a:lnTo>
                  <a:lnTo>
                    <a:pt x="264453" y="7404"/>
                  </a:lnTo>
                  <a:lnTo>
                    <a:pt x="305547" y="6532"/>
                  </a:lnTo>
                  <a:lnTo>
                    <a:pt x="431670" y="5874"/>
                  </a:lnTo>
                  <a:lnTo>
                    <a:pt x="446836" y="4637"/>
                  </a:lnTo>
                  <a:lnTo>
                    <a:pt x="461841" y="2589"/>
                  </a:lnTo>
                  <a:lnTo>
                    <a:pt x="476738" y="0"/>
                  </a:lnTo>
                  <a:lnTo>
                    <a:pt x="509604" y="386"/>
                  </a:lnTo>
                  <a:lnTo>
                    <a:pt x="526933" y="2202"/>
                  </a:lnTo>
                  <a:lnTo>
                    <a:pt x="543379" y="3412"/>
                  </a:lnTo>
                  <a:lnTo>
                    <a:pt x="559237" y="4219"/>
                  </a:lnTo>
                  <a:lnTo>
                    <a:pt x="589909" y="5116"/>
                  </a:lnTo>
                  <a:lnTo>
                    <a:pt x="686522" y="5770"/>
                  </a:lnTo>
                  <a:lnTo>
                    <a:pt x="822703" y="5831"/>
                  </a:lnTo>
                  <a:lnTo>
                    <a:pt x="839663" y="7055"/>
                  </a:lnTo>
                  <a:lnTo>
                    <a:pt x="855864" y="9095"/>
                  </a:lnTo>
                  <a:lnTo>
                    <a:pt x="871559" y="11678"/>
                  </a:lnTo>
                  <a:lnTo>
                    <a:pt x="886916" y="13401"/>
                  </a:lnTo>
                  <a:lnTo>
                    <a:pt x="902048" y="14549"/>
                  </a:lnTo>
                  <a:lnTo>
                    <a:pt x="917030" y="15315"/>
                  </a:lnTo>
                  <a:lnTo>
                    <a:pt x="931912" y="17048"/>
                  </a:lnTo>
                  <a:lnTo>
                    <a:pt x="946728" y="19427"/>
                  </a:lnTo>
                  <a:lnTo>
                    <a:pt x="961499" y="22237"/>
                  </a:lnTo>
                  <a:lnTo>
                    <a:pt x="976240" y="24110"/>
                  </a:lnTo>
                  <a:lnTo>
                    <a:pt x="990962" y="25359"/>
                  </a:lnTo>
                  <a:lnTo>
                    <a:pt x="1005670" y="26192"/>
                  </a:lnTo>
                  <a:lnTo>
                    <a:pt x="1022817" y="27970"/>
                  </a:lnTo>
                  <a:lnTo>
                    <a:pt x="1061445" y="33209"/>
                  </a:lnTo>
                  <a:lnTo>
                    <a:pt x="1079576" y="35096"/>
                  </a:lnTo>
                  <a:lnTo>
                    <a:pt x="1096557" y="36353"/>
                  </a:lnTo>
                  <a:lnTo>
                    <a:pt x="1156214" y="388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709798" y="4339008"/>
              <a:ext cx="248371" cy="373940"/>
            </a:xfrm>
            <a:custGeom>
              <a:avLst/>
              <a:gdLst/>
              <a:ahLst/>
              <a:cxnLst/>
              <a:rect l="0" t="0" r="0" b="0"/>
              <a:pathLst>
                <a:path w="248371" h="373940">
                  <a:moveTo>
                    <a:pt x="0" y="10558"/>
                  </a:moveTo>
                  <a:lnTo>
                    <a:pt x="17537" y="4712"/>
                  </a:lnTo>
                  <a:lnTo>
                    <a:pt x="28820" y="2990"/>
                  </a:lnTo>
                  <a:lnTo>
                    <a:pt x="42460" y="1842"/>
                  </a:lnTo>
                  <a:lnTo>
                    <a:pt x="57671" y="1077"/>
                  </a:lnTo>
                  <a:lnTo>
                    <a:pt x="90885" y="227"/>
                  </a:lnTo>
                  <a:lnTo>
                    <a:pt x="108307" y="0"/>
                  </a:lnTo>
                  <a:lnTo>
                    <a:pt x="123592" y="2296"/>
                  </a:lnTo>
                  <a:lnTo>
                    <a:pt x="137452" y="6273"/>
                  </a:lnTo>
                  <a:lnTo>
                    <a:pt x="150363" y="11372"/>
                  </a:lnTo>
                  <a:lnTo>
                    <a:pt x="161417" y="17218"/>
                  </a:lnTo>
                  <a:lnTo>
                    <a:pt x="171234" y="23562"/>
                  </a:lnTo>
                  <a:lnTo>
                    <a:pt x="180225" y="30239"/>
                  </a:lnTo>
                  <a:lnTo>
                    <a:pt x="184996" y="38361"/>
                  </a:lnTo>
                  <a:lnTo>
                    <a:pt x="186953" y="47446"/>
                  </a:lnTo>
                  <a:lnTo>
                    <a:pt x="187034" y="57173"/>
                  </a:lnTo>
                  <a:lnTo>
                    <a:pt x="184641" y="66105"/>
                  </a:lnTo>
                  <a:lnTo>
                    <a:pt x="180599" y="74507"/>
                  </a:lnTo>
                  <a:lnTo>
                    <a:pt x="175457" y="82555"/>
                  </a:lnTo>
                  <a:lnTo>
                    <a:pt x="170806" y="91590"/>
                  </a:lnTo>
                  <a:lnTo>
                    <a:pt x="166481" y="101285"/>
                  </a:lnTo>
                  <a:lnTo>
                    <a:pt x="162375" y="111418"/>
                  </a:lnTo>
                  <a:lnTo>
                    <a:pt x="164531" y="119398"/>
                  </a:lnTo>
                  <a:lnTo>
                    <a:pt x="170863" y="125940"/>
                  </a:lnTo>
                  <a:lnTo>
                    <a:pt x="179978" y="131526"/>
                  </a:lnTo>
                  <a:lnTo>
                    <a:pt x="189725" y="136473"/>
                  </a:lnTo>
                  <a:lnTo>
                    <a:pt x="199894" y="140995"/>
                  </a:lnTo>
                  <a:lnTo>
                    <a:pt x="210343" y="145233"/>
                  </a:lnTo>
                  <a:lnTo>
                    <a:pt x="219757" y="150505"/>
                  </a:lnTo>
                  <a:lnTo>
                    <a:pt x="228479" y="156467"/>
                  </a:lnTo>
                  <a:lnTo>
                    <a:pt x="236741" y="162888"/>
                  </a:lnTo>
                  <a:lnTo>
                    <a:pt x="242250" y="172063"/>
                  </a:lnTo>
                  <a:lnTo>
                    <a:pt x="245921" y="183074"/>
                  </a:lnTo>
                  <a:lnTo>
                    <a:pt x="248370" y="195309"/>
                  </a:lnTo>
                  <a:lnTo>
                    <a:pt x="247555" y="207135"/>
                  </a:lnTo>
                  <a:lnTo>
                    <a:pt x="244565" y="218690"/>
                  </a:lnTo>
                  <a:lnTo>
                    <a:pt x="240124" y="230065"/>
                  </a:lnTo>
                  <a:lnTo>
                    <a:pt x="234717" y="240094"/>
                  </a:lnTo>
                  <a:lnTo>
                    <a:pt x="228664" y="249228"/>
                  </a:lnTo>
                  <a:lnTo>
                    <a:pt x="222183" y="257764"/>
                  </a:lnTo>
                  <a:lnTo>
                    <a:pt x="212968" y="267125"/>
                  </a:lnTo>
                  <a:lnTo>
                    <a:pt x="201930" y="277036"/>
                  </a:lnTo>
                  <a:lnTo>
                    <a:pt x="189678" y="287314"/>
                  </a:lnTo>
                  <a:lnTo>
                    <a:pt x="175392" y="297837"/>
                  </a:lnTo>
                  <a:lnTo>
                    <a:pt x="159751" y="308522"/>
                  </a:lnTo>
                  <a:lnTo>
                    <a:pt x="126058" y="330183"/>
                  </a:lnTo>
                  <a:lnTo>
                    <a:pt x="108509" y="341098"/>
                  </a:lnTo>
                  <a:lnTo>
                    <a:pt x="44046" y="3739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007110" y="4371589"/>
              <a:ext cx="83426" cy="440464"/>
            </a:xfrm>
            <a:custGeom>
              <a:avLst/>
              <a:gdLst/>
              <a:ahLst/>
              <a:cxnLst/>
              <a:rect l="0" t="0" r="0" b="0"/>
              <a:pathLst>
                <a:path w="83426" h="440464">
                  <a:moveTo>
                    <a:pt x="77081" y="0"/>
                  </a:moveTo>
                  <a:lnTo>
                    <a:pt x="82927" y="23383"/>
                  </a:lnTo>
                  <a:lnTo>
                    <a:pt x="83425" y="33941"/>
                  </a:lnTo>
                  <a:lnTo>
                    <a:pt x="82534" y="44651"/>
                  </a:lnTo>
                  <a:lnTo>
                    <a:pt x="80716" y="55461"/>
                  </a:lnTo>
                  <a:lnTo>
                    <a:pt x="65581" y="134125"/>
                  </a:lnTo>
                  <a:lnTo>
                    <a:pt x="62073" y="151816"/>
                  </a:lnTo>
                  <a:lnTo>
                    <a:pt x="58511" y="167280"/>
                  </a:lnTo>
                  <a:lnTo>
                    <a:pt x="54913" y="181260"/>
                  </a:lnTo>
                  <a:lnTo>
                    <a:pt x="51291" y="194250"/>
                  </a:lnTo>
                  <a:lnTo>
                    <a:pt x="47652" y="209028"/>
                  </a:lnTo>
                  <a:lnTo>
                    <a:pt x="40347" y="241761"/>
                  </a:lnTo>
                  <a:lnTo>
                    <a:pt x="0" y="440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315434" y="4415635"/>
              <a:ext cx="55058" cy="319337"/>
            </a:xfrm>
            <a:custGeom>
              <a:avLst/>
              <a:gdLst/>
              <a:ahLst/>
              <a:cxnLst/>
              <a:rect l="0" t="0" r="0" b="0"/>
              <a:pathLst>
                <a:path w="55058" h="319337">
                  <a:moveTo>
                    <a:pt x="55057" y="0"/>
                  </a:moveTo>
                  <a:lnTo>
                    <a:pt x="49212" y="23383"/>
                  </a:lnTo>
                  <a:lnTo>
                    <a:pt x="47490" y="35165"/>
                  </a:lnTo>
                  <a:lnTo>
                    <a:pt x="46342" y="47914"/>
                  </a:lnTo>
                  <a:lnTo>
                    <a:pt x="45577" y="61307"/>
                  </a:lnTo>
                  <a:lnTo>
                    <a:pt x="43843" y="76353"/>
                  </a:lnTo>
                  <a:lnTo>
                    <a:pt x="41464" y="92501"/>
                  </a:lnTo>
                  <a:lnTo>
                    <a:pt x="38654" y="109384"/>
                  </a:lnTo>
                  <a:lnTo>
                    <a:pt x="35557" y="125534"/>
                  </a:lnTo>
                  <a:lnTo>
                    <a:pt x="18201" y="207338"/>
                  </a:lnTo>
                  <a:lnTo>
                    <a:pt x="14581" y="222647"/>
                  </a:lnTo>
                  <a:lnTo>
                    <a:pt x="10944" y="236524"/>
                  </a:lnTo>
                  <a:lnTo>
                    <a:pt x="7296" y="249446"/>
                  </a:lnTo>
                  <a:lnTo>
                    <a:pt x="4864" y="262955"/>
                  </a:lnTo>
                  <a:lnTo>
                    <a:pt x="3242" y="276854"/>
                  </a:lnTo>
                  <a:lnTo>
                    <a:pt x="0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088600" y="4371589"/>
              <a:ext cx="237846" cy="220232"/>
            </a:xfrm>
            <a:custGeom>
              <a:avLst/>
              <a:gdLst/>
              <a:ahLst/>
              <a:cxnLst/>
              <a:rect l="0" t="0" r="0" b="0"/>
              <a:pathLst>
                <a:path w="237846" h="220232">
                  <a:moveTo>
                    <a:pt x="237845" y="220231"/>
                  </a:moveTo>
                  <a:lnTo>
                    <a:pt x="170693" y="220231"/>
                  </a:lnTo>
                  <a:lnTo>
                    <a:pt x="153925" y="219008"/>
                  </a:lnTo>
                  <a:lnTo>
                    <a:pt x="136629" y="216969"/>
                  </a:lnTo>
                  <a:lnTo>
                    <a:pt x="118980" y="214386"/>
                  </a:lnTo>
                  <a:lnTo>
                    <a:pt x="102321" y="211440"/>
                  </a:lnTo>
                  <a:lnTo>
                    <a:pt x="86320" y="208253"/>
                  </a:lnTo>
                  <a:lnTo>
                    <a:pt x="70759" y="204905"/>
                  </a:lnTo>
                  <a:lnTo>
                    <a:pt x="57938" y="200226"/>
                  </a:lnTo>
                  <a:lnTo>
                    <a:pt x="46944" y="194659"/>
                  </a:lnTo>
                  <a:lnTo>
                    <a:pt x="37167" y="188501"/>
                  </a:lnTo>
                  <a:lnTo>
                    <a:pt x="28202" y="180725"/>
                  </a:lnTo>
                  <a:lnTo>
                    <a:pt x="19779" y="171871"/>
                  </a:lnTo>
                  <a:lnTo>
                    <a:pt x="11716" y="162297"/>
                  </a:lnTo>
                  <a:lnTo>
                    <a:pt x="6341" y="149797"/>
                  </a:lnTo>
                  <a:lnTo>
                    <a:pt x="2758" y="135347"/>
                  </a:lnTo>
                  <a:lnTo>
                    <a:pt x="369" y="119595"/>
                  </a:lnTo>
                  <a:lnTo>
                    <a:pt x="0" y="102977"/>
                  </a:lnTo>
                  <a:lnTo>
                    <a:pt x="977" y="85780"/>
                  </a:lnTo>
                  <a:lnTo>
                    <a:pt x="2852" y="68199"/>
                  </a:lnTo>
                  <a:lnTo>
                    <a:pt x="5326" y="52807"/>
                  </a:lnTo>
                  <a:lnTo>
                    <a:pt x="8198" y="38875"/>
                  </a:lnTo>
                  <a:lnTo>
                    <a:pt x="176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469595" y="5098352"/>
              <a:ext cx="132140" cy="308325"/>
            </a:xfrm>
            <a:custGeom>
              <a:avLst/>
              <a:gdLst/>
              <a:ahLst/>
              <a:cxnLst/>
              <a:rect l="0" t="0" r="0" b="0"/>
              <a:pathLst>
                <a:path w="132140" h="308325">
                  <a:moveTo>
                    <a:pt x="0" y="0"/>
                  </a:moveTo>
                  <a:lnTo>
                    <a:pt x="5846" y="23383"/>
                  </a:lnTo>
                  <a:lnTo>
                    <a:pt x="10015" y="35165"/>
                  </a:lnTo>
                  <a:lnTo>
                    <a:pt x="15241" y="47913"/>
                  </a:lnTo>
                  <a:lnTo>
                    <a:pt x="21173" y="61306"/>
                  </a:lnTo>
                  <a:lnTo>
                    <a:pt x="26350" y="75129"/>
                  </a:lnTo>
                  <a:lnTo>
                    <a:pt x="31026" y="89239"/>
                  </a:lnTo>
                  <a:lnTo>
                    <a:pt x="35366" y="103539"/>
                  </a:lnTo>
                  <a:lnTo>
                    <a:pt x="40707" y="117966"/>
                  </a:lnTo>
                  <a:lnTo>
                    <a:pt x="46714" y="132478"/>
                  </a:lnTo>
                  <a:lnTo>
                    <a:pt x="53166" y="147047"/>
                  </a:lnTo>
                  <a:lnTo>
                    <a:pt x="58691" y="161654"/>
                  </a:lnTo>
                  <a:lnTo>
                    <a:pt x="63598" y="176286"/>
                  </a:lnTo>
                  <a:lnTo>
                    <a:pt x="68092" y="190934"/>
                  </a:lnTo>
                  <a:lnTo>
                    <a:pt x="73536" y="205594"/>
                  </a:lnTo>
                  <a:lnTo>
                    <a:pt x="79612" y="220261"/>
                  </a:lnTo>
                  <a:lnTo>
                    <a:pt x="86109" y="234934"/>
                  </a:lnTo>
                  <a:lnTo>
                    <a:pt x="92888" y="247162"/>
                  </a:lnTo>
                  <a:lnTo>
                    <a:pt x="132139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645780" y="5087341"/>
              <a:ext cx="143152" cy="638671"/>
            </a:xfrm>
            <a:custGeom>
              <a:avLst/>
              <a:gdLst/>
              <a:ahLst/>
              <a:cxnLst/>
              <a:rect l="0" t="0" r="0" b="0"/>
              <a:pathLst>
                <a:path w="143152" h="638671">
                  <a:moveTo>
                    <a:pt x="143151" y="0"/>
                  </a:moveTo>
                  <a:lnTo>
                    <a:pt x="127824" y="61306"/>
                  </a:lnTo>
                  <a:lnTo>
                    <a:pt x="125592" y="78799"/>
                  </a:lnTo>
                  <a:lnTo>
                    <a:pt x="124104" y="99026"/>
                  </a:lnTo>
                  <a:lnTo>
                    <a:pt x="123112" y="121075"/>
                  </a:lnTo>
                  <a:lnTo>
                    <a:pt x="121227" y="139445"/>
                  </a:lnTo>
                  <a:lnTo>
                    <a:pt x="118747" y="155362"/>
                  </a:lnTo>
                  <a:lnTo>
                    <a:pt x="102462" y="235298"/>
                  </a:lnTo>
                  <a:lnTo>
                    <a:pt x="91671" y="281656"/>
                  </a:lnTo>
                  <a:lnTo>
                    <a:pt x="51387" y="444121"/>
                  </a:lnTo>
                  <a:lnTo>
                    <a:pt x="47717" y="457584"/>
                  </a:lnTo>
                  <a:lnTo>
                    <a:pt x="40376" y="482330"/>
                  </a:lnTo>
                  <a:lnTo>
                    <a:pt x="25694" y="528124"/>
                  </a:lnTo>
                  <a:lnTo>
                    <a:pt x="18353" y="550386"/>
                  </a:lnTo>
                  <a:lnTo>
                    <a:pt x="14683" y="563909"/>
                  </a:lnTo>
                  <a:lnTo>
                    <a:pt x="11012" y="579041"/>
                  </a:lnTo>
                  <a:lnTo>
                    <a:pt x="0" y="638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866012" y="5224147"/>
              <a:ext cx="319336" cy="50391"/>
            </a:xfrm>
            <a:custGeom>
              <a:avLst/>
              <a:gdLst/>
              <a:ahLst/>
              <a:cxnLst/>
              <a:rect l="0" t="0" r="0" b="0"/>
              <a:pathLst>
                <a:path w="319336" h="50391">
                  <a:moveTo>
                    <a:pt x="0" y="6344"/>
                  </a:moveTo>
                  <a:lnTo>
                    <a:pt x="23382" y="498"/>
                  </a:lnTo>
                  <a:lnTo>
                    <a:pt x="35164" y="0"/>
                  </a:lnTo>
                  <a:lnTo>
                    <a:pt x="47913" y="891"/>
                  </a:lnTo>
                  <a:lnTo>
                    <a:pt x="61306" y="2709"/>
                  </a:lnTo>
                  <a:lnTo>
                    <a:pt x="76352" y="3921"/>
                  </a:lnTo>
                  <a:lnTo>
                    <a:pt x="92501" y="4728"/>
                  </a:lnTo>
                  <a:lnTo>
                    <a:pt x="109384" y="5267"/>
                  </a:lnTo>
                  <a:lnTo>
                    <a:pt x="124310" y="6849"/>
                  </a:lnTo>
                  <a:lnTo>
                    <a:pt x="137931" y="9128"/>
                  </a:lnTo>
                  <a:lnTo>
                    <a:pt x="250578" y="32200"/>
                  </a:lnTo>
                  <a:lnTo>
                    <a:pt x="266156" y="35817"/>
                  </a:lnTo>
                  <a:lnTo>
                    <a:pt x="280212" y="39451"/>
                  </a:lnTo>
                  <a:lnTo>
                    <a:pt x="319335" y="50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877023" y="5439710"/>
              <a:ext cx="286302" cy="1"/>
            </a:xfrm>
            <a:custGeom>
              <a:avLst/>
              <a:gdLst/>
              <a:ahLst/>
              <a:cxnLst/>
              <a:rect l="0" t="0" r="0" b="0"/>
              <a:pathLst>
                <a:path w="286302" h="1">
                  <a:moveTo>
                    <a:pt x="0" y="0"/>
                  </a:moveTo>
                  <a:lnTo>
                    <a:pt x="28630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240405" y="4196935"/>
              <a:ext cx="2114221" cy="86563"/>
            </a:xfrm>
            <a:custGeom>
              <a:avLst/>
              <a:gdLst/>
              <a:ahLst/>
              <a:cxnLst/>
              <a:rect l="0" t="0" r="0" b="0"/>
              <a:pathLst>
                <a:path w="2114221" h="86563">
                  <a:moveTo>
                    <a:pt x="0" y="86562"/>
                  </a:moveTo>
                  <a:lnTo>
                    <a:pt x="23382" y="80716"/>
                  </a:lnTo>
                  <a:lnTo>
                    <a:pt x="33941" y="77771"/>
                  </a:lnTo>
                  <a:lnTo>
                    <a:pt x="55460" y="71235"/>
                  </a:lnTo>
                  <a:lnTo>
                    <a:pt x="68785" y="67779"/>
                  </a:lnTo>
                  <a:lnTo>
                    <a:pt x="99903" y="60677"/>
                  </a:lnTo>
                  <a:lnTo>
                    <a:pt x="137388" y="53442"/>
                  </a:lnTo>
                  <a:lnTo>
                    <a:pt x="157661" y="49800"/>
                  </a:lnTo>
                  <a:lnTo>
                    <a:pt x="179741" y="47372"/>
                  </a:lnTo>
                  <a:lnTo>
                    <a:pt x="251737" y="42731"/>
                  </a:lnTo>
                  <a:lnTo>
                    <a:pt x="301934" y="37309"/>
                  </a:lnTo>
                  <a:lnTo>
                    <a:pt x="327310" y="35374"/>
                  </a:lnTo>
                  <a:lnTo>
                    <a:pt x="378345" y="33224"/>
                  </a:lnTo>
                  <a:lnTo>
                    <a:pt x="437691" y="32014"/>
                  </a:lnTo>
                  <a:lnTo>
                    <a:pt x="531659" y="31549"/>
                  </a:lnTo>
                  <a:lnTo>
                    <a:pt x="546530" y="30310"/>
                  </a:lnTo>
                  <a:lnTo>
                    <a:pt x="561338" y="28261"/>
                  </a:lnTo>
                  <a:lnTo>
                    <a:pt x="576104" y="25671"/>
                  </a:lnTo>
                  <a:lnTo>
                    <a:pt x="592065" y="23945"/>
                  </a:lnTo>
                  <a:lnTo>
                    <a:pt x="643758" y="21516"/>
                  </a:lnTo>
                  <a:lnTo>
                    <a:pt x="716031" y="20695"/>
                  </a:lnTo>
                  <a:lnTo>
                    <a:pt x="899282" y="20496"/>
                  </a:lnTo>
                  <a:lnTo>
                    <a:pt x="918857" y="19271"/>
                  </a:lnTo>
                  <a:lnTo>
                    <a:pt x="939247" y="17231"/>
                  </a:lnTo>
                  <a:lnTo>
                    <a:pt x="960182" y="14648"/>
                  </a:lnTo>
                  <a:lnTo>
                    <a:pt x="980256" y="12925"/>
                  </a:lnTo>
                  <a:lnTo>
                    <a:pt x="1038961" y="10501"/>
                  </a:lnTo>
                  <a:lnTo>
                    <a:pt x="1139867" y="9615"/>
                  </a:lnTo>
                  <a:lnTo>
                    <a:pt x="1404358" y="9481"/>
                  </a:lnTo>
                  <a:lnTo>
                    <a:pt x="1428088" y="8258"/>
                  </a:lnTo>
                  <a:lnTo>
                    <a:pt x="1451249" y="6218"/>
                  </a:lnTo>
                  <a:lnTo>
                    <a:pt x="1474031" y="3636"/>
                  </a:lnTo>
                  <a:lnTo>
                    <a:pt x="1499007" y="1913"/>
                  </a:lnTo>
                  <a:lnTo>
                    <a:pt x="1552860" y="0"/>
                  </a:lnTo>
                  <a:lnTo>
                    <a:pt x="1606159" y="2412"/>
                  </a:lnTo>
                  <a:lnTo>
                    <a:pt x="1632362" y="4768"/>
                  </a:lnTo>
                  <a:lnTo>
                    <a:pt x="1684315" y="7386"/>
                  </a:lnTo>
                  <a:lnTo>
                    <a:pt x="1737178" y="9773"/>
                  </a:lnTo>
                  <a:lnTo>
                    <a:pt x="1793299" y="14913"/>
                  </a:lnTo>
                  <a:lnTo>
                    <a:pt x="1847606" y="21275"/>
                  </a:lnTo>
                  <a:lnTo>
                    <a:pt x="1958101" y="35329"/>
                  </a:lnTo>
                  <a:lnTo>
                    <a:pt x="1983224" y="38948"/>
                  </a:lnTo>
                  <a:lnTo>
                    <a:pt x="2027451" y="46232"/>
                  </a:lnTo>
                  <a:lnTo>
                    <a:pt x="2046586" y="49887"/>
                  </a:lnTo>
                  <a:lnTo>
                    <a:pt x="2114220" y="64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746936" y="4294508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768960" y="4274016"/>
              <a:ext cx="159179" cy="383875"/>
            </a:xfrm>
            <a:custGeom>
              <a:avLst/>
              <a:gdLst/>
              <a:ahLst/>
              <a:cxnLst/>
              <a:rect l="0" t="0" r="0" b="0"/>
              <a:pathLst>
                <a:path w="159179" h="383875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7" y="765"/>
                  </a:lnTo>
                  <a:lnTo>
                    <a:pt x="51825" y="0"/>
                  </a:lnTo>
                  <a:lnTo>
                    <a:pt x="63914" y="1937"/>
                  </a:lnTo>
                  <a:lnTo>
                    <a:pt x="75644" y="5675"/>
                  </a:lnTo>
                  <a:lnTo>
                    <a:pt x="87135" y="10614"/>
                  </a:lnTo>
                  <a:lnTo>
                    <a:pt x="97242" y="16354"/>
                  </a:lnTo>
                  <a:lnTo>
                    <a:pt x="106427" y="22627"/>
                  </a:lnTo>
                  <a:lnTo>
                    <a:pt x="114998" y="29256"/>
                  </a:lnTo>
                  <a:lnTo>
                    <a:pt x="121935" y="37347"/>
                  </a:lnTo>
                  <a:lnTo>
                    <a:pt x="127783" y="46410"/>
                  </a:lnTo>
                  <a:lnTo>
                    <a:pt x="132905" y="56124"/>
                  </a:lnTo>
                  <a:lnTo>
                    <a:pt x="135097" y="66270"/>
                  </a:lnTo>
                  <a:lnTo>
                    <a:pt x="135334" y="76704"/>
                  </a:lnTo>
                  <a:lnTo>
                    <a:pt x="134269" y="87331"/>
                  </a:lnTo>
                  <a:lnTo>
                    <a:pt x="131112" y="96862"/>
                  </a:lnTo>
                  <a:lnTo>
                    <a:pt x="126560" y="105664"/>
                  </a:lnTo>
                  <a:lnTo>
                    <a:pt x="121078" y="113979"/>
                  </a:lnTo>
                  <a:lnTo>
                    <a:pt x="113753" y="121969"/>
                  </a:lnTo>
                  <a:lnTo>
                    <a:pt x="105200" y="129743"/>
                  </a:lnTo>
                  <a:lnTo>
                    <a:pt x="95827" y="137372"/>
                  </a:lnTo>
                  <a:lnTo>
                    <a:pt x="87131" y="144906"/>
                  </a:lnTo>
                  <a:lnTo>
                    <a:pt x="78887" y="152375"/>
                  </a:lnTo>
                  <a:lnTo>
                    <a:pt x="63202" y="167199"/>
                  </a:lnTo>
                  <a:lnTo>
                    <a:pt x="48073" y="181945"/>
                  </a:lnTo>
                  <a:lnTo>
                    <a:pt x="45507" y="189303"/>
                  </a:lnTo>
                  <a:lnTo>
                    <a:pt x="46244" y="196655"/>
                  </a:lnTo>
                  <a:lnTo>
                    <a:pt x="49181" y="204004"/>
                  </a:lnTo>
                  <a:lnTo>
                    <a:pt x="53587" y="211350"/>
                  </a:lnTo>
                  <a:lnTo>
                    <a:pt x="58972" y="218694"/>
                  </a:lnTo>
                  <a:lnTo>
                    <a:pt x="65008" y="226037"/>
                  </a:lnTo>
                  <a:lnTo>
                    <a:pt x="72702" y="232156"/>
                  </a:lnTo>
                  <a:lnTo>
                    <a:pt x="81503" y="237459"/>
                  </a:lnTo>
                  <a:lnTo>
                    <a:pt x="91041" y="242218"/>
                  </a:lnTo>
                  <a:lnTo>
                    <a:pt x="99846" y="247837"/>
                  </a:lnTo>
                  <a:lnTo>
                    <a:pt x="108163" y="254031"/>
                  </a:lnTo>
                  <a:lnTo>
                    <a:pt x="116155" y="260606"/>
                  </a:lnTo>
                  <a:lnTo>
                    <a:pt x="125153" y="267437"/>
                  </a:lnTo>
                  <a:lnTo>
                    <a:pt x="144940" y="281553"/>
                  </a:lnTo>
                  <a:lnTo>
                    <a:pt x="151684" y="291190"/>
                  </a:lnTo>
                  <a:lnTo>
                    <a:pt x="156180" y="302508"/>
                  </a:lnTo>
                  <a:lnTo>
                    <a:pt x="159178" y="314948"/>
                  </a:lnTo>
                  <a:lnTo>
                    <a:pt x="156282" y="325688"/>
                  </a:lnTo>
                  <a:lnTo>
                    <a:pt x="149458" y="335295"/>
                  </a:lnTo>
                  <a:lnTo>
                    <a:pt x="140014" y="344147"/>
                  </a:lnTo>
                  <a:lnTo>
                    <a:pt x="130048" y="351272"/>
                  </a:lnTo>
                  <a:lnTo>
                    <a:pt x="119733" y="357245"/>
                  </a:lnTo>
                  <a:lnTo>
                    <a:pt x="109186" y="362451"/>
                  </a:lnTo>
                  <a:lnTo>
                    <a:pt x="98484" y="367145"/>
                  </a:lnTo>
                  <a:lnTo>
                    <a:pt x="87679" y="371498"/>
                  </a:lnTo>
                  <a:lnTo>
                    <a:pt x="76805" y="375623"/>
                  </a:lnTo>
                  <a:lnTo>
                    <a:pt x="64662" y="378373"/>
                  </a:lnTo>
                  <a:lnTo>
                    <a:pt x="51672" y="380206"/>
                  </a:lnTo>
                  <a:lnTo>
                    <a:pt x="11011" y="3838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132341" y="4283497"/>
              <a:ext cx="132140" cy="440463"/>
            </a:xfrm>
            <a:custGeom>
              <a:avLst/>
              <a:gdLst/>
              <a:ahLst/>
              <a:cxnLst/>
              <a:rect l="0" t="0" r="0" b="0"/>
              <a:pathLst>
                <a:path w="132140" h="440463">
                  <a:moveTo>
                    <a:pt x="132139" y="0"/>
                  </a:moveTo>
                  <a:lnTo>
                    <a:pt x="126293" y="23382"/>
                  </a:lnTo>
                  <a:lnTo>
                    <a:pt x="123348" y="33941"/>
                  </a:lnTo>
                  <a:lnTo>
                    <a:pt x="116813" y="55460"/>
                  </a:lnTo>
                  <a:lnTo>
                    <a:pt x="112133" y="67561"/>
                  </a:lnTo>
                  <a:lnTo>
                    <a:pt x="106567" y="80523"/>
                  </a:lnTo>
                  <a:lnTo>
                    <a:pt x="100408" y="94057"/>
                  </a:lnTo>
                  <a:lnTo>
                    <a:pt x="95080" y="109198"/>
                  </a:lnTo>
                  <a:lnTo>
                    <a:pt x="90304" y="125409"/>
                  </a:lnTo>
                  <a:lnTo>
                    <a:pt x="85896" y="142334"/>
                  </a:lnTo>
                  <a:lnTo>
                    <a:pt x="80511" y="159735"/>
                  </a:lnTo>
                  <a:lnTo>
                    <a:pt x="74474" y="177453"/>
                  </a:lnTo>
                  <a:lnTo>
                    <a:pt x="68002" y="195383"/>
                  </a:lnTo>
                  <a:lnTo>
                    <a:pt x="62464" y="212230"/>
                  </a:lnTo>
                  <a:lnTo>
                    <a:pt x="57548" y="228356"/>
                  </a:lnTo>
                  <a:lnTo>
                    <a:pt x="48824" y="258100"/>
                  </a:lnTo>
                  <a:lnTo>
                    <a:pt x="40868" y="283555"/>
                  </a:lnTo>
                  <a:lnTo>
                    <a:pt x="33254" y="310366"/>
                  </a:lnTo>
                  <a:lnTo>
                    <a:pt x="29510" y="324367"/>
                  </a:lnTo>
                  <a:lnTo>
                    <a:pt x="22088" y="349712"/>
                  </a:lnTo>
                  <a:lnTo>
                    <a:pt x="11031" y="384617"/>
                  </a:lnTo>
                  <a:lnTo>
                    <a:pt x="0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539769" y="4360578"/>
              <a:ext cx="33036" cy="352370"/>
            </a:xfrm>
            <a:custGeom>
              <a:avLst/>
              <a:gdLst/>
              <a:ahLst/>
              <a:cxnLst/>
              <a:rect l="0" t="0" r="0" b="0"/>
              <a:pathLst>
                <a:path w="33036" h="352370">
                  <a:moveTo>
                    <a:pt x="33035" y="0"/>
                  </a:moveTo>
                  <a:lnTo>
                    <a:pt x="33035" y="23382"/>
                  </a:lnTo>
                  <a:lnTo>
                    <a:pt x="31811" y="35164"/>
                  </a:lnTo>
                  <a:lnTo>
                    <a:pt x="29772" y="47913"/>
                  </a:lnTo>
                  <a:lnTo>
                    <a:pt x="27189" y="61306"/>
                  </a:lnTo>
                  <a:lnTo>
                    <a:pt x="25467" y="75129"/>
                  </a:lnTo>
                  <a:lnTo>
                    <a:pt x="24319" y="89238"/>
                  </a:lnTo>
                  <a:lnTo>
                    <a:pt x="23554" y="103538"/>
                  </a:lnTo>
                  <a:lnTo>
                    <a:pt x="21820" y="116742"/>
                  </a:lnTo>
                  <a:lnTo>
                    <a:pt x="19441" y="129215"/>
                  </a:lnTo>
                  <a:lnTo>
                    <a:pt x="16631" y="141201"/>
                  </a:lnTo>
                  <a:lnTo>
                    <a:pt x="14758" y="154086"/>
                  </a:lnTo>
                  <a:lnTo>
                    <a:pt x="13509" y="167570"/>
                  </a:lnTo>
                  <a:lnTo>
                    <a:pt x="12676" y="181453"/>
                  </a:lnTo>
                  <a:lnTo>
                    <a:pt x="11751" y="209929"/>
                  </a:lnTo>
                  <a:lnTo>
                    <a:pt x="11505" y="224375"/>
                  </a:lnTo>
                  <a:lnTo>
                    <a:pt x="10117" y="237676"/>
                  </a:lnTo>
                  <a:lnTo>
                    <a:pt x="7968" y="250213"/>
                  </a:lnTo>
                  <a:lnTo>
                    <a:pt x="5312" y="262242"/>
                  </a:lnTo>
                  <a:lnTo>
                    <a:pt x="3541" y="275156"/>
                  </a:lnTo>
                  <a:lnTo>
                    <a:pt x="2361" y="288659"/>
                  </a:lnTo>
                  <a:lnTo>
                    <a:pt x="0" y="3523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383113" y="4294508"/>
              <a:ext cx="189692" cy="231244"/>
            </a:xfrm>
            <a:custGeom>
              <a:avLst/>
              <a:gdLst/>
              <a:ahLst/>
              <a:cxnLst/>
              <a:rect l="0" t="0" r="0" b="0"/>
              <a:pathLst>
                <a:path w="189692" h="231244">
                  <a:moveTo>
                    <a:pt x="189691" y="231243"/>
                  </a:moveTo>
                  <a:lnTo>
                    <a:pt x="166308" y="231243"/>
                  </a:lnTo>
                  <a:lnTo>
                    <a:pt x="155750" y="230020"/>
                  </a:lnTo>
                  <a:lnTo>
                    <a:pt x="145040" y="227980"/>
                  </a:lnTo>
                  <a:lnTo>
                    <a:pt x="134230" y="225397"/>
                  </a:lnTo>
                  <a:lnTo>
                    <a:pt x="122129" y="223675"/>
                  </a:lnTo>
                  <a:lnTo>
                    <a:pt x="109168" y="222527"/>
                  </a:lnTo>
                  <a:lnTo>
                    <a:pt x="95633" y="221762"/>
                  </a:lnTo>
                  <a:lnTo>
                    <a:pt x="82939" y="220028"/>
                  </a:lnTo>
                  <a:lnTo>
                    <a:pt x="70806" y="217649"/>
                  </a:lnTo>
                  <a:lnTo>
                    <a:pt x="59047" y="214840"/>
                  </a:lnTo>
                  <a:lnTo>
                    <a:pt x="47537" y="211743"/>
                  </a:lnTo>
                  <a:lnTo>
                    <a:pt x="24960" y="205039"/>
                  </a:lnTo>
                  <a:lnTo>
                    <a:pt x="16248" y="199092"/>
                  </a:lnTo>
                  <a:lnTo>
                    <a:pt x="9216" y="191456"/>
                  </a:lnTo>
                  <a:lnTo>
                    <a:pt x="3305" y="182695"/>
                  </a:lnTo>
                  <a:lnTo>
                    <a:pt x="588" y="171961"/>
                  </a:lnTo>
                  <a:lnTo>
                    <a:pt x="0" y="159910"/>
                  </a:lnTo>
                  <a:lnTo>
                    <a:pt x="831" y="146983"/>
                  </a:lnTo>
                  <a:lnTo>
                    <a:pt x="2609" y="134694"/>
                  </a:lnTo>
                  <a:lnTo>
                    <a:pt x="5018" y="122830"/>
                  </a:lnTo>
                  <a:lnTo>
                    <a:pt x="7847" y="111251"/>
                  </a:lnTo>
                  <a:lnTo>
                    <a:pt x="12180" y="101084"/>
                  </a:lnTo>
                  <a:lnTo>
                    <a:pt x="17516" y="91860"/>
                  </a:lnTo>
                  <a:lnTo>
                    <a:pt x="23520" y="83263"/>
                  </a:lnTo>
                  <a:lnTo>
                    <a:pt x="28747" y="73861"/>
                  </a:lnTo>
                  <a:lnTo>
                    <a:pt x="33454" y="63923"/>
                  </a:lnTo>
                  <a:lnTo>
                    <a:pt x="465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317486" y="5088197"/>
            <a:ext cx="508508" cy="637815"/>
            <a:chOff x="4317486" y="5088197"/>
            <a:chExt cx="508508" cy="637815"/>
          </a:xfrm>
        </p:grpSpPr>
        <p:sp>
          <p:nvSpPr>
            <p:cNvPr id="74" name="Freeform 73"/>
            <p:cNvSpPr/>
            <p:nvPr/>
          </p:nvSpPr>
          <p:spPr>
            <a:xfrm>
              <a:off x="4317486" y="5088197"/>
              <a:ext cx="363382" cy="560734"/>
            </a:xfrm>
            <a:custGeom>
              <a:avLst/>
              <a:gdLst/>
              <a:ahLst/>
              <a:cxnLst/>
              <a:rect l="0" t="0" r="0" b="0"/>
              <a:pathLst>
                <a:path w="363382" h="560734">
                  <a:moveTo>
                    <a:pt x="0" y="43190"/>
                  </a:moveTo>
                  <a:lnTo>
                    <a:pt x="11691" y="25653"/>
                  </a:lnTo>
                  <a:lnTo>
                    <a:pt x="21253" y="19264"/>
                  </a:lnTo>
                  <a:lnTo>
                    <a:pt x="33744" y="13781"/>
                  </a:lnTo>
                  <a:lnTo>
                    <a:pt x="48190" y="8901"/>
                  </a:lnTo>
                  <a:lnTo>
                    <a:pt x="62714" y="5649"/>
                  </a:lnTo>
                  <a:lnTo>
                    <a:pt x="77291" y="3480"/>
                  </a:lnTo>
                  <a:lnTo>
                    <a:pt x="91903" y="2035"/>
                  </a:lnTo>
                  <a:lnTo>
                    <a:pt x="107762" y="1071"/>
                  </a:lnTo>
                  <a:lnTo>
                    <a:pt x="141696" y="0"/>
                  </a:lnTo>
                  <a:lnTo>
                    <a:pt x="158086" y="938"/>
                  </a:lnTo>
                  <a:lnTo>
                    <a:pt x="173907" y="2787"/>
                  </a:lnTo>
                  <a:lnTo>
                    <a:pt x="189348" y="5243"/>
                  </a:lnTo>
                  <a:lnTo>
                    <a:pt x="203313" y="9327"/>
                  </a:lnTo>
                  <a:lnTo>
                    <a:pt x="216294" y="14497"/>
                  </a:lnTo>
                  <a:lnTo>
                    <a:pt x="228618" y="20391"/>
                  </a:lnTo>
                  <a:lnTo>
                    <a:pt x="240504" y="26767"/>
                  </a:lnTo>
                  <a:lnTo>
                    <a:pt x="252099" y="33465"/>
                  </a:lnTo>
                  <a:lnTo>
                    <a:pt x="263499" y="40377"/>
                  </a:lnTo>
                  <a:lnTo>
                    <a:pt x="271100" y="51103"/>
                  </a:lnTo>
                  <a:lnTo>
                    <a:pt x="276166" y="64371"/>
                  </a:lnTo>
                  <a:lnTo>
                    <a:pt x="279545" y="79334"/>
                  </a:lnTo>
                  <a:lnTo>
                    <a:pt x="280573" y="94203"/>
                  </a:lnTo>
                  <a:lnTo>
                    <a:pt x="280035" y="109010"/>
                  </a:lnTo>
                  <a:lnTo>
                    <a:pt x="278453" y="123775"/>
                  </a:lnTo>
                  <a:lnTo>
                    <a:pt x="273727" y="139736"/>
                  </a:lnTo>
                  <a:lnTo>
                    <a:pt x="266907" y="156494"/>
                  </a:lnTo>
                  <a:lnTo>
                    <a:pt x="258689" y="173784"/>
                  </a:lnTo>
                  <a:lnTo>
                    <a:pt x="250764" y="187757"/>
                  </a:lnTo>
                  <a:lnTo>
                    <a:pt x="243034" y="199520"/>
                  </a:lnTo>
                  <a:lnTo>
                    <a:pt x="235432" y="209809"/>
                  </a:lnTo>
                  <a:lnTo>
                    <a:pt x="226695" y="220339"/>
                  </a:lnTo>
                  <a:lnTo>
                    <a:pt x="217199" y="231029"/>
                  </a:lnTo>
                  <a:lnTo>
                    <a:pt x="207198" y="241826"/>
                  </a:lnTo>
                  <a:lnTo>
                    <a:pt x="198084" y="252695"/>
                  </a:lnTo>
                  <a:lnTo>
                    <a:pt x="189561" y="263611"/>
                  </a:lnTo>
                  <a:lnTo>
                    <a:pt x="181432" y="274560"/>
                  </a:lnTo>
                  <a:lnTo>
                    <a:pt x="172342" y="285529"/>
                  </a:lnTo>
                  <a:lnTo>
                    <a:pt x="162611" y="296512"/>
                  </a:lnTo>
                  <a:lnTo>
                    <a:pt x="143235" y="317280"/>
                  </a:lnTo>
                  <a:lnTo>
                    <a:pt x="126467" y="334668"/>
                  </a:lnTo>
                  <a:lnTo>
                    <a:pt x="118569" y="343953"/>
                  </a:lnTo>
                  <a:lnTo>
                    <a:pt x="110857" y="353815"/>
                  </a:lnTo>
                  <a:lnTo>
                    <a:pt x="103269" y="364059"/>
                  </a:lnTo>
                  <a:lnTo>
                    <a:pt x="95763" y="373336"/>
                  </a:lnTo>
                  <a:lnTo>
                    <a:pt x="88312" y="381967"/>
                  </a:lnTo>
                  <a:lnTo>
                    <a:pt x="80898" y="390168"/>
                  </a:lnTo>
                  <a:lnTo>
                    <a:pt x="66134" y="405807"/>
                  </a:lnTo>
                  <a:lnTo>
                    <a:pt x="58772" y="413402"/>
                  </a:lnTo>
                  <a:lnTo>
                    <a:pt x="51416" y="422137"/>
                  </a:lnTo>
                  <a:lnTo>
                    <a:pt x="44065" y="431631"/>
                  </a:lnTo>
                  <a:lnTo>
                    <a:pt x="36718" y="441630"/>
                  </a:lnTo>
                  <a:lnTo>
                    <a:pt x="34266" y="451967"/>
                  </a:lnTo>
                  <a:lnTo>
                    <a:pt x="35080" y="462529"/>
                  </a:lnTo>
                  <a:lnTo>
                    <a:pt x="38068" y="473241"/>
                  </a:lnTo>
                  <a:lnTo>
                    <a:pt x="46179" y="481605"/>
                  </a:lnTo>
                  <a:lnTo>
                    <a:pt x="57703" y="488405"/>
                  </a:lnTo>
                  <a:lnTo>
                    <a:pt x="71503" y="494162"/>
                  </a:lnTo>
                  <a:lnTo>
                    <a:pt x="85597" y="498000"/>
                  </a:lnTo>
                  <a:lnTo>
                    <a:pt x="99888" y="500558"/>
                  </a:lnTo>
                  <a:lnTo>
                    <a:pt x="114308" y="502264"/>
                  </a:lnTo>
                  <a:lnTo>
                    <a:pt x="128817" y="504625"/>
                  </a:lnTo>
                  <a:lnTo>
                    <a:pt x="143382" y="507422"/>
                  </a:lnTo>
                  <a:lnTo>
                    <a:pt x="157987" y="510510"/>
                  </a:lnTo>
                  <a:lnTo>
                    <a:pt x="173841" y="512570"/>
                  </a:lnTo>
                  <a:lnTo>
                    <a:pt x="190528" y="513942"/>
                  </a:lnTo>
                  <a:lnTo>
                    <a:pt x="207770" y="514857"/>
                  </a:lnTo>
                  <a:lnTo>
                    <a:pt x="224159" y="516691"/>
                  </a:lnTo>
                  <a:lnTo>
                    <a:pt x="239979" y="519136"/>
                  </a:lnTo>
                  <a:lnTo>
                    <a:pt x="255419" y="521990"/>
                  </a:lnTo>
                  <a:lnTo>
                    <a:pt x="270607" y="526340"/>
                  </a:lnTo>
                  <a:lnTo>
                    <a:pt x="285626" y="531687"/>
                  </a:lnTo>
                  <a:lnTo>
                    <a:pt x="300533" y="537698"/>
                  </a:lnTo>
                  <a:lnTo>
                    <a:pt x="326884" y="547641"/>
                  </a:lnTo>
                  <a:lnTo>
                    <a:pt x="363381" y="5607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801994" y="5483757"/>
              <a:ext cx="3004" cy="4505"/>
            </a:xfrm>
            <a:custGeom>
              <a:avLst/>
              <a:gdLst/>
              <a:ahLst/>
              <a:cxnLst/>
              <a:rect l="0" t="0" r="0" b="0"/>
              <a:pathLst>
                <a:path w="3004" h="4505">
                  <a:moveTo>
                    <a:pt x="0" y="0"/>
                  </a:moveTo>
                  <a:lnTo>
                    <a:pt x="3003" y="45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669856" y="5523036"/>
              <a:ext cx="143022" cy="202976"/>
            </a:xfrm>
            <a:custGeom>
              <a:avLst/>
              <a:gdLst/>
              <a:ahLst/>
              <a:cxnLst/>
              <a:rect l="0" t="0" r="0" b="0"/>
              <a:pathLst>
                <a:path w="143022" h="202976">
                  <a:moveTo>
                    <a:pt x="143021" y="0"/>
                  </a:moveTo>
                  <a:lnTo>
                    <a:pt x="139409" y="12546"/>
                  </a:lnTo>
                  <a:lnTo>
                    <a:pt x="133315" y="24635"/>
                  </a:lnTo>
                  <a:lnTo>
                    <a:pt x="125582" y="36365"/>
                  </a:lnTo>
                  <a:lnTo>
                    <a:pt x="116756" y="47856"/>
                  </a:lnTo>
                  <a:lnTo>
                    <a:pt x="108425" y="57963"/>
                  </a:lnTo>
                  <a:lnTo>
                    <a:pt x="100424" y="67148"/>
                  </a:lnTo>
                  <a:lnTo>
                    <a:pt x="92643" y="75719"/>
                  </a:lnTo>
                  <a:lnTo>
                    <a:pt x="85008" y="85103"/>
                  </a:lnTo>
                  <a:lnTo>
                    <a:pt x="77472" y="95029"/>
                  </a:lnTo>
                  <a:lnTo>
                    <a:pt x="70000" y="105318"/>
                  </a:lnTo>
                  <a:lnTo>
                    <a:pt x="62572" y="114623"/>
                  </a:lnTo>
                  <a:lnTo>
                    <a:pt x="55173" y="123275"/>
                  </a:lnTo>
                  <a:lnTo>
                    <a:pt x="47794" y="131489"/>
                  </a:lnTo>
                  <a:lnTo>
                    <a:pt x="40427" y="140636"/>
                  </a:lnTo>
                  <a:lnTo>
                    <a:pt x="33069" y="150404"/>
                  </a:lnTo>
                  <a:lnTo>
                    <a:pt x="0" y="202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669856" y="5461734"/>
              <a:ext cx="156138" cy="177088"/>
            </a:xfrm>
            <a:custGeom>
              <a:avLst/>
              <a:gdLst/>
              <a:ahLst/>
              <a:cxnLst/>
              <a:rect l="0" t="0" r="0" b="0"/>
              <a:pathLst>
                <a:path w="156138" h="177088">
                  <a:moveTo>
                    <a:pt x="0" y="0"/>
                  </a:moveTo>
                  <a:lnTo>
                    <a:pt x="11691" y="17537"/>
                  </a:lnTo>
                  <a:lnTo>
                    <a:pt x="18805" y="26373"/>
                  </a:lnTo>
                  <a:lnTo>
                    <a:pt x="27219" y="35935"/>
                  </a:lnTo>
                  <a:lnTo>
                    <a:pt x="36498" y="45980"/>
                  </a:lnTo>
                  <a:lnTo>
                    <a:pt x="56597" y="66928"/>
                  </a:lnTo>
                  <a:lnTo>
                    <a:pt x="93562" y="104440"/>
                  </a:lnTo>
                  <a:lnTo>
                    <a:pt x="102751" y="114896"/>
                  </a:lnTo>
                  <a:lnTo>
                    <a:pt x="112547" y="126761"/>
                  </a:lnTo>
                  <a:lnTo>
                    <a:pt x="122747" y="139565"/>
                  </a:lnTo>
                  <a:lnTo>
                    <a:pt x="131995" y="150548"/>
                  </a:lnTo>
                  <a:lnTo>
                    <a:pt x="140608" y="160317"/>
                  </a:lnTo>
                  <a:lnTo>
                    <a:pt x="156137" y="1770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967168" y="5252514"/>
            <a:ext cx="1008927" cy="726764"/>
            <a:chOff x="4967168" y="5252514"/>
            <a:chExt cx="1008927" cy="726764"/>
          </a:xfrm>
        </p:grpSpPr>
        <p:sp>
          <p:nvSpPr>
            <p:cNvPr id="79" name="Freeform 78"/>
            <p:cNvSpPr/>
            <p:nvPr/>
          </p:nvSpPr>
          <p:spPr>
            <a:xfrm>
              <a:off x="4967168" y="5516791"/>
              <a:ext cx="132139" cy="22025"/>
            </a:xfrm>
            <a:custGeom>
              <a:avLst/>
              <a:gdLst/>
              <a:ahLst/>
              <a:cxnLst/>
              <a:rect l="0" t="0" r="0" b="0"/>
              <a:pathLst>
                <a:path w="132139" h="22025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55461" y="5846"/>
                  </a:lnTo>
                  <a:lnTo>
                    <a:pt x="66338" y="8792"/>
                  </a:lnTo>
                  <a:lnTo>
                    <a:pt x="77260" y="11979"/>
                  </a:lnTo>
                  <a:lnTo>
                    <a:pt x="132138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240800" y="5252514"/>
              <a:ext cx="219204" cy="569418"/>
            </a:xfrm>
            <a:custGeom>
              <a:avLst/>
              <a:gdLst/>
              <a:ahLst/>
              <a:cxnLst/>
              <a:rect l="0" t="0" r="0" b="0"/>
              <a:pathLst>
                <a:path w="219204" h="569418">
                  <a:moveTo>
                    <a:pt x="199865" y="88092"/>
                  </a:moveTo>
                  <a:lnTo>
                    <a:pt x="188174" y="70556"/>
                  </a:lnTo>
                  <a:lnTo>
                    <a:pt x="182283" y="62943"/>
                  </a:lnTo>
                  <a:lnTo>
                    <a:pt x="175909" y="55420"/>
                  </a:lnTo>
                  <a:lnTo>
                    <a:pt x="169212" y="47958"/>
                  </a:lnTo>
                  <a:lnTo>
                    <a:pt x="159854" y="42984"/>
                  </a:lnTo>
                  <a:lnTo>
                    <a:pt x="148720" y="39668"/>
                  </a:lnTo>
                  <a:lnTo>
                    <a:pt x="136404" y="37457"/>
                  </a:lnTo>
                  <a:lnTo>
                    <a:pt x="123300" y="38430"/>
                  </a:lnTo>
                  <a:lnTo>
                    <a:pt x="109669" y="41526"/>
                  </a:lnTo>
                  <a:lnTo>
                    <a:pt x="95688" y="46037"/>
                  </a:lnTo>
                  <a:lnTo>
                    <a:pt x="83921" y="52714"/>
                  </a:lnTo>
                  <a:lnTo>
                    <a:pt x="73628" y="60836"/>
                  </a:lnTo>
                  <a:lnTo>
                    <a:pt x="64320" y="69922"/>
                  </a:lnTo>
                  <a:lnTo>
                    <a:pt x="56891" y="79649"/>
                  </a:lnTo>
                  <a:lnTo>
                    <a:pt x="50714" y="89805"/>
                  </a:lnTo>
                  <a:lnTo>
                    <a:pt x="45373" y="100246"/>
                  </a:lnTo>
                  <a:lnTo>
                    <a:pt x="41813" y="112100"/>
                  </a:lnTo>
                  <a:lnTo>
                    <a:pt x="39439" y="124897"/>
                  </a:lnTo>
                  <a:lnTo>
                    <a:pt x="37857" y="138323"/>
                  </a:lnTo>
                  <a:lnTo>
                    <a:pt x="39249" y="153390"/>
                  </a:lnTo>
                  <a:lnTo>
                    <a:pt x="42624" y="169553"/>
                  </a:lnTo>
                  <a:lnTo>
                    <a:pt x="47321" y="186446"/>
                  </a:lnTo>
                  <a:lnTo>
                    <a:pt x="52899" y="200155"/>
                  </a:lnTo>
                  <a:lnTo>
                    <a:pt x="59065" y="211741"/>
                  </a:lnTo>
                  <a:lnTo>
                    <a:pt x="65623" y="221912"/>
                  </a:lnTo>
                  <a:lnTo>
                    <a:pt x="71218" y="232363"/>
                  </a:lnTo>
                  <a:lnTo>
                    <a:pt x="76171" y="243002"/>
                  </a:lnTo>
                  <a:lnTo>
                    <a:pt x="80698" y="253764"/>
                  </a:lnTo>
                  <a:lnTo>
                    <a:pt x="86162" y="263386"/>
                  </a:lnTo>
                  <a:lnTo>
                    <a:pt x="92251" y="272248"/>
                  </a:lnTo>
                  <a:lnTo>
                    <a:pt x="98758" y="280603"/>
                  </a:lnTo>
                  <a:lnTo>
                    <a:pt x="105543" y="289843"/>
                  </a:lnTo>
                  <a:lnTo>
                    <a:pt x="119608" y="309898"/>
                  </a:lnTo>
                  <a:lnTo>
                    <a:pt x="141283" y="341825"/>
                  </a:lnTo>
                  <a:lnTo>
                    <a:pt x="148575" y="351457"/>
                  </a:lnTo>
                  <a:lnTo>
                    <a:pt x="155884" y="360326"/>
                  </a:lnTo>
                  <a:lnTo>
                    <a:pt x="163203" y="368686"/>
                  </a:lnTo>
                  <a:lnTo>
                    <a:pt x="169306" y="377929"/>
                  </a:lnTo>
                  <a:lnTo>
                    <a:pt x="174598" y="387762"/>
                  </a:lnTo>
                  <a:lnTo>
                    <a:pt x="179350" y="397988"/>
                  </a:lnTo>
                  <a:lnTo>
                    <a:pt x="184965" y="408476"/>
                  </a:lnTo>
                  <a:lnTo>
                    <a:pt x="191155" y="419138"/>
                  </a:lnTo>
                  <a:lnTo>
                    <a:pt x="197729" y="429917"/>
                  </a:lnTo>
                  <a:lnTo>
                    <a:pt x="203335" y="441996"/>
                  </a:lnTo>
                  <a:lnTo>
                    <a:pt x="208296" y="454944"/>
                  </a:lnTo>
                  <a:lnTo>
                    <a:pt x="212827" y="468469"/>
                  </a:lnTo>
                  <a:lnTo>
                    <a:pt x="215847" y="482380"/>
                  </a:lnTo>
                  <a:lnTo>
                    <a:pt x="217861" y="496549"/>
                  </a:lnTo>
                  <a:lnTo>
                    <a:pt x="219203" y="510888"/>
                  </a:lnTo>
                  <a:lnTo>
                    <a:pt x="217651" y="522895"/>
                  </a:lnTo>
                  <a:lnTo>
                    <a:pt x="214170" y="533346"/>
                  </a:lnTo>
                  <a:lnTo>
                    <a:pt x="209401" y="542761"/>
                  </a:lnTo>
                  <a:lnTo>
                    <a:pt x="202552" y="550261"/>
                  </a:lnTo>
                  <a:lnTo>
                    <a:pt x="194315" y="556484"/>
                  </a:lnTo>
                  <a:lnTo>
                    <a:pt x="185154" y="561857"/>
                  </a:lnTo>
                  <a:lnTo>
                    <a:pt x="174152" y="565438"/>
                  </a:lnTo>
                  <a:lnTo>
                    <a:pt x="161923" y="567826"/>
                  </a:lnTo>
                  <a:lnTo>
                    <a:pt x="148877" y="569417"/>
                  </a:lnTo>
                  <a:lnTo>
                    <a:pt x="136509" y="569255"/>
                  </a:lnTo>
                  <a:lnTo>
                    <a:pt x="124593" y="567923"/>
                  </a:lnTo>
                  <a:lnTo>
                    <a:pt x="112979" y="565812"/>
                  </a:lnTo>
                  <a:lnTo>
                    <a:pt x="100341" y="563181"/>
                  </a:lnTo>
                  <a:lnTo>
                    <a:pt x="73250" y="556995"/>
                  </a:lnTo>
                  <a:lnTo>
                    <a:pt x="59174" y="552409"/>
                  </a:lnTo>
                  <a:lnTo>
                    <a:pt x="44895" y="546905"/>
                  </a:lnTo>
                  <a:lnTo>
                    <a:pt x="30483" y="540788"/>
                  </a:lnTo>
                  <a:lnTo>
                    <a:pt x="19651" y="531817"/>
                  </a:lnTo>
                  <a:lnTo>
                    <a:pt x="11206" y="520941"/>
                  </a:lnTo>
                  <a:lnTo>
                    <a:pt x="4352" y="508797"/>
                  </a:lnTo>
                  <a:lnTo>
                    <a:pt x="1007" y="497030"/>
                  </a:lnTo>
                  <a:lnTo>
                    <a:pt x="0" y="485515"/>
                  </a:lnTo>
                  <a:lnTo>
                    <a:pt x="552" y="474169"/>
                  </a:lnTo>
                  <a:lnTo>
                    <a:pt x="3368" y="464157"/>
                  </a:lnTo>
                  <a:lnTo>
                    <a:pt x="7692" y="455035"/>
                  </a:lnTo>
                  <a:lnTo>
                    <a:pt x="13021" y="446507"/>
                  </a:lnTo>
                  <a:lnTo>
                    <a:pt x="21468" y="437151"/>
                  </a:lnTo>
                  <a:lnTo>
                    <a:pt x="31994" y="427243"/>
                  </a:lnTo>
                  <a:lnTo>
                    <a:pt x="43904" y="416968"/>
                  </a:lnTo>
                  <a:lnTo>
                    <a:pt x="54292" y="407670"/>
                  </a:lnTo>
                  <a:lnTo>
                    <a:pt x="72359" y="390814"/>
                  </a:lnTo>
                  <a:lnTo>
                    <a:pt x="83050" y="381670"/>
                  </a:lnTo>
                  <a:lnTo>
                    <a:pt x="95071" y="371903"/>
                  </a:lnTo>
                  <a:lnTo>
                    <a:pt x="107979" y="361721"/>
                  </a:lnTo>
                  <a:lnTo>
                    <a:pt x="119032" y="352487"/>
                  </a:lnTo>
                  <a:lnTo>
                    <a:pt x="128847" y="343883"/>
                  </a:lnTo>
                  <a:lnTo>
                    <a:pt x="137837" y="335701"/>
                  </a:lnTo>
                  <a:lnTo>
                    <a:pt x="147502" y="325352"/>
                  </a:lnTo>
                  <a:lnTo>
                    <a:pt x="157615" y="313558"/>
                  </a:lnTo>
                  <a:lnTo>
                    <a:pt x="168028" y="300802"/>
                  </a:lnTo>
                  <a:lnTo>
                    <a:pt x="176193" y="287404"/>
                  </a:lnTo>
                  <a:lnTo>
                    <a:pt x="182860" y="273578"/>
                  </a:lnTo>
                  <a:lnTo>
                    <a:pt x="188529" y="259466"/>
                  </a:lnTo>
                  <a:lnTo>
                    <a:pt x="198089" y="233999"/>
                  </a:lnTo>
                  <a:lnTo>
                    <a:pt x="202352" y="222068"/>
                  </a:lnTo>
                  <a:lnTo>
                    <a:pt x="203970" y="207998"/>
                  </a:lnTo>
                  <a:lnTo>
                    <a:pt x="203825" y="192499"/>
                  </a:lnTo>
                  <a:lnTo>
                    <a:pt x="202505" y="176049"/>
                  </a:lnTo>
                  <a:lnTo>
                    <a:pt x="200401" y="160189"/>
                  </a:lnTo>
                  <a:lnTo>
                    <a:pt x="197776" y="144722"/>
                  </a:lnTo>
                  <a:lnTo>
                    <a:pt x="194801" y="129516"/>
                  </a:lnTo>
                  <a:lnTo>
                    <a:pt x="190372" y="114485"/>
                  </a:lnTo>
                  <a:lnTo>
                    <a:pt x="184972" y="99570"/>
                  </a:lnTo>
                  <a:lnTo>
                    <a:pt x="178925" y="84733"/>
                  </a:lnTo>
                  <a:lnTo>
                    <a:pt x="172446" y="71171"/>
                  </a:lnTo>
                  <a:lnTo>
                    <a:pt x="165680" y="58459"/>
                  </a:lnTo>
                  <a:lnTo>
                    <a:pt x="158723" y="46314"/>
                  </a:lnTo>
                  <a:lnTo>
                    <a:pt x="151637" y="35770"/>
                  </a:lnTo>
                  <a:lnTo>
                    <a:pt x="144466" y="26294"/>
                  </a:lnTo>
                  <a:lnTo>
                    <a:pt x="1227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473700" y="5252514"/>
              <a:ext cx="187197" cy="726764"/>
            </a:xfrm>
            <a:custGeom>
              <a:avLst/>
              <a:gdLst/>
              <a:ahLst/>
              <a:cxnLst/>
              <a:rect l="0" t="0" r="0" b="0"/>
              <a:pathLst>
                <a:path w="187197" h="726764">
                  <a:moveTo>
                    <a:pt x="187196" y="0"/>
                  </a:moveTo>
                  <a:lnTo>
                    <a:pt x="175505" y="17537"/>
                  </a:lnTo>
                  <a:lnTo>
                    <a:pt x="173285" y="26373"/>
                  </a:lnTo>
                  <a:lnTo>
                    <a:pt x="173558" y="58794"/>
                  </a:lnTo>
                  <a:lnTo>
                    <a:pt x="171987" y="73454"/>
                  </a:lnTo>
                  <a:lnTo>
                    <a:pt x="166978" y="107280"/>
                  </a:lnTo>
                  <a:lnTo>
                    <a:pt x="160673" y="146784"/>
                  </a:lnTo>
                  <a:lnTo>
                    <a:pt x="157279" y="165149"/>
                  </a:lnTo>
                  <a:lnTo>
                    <a:pt x="150245" y="198605"/>
                  </a:lnTo>
                  <a:lnTo>
                    <a:pt x="139406" y="244955"/>
                  </a:lnTo>
                  <a:lnTo>
                    <a:pt x="117450" y="333932"/>
                  </a:lnTo>
                  <a:lnTo>
                    <a:pt x="112558" y="349866"/>
                  </a:lnTo>
                  <a:lnTo>
                    <a:pt x="106850" y="366606"/>
                  </a:lnTo>
                  <a:lnTo>
                    <a:pt x="100597" y="383884"/>
                  </a:lnTo>
                  <a:lnTo>
                    <a:pt x="95205" y="400297"/>
                  </a:lnTo>
                  <a:lnTo>
                    <a:pt x="90387" y="416132"/>
                  </a:lnTo>
                  <a:lnTo>
                    <a:pt x="81771" y="446778"/>
                  </a:lnTo>
                  <a:lnTo>
                    <a:pt x="73864" y="476712"/>
                  </a:lnTo>
                  <a:lnTo>
                    <a:pt x="68819" y="492770"/>
                  </a:lnTo>
                  <a:lnTo>
                    <a:pt x="63008" y="509592"/>
                  </a:lnTo>
                  <a:lnTo>
                    <a:pt x="56687" y="526925"/>
                  </a:lnTo>
                  <a:lnTo>
                    <a:pt x="51250" y="543374"/>
                  </a:lnTo>
                  <a:lnTo>
                    <a:pt x="46401" y="559234"/>
                  </a:lnTo>
                  <a:lnTo>
                    <a:pt x="37752" y="589907"/>
                  </a:lnTo>
                  <a:lnTo>
                    <a:pt x="26003" y="633467"/>
                  </a:lnTo>
                  <a:lnTo>
                    <a:pt x="18490" y="658381"/>
                  </a:lnTo>
                  <a:lnTo>
                    <a:pt x="11072" y="681689"/>
                  </a:lnTo>
                  <a:lnTo>
                    <a:pt x="0" y="7267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652827" y="5413228"/>
              <a:ext cx="323268" cy="566050"/>
            </a:xfrm>
            <a:custGeom>
              <a:avLst/>
              <a:gdLst/>
              <a:ahLst/>
              <a:cxnLst/>
              <a:rect l="0" t="0" r="0" b="0"/>
              <a:pathLst>
                <a:path w="323268" h="566050">
                  <a:moveTo>
                    <a:pt x="305381" y="92552"/>
                  </a:moveTo>
                  <a:lnTo>
                    <a:pt x="293690" y="75015"/>
                  </a:lnTo>
                  <a:lnTo>
                    <a:pt x="287799" y="67402"/>
                  </a:lnTo>
                  <a:lnTo>
                    <a:pt x="281425" y="59880"/>
                  </a:lnTo>
                  <a:lnTo>
                    <a:pt x="274728" y="52418"/>
                  </a:lnTo>
                  <a:lnTo>
                    <a:pt x="266593" y="44996"/>
                  </a:lnTo>
                  <a:lnTo>
                    <a:pt x="257499" y="37602"/>
                  </a:lnTo>
                  <a:lnTo>
                    <a:pt x="247766" y="30225"/>
                  </a:lnTo>
                  <a:lnTo>
                    <a:pt x="237607" y="24083"/>
                  </a:lnTo>
                  <a:lnTo>
                    <a:pt x="227164" y="18766"/>
                  </a:lnTo>
                  <a:lnTo>
                    <a:pt x="216531" y="13997"/>
                  </a:lnTo>
                  <a:lnTo>
                    <a:pt x="204548" y="9594"/>
                  </a:lnTo>
                  <a:lnTo>
                    <a:pt x="191666" y="5436"/>
                  </a:lnTo>
                  <a:lnTo>
                    <a:pt x="178184" y="1440"/>
                  </a:lnTo>
                  <a:lnTo>
                    <a:pt x="163078" y="0"/>
                  </a:lnTo>
                  <a:lnTo>
                    <a:pt x="146890" y="263"/>
                  </a:lnTo>
                  <a:lnTo>
                    <a:pt x="129981" y="1662"/>
                  </a:lnTo>
                  <a:lnTo>
                    <a:pt x="113814" y="3818"/>
                  </a:lnTo>
                  <a:lnTo>
                    <a:pt x="98141" y="6479"/>
                  </a:lnTo>
                  <a:lnTo>
                    <a:pt x="82799" y="9476"/>
                  </a:lnTo>
                  <a:lnTo>
                    <a:pt x="70124" y="13921"/>
                  </a:lnTo>
                  <a:lnTo>
                    <a:pt x="59227" y="19332"/>
                  </a:lnTo>
                  <a:lnTo>
                    <a:pt x="49516" y="25386"/>
                  </a:lnTo>
                  <a:lnTo>
                    <a:pt x="40594" y="33093"/>
                  </a:lnTo>
                  <a:lnTo>
                    <a:pt x="32200" y="41901"/>
                  </a:lnTo>
                  <a:lnTo>
                    <a:pt x="24156" y="51443"/>
                  </a:lnTo>
                  <a:lnTo>
                    <a:pt x="17570" y="62699"/>
                  </a:lnTo>
                  <a:lnTo>
                    <a:pt x="11956" y="75097"/>
                  </a:lnTo>
                  <a:lnTo>
                    <a:pt x="6990" y="88257"/>
                  </a:lnTo>
                  <a:lnTo>
                    <a:pt x="3679" y="101924"/>
                  </a:lnTo>
                  <a:lnTo>
                    <a:pt x="1472" y="115929"/>
                  </a:lnTo>
                  <a:lnTo>
                    <a:pt x="0" y="130160"/>
                  </a:lnTo>
                  <a:lnTo>
                    <a:pt x="2690" y="144541"/>
                  </a:lnTo>
                  <a:lnTo>
                    <a:pt x="8154" y="159022"/>
                  </a:lnTo>
                  <a:lnTo>
                    <a:pt x="15467" y="173571"/>
                  </a:lnTo>
                  <a:lnTo>
                    <a:pt x="24012" y="186940"/>
                  </a:lnTo>
                  <a:lnTo>
                    <a:pt x="33380" y="199523"/>
                  </a:lnTo>
                  <a:lnTo>
                    <a:pt x="43296" y="211583"/>
                  </a:lnTo>
                  <a:lnTo>
                    <a:pt x="52353" y="222070"/>
                  </a:lnTo>
                  <a:lnTo>
                    <a:pt x="60838" y="231508"/>
                  </a:lnTo>
                  <a:lnTo>
                    <a:pt x="68943" y="240247"/>
                  </a:lnTo>
                  <a:lnTo>
                    <a:pt x="79239" y="247297"/>
                  </a:lnTo>
                  <a:lnTo>
                    <a:pt x="90997" y="253220"/>
                  </a:lnTo>
                  <a:lnTo>
                    <a:pt x="103730" y="258392"/>
                  </a:lnTo>
                  <a:lnTo>
                    <a:pt x="127666" y="267402"/>
                  </a:lnTo>
                  <a:lnTo>
                    <a:pt x="139188" y="271518"/>
                  </a:lnTo>
                  <a:lnTo>
                    <a:pt x="151763" y="273038"/>
                  </a:lnTo>
                  <a:lnTo>
                    <a:pt x="165040" y="272828"/>
                  </a:lnTo>
                  <a:lnTo>
                    <a:pt x="178786" y="271464"/>
                  </a:lnTo>
                  <a:lnTo>
                    <a:pt x="191620" y="268108"/>
                  </a:lnTo>
                  <a:lnTo>
                    <a:pt x="203847" y="263424"/>
                  </a:lnTo>
                  <a:lnTo>
                    <a:pt x="215669" y="257854"/>
                  </a:lnTo>
                  <a:lnTo>
                    <a:pt x="225997" y="250470"/>
                  </a:lnTo>
                  <a:lnTo>
                    <a:pt x="235329" y="241877"/>
                  </a:lnTo>
                  <a:lnTo>
                    <a:pt x="243998" y="232478"/>
                  </a:lnTo>
                  <a:lnTo>
                    <a:pt x="252224" y="222541"/>
                  </a:lnTo>
                  <a:lnTo>
                    <a:pt x="260155" y="212246"/>
                  </a:lnTo>
                  <a:lnTo>
                    <a:pt x="267889" y="201712"/>
                  </a:lnTo>
                  <a:lnTo>
                    <a:pt x="283008" y="180220"/>
                  </a:lnTo>
                  <a:lnTo>
                    <a:pt x="290466" y="169350"/>
                  </a:lnTo>
                  <a:lnTo>
                    <a:pt x="297884" y="157209"/>
                  </a:lnTo>
                  <a:lnTo>
                    <a:pt x="305277" y="144221"/>
                  </a:lnTo>
                  <a:lnTo>
                    <a:pt x="312653" y="130668"/>
                  </a:lnTo>
                  <a:lnTo>
                    <a:pt x="317570" y="126528"/>
                  </a:lnTo>
                  <a:lnTo>
                    <a:pt x="320848" y="128661"/>
                  </a:lnTo>
                  <a:lnTo>
                    <a:pt x="323034" y="134977"/>
                  </a:lnTo>
                  <a:lnTo>
                    <a:pt x="323267" y="145305"/>
                  </a:lnTo>
                  <a:lnTo>
                    <a:pt x="322199" y="158309"/>
                  </a:lnTo>
                  <a:lnTo>
                    <a:pt x="320264" y="173095"/>
                  </a:lnTo>
                  <a:lnTo>
                    <a:pt x="318973" y="187847"/>
                  </a:lnTo>
                  <a:lnTo>
                    <a:pt x="318113" y="202575"/>
                  </a:lnTo>
                  <a:lnTo>
                    <a:pt x="317540" y="217288"/>
                  </a:lnTo>
                  <a:lnTo>
                    <a:pt x="315934" y="236885"/>
                  </a:lnTo>
                  <a:lnTo>
                    <a:pt x="310887" y="284760"/>
                  </a:lnTo>
                  <a:lnTo>
                    <a:pt x="309052" y="306336"/>
                  </a:lnTo>
                  <a:lnTo>
                    <a:pt x="307828" y="325614"/>
                  </a:lnTo>
                  <a:lnTo>
                    <a:pt x="307012" y="343360"/>
                  </a:lnTo>
                  <a:lnTo>
                    <a:pt x="306106" y="379392"/>
                  </a:lnTo>
                  <a:lnTo>
                    <a:pt x="305381" y="5660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Freeform 83"/>
          <p:cNvSpPr/>
          <p:nvPr/>
        </p:nvSpPr>
        <p:spPr>
          <a:xfrm>
            <a:off x="2434509" y="3442315"/>
            <a:ext cx="154163" cy="26327"/>
          </a:xfrm>
          <a:custGeom>
            <a:avLst/>
            <a:gdLst/>
            <a:ahLst/>
            <a:cxnLst/>
            <a:rect l="0" t="0" r="0" b="0"/>
            <a:pathLst>
              <a:path w="154163" h="26327">
                <a:moveTo>
                  <a:pt x="154162" y="26326"/>
                </a:moveTo>
                <a:lnTo>
                  <a:pt x="130779" y="14635"/>
                </a:lnTo>
                <a:lnTo>
                  <a:pt x="120221" y="9968"/>
                </a:lnTo>
                <a:lnTo>
                  <a:pt x="109511" y="5632"/>
                </a:lnTo>
                <a:lnTo>
                  <a:pt x="98701" y="1518"/>
                </a:lnTo>
                <a:lnTo>
                  <a:pt x="85377" y="0"/>
                </a:lnTo>
                <a:lnTo>
                  <a:pt x="70376" y="211"/>
                </a:lnTo>
                <a:lnTo>
                  <a:pt x="0" y="153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313382" y="4426647"/>
            <a:ext cx="264278" cy="77082"/>
          </a:xfrm>
          <a:custGeom>
            <a:avLst/>
            <a:gdLst/>
            <a:ahLst/>
            <a:cxnLst/>
            <a:rect l="0" t="0" r="0" b="0"/>
            <a:pathLst>
              <a:path w="264278" h="77082">
                <a:moveTo>
                  <a:pt x="264277" y="77081"/>
                </a:moveTo>
                <a:lnTo>
                  <a:pt x="240895" y="65390"/>
                </a:lnTo>
                <a:lnTo>
                  <a:pt x="230336" y="60722"/>
                </a:lnTo>
                <a:lnTo>
                  <a:pt x="219627" y="56387"/>
                </a:lnTo>
                <a:lnTo>
                  <a:pt x="197939" y="48308"/>
                </a:lnTo>
                <a:lnTo>
                  <a:pt x="176065" y="40638"/>
                </a:lnTo>
                <a:lnTo>
                  <a:pt x="163870" y="36880"/>
                </a:lnTo>
                <a:lnTo>
                  <a:pt x="124547" y="25745"/>
                </a:lnTo>
                <a:lnTo>
                  <a:pt x="100624" y="18376"/>
                </a:lnTo>
                <a:lnTo>
                  <a:pt x="86659" y="14697"/>
                </a:lnTo>
                <a:lnTo>
                  <a:pt x="71231" y="11022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482659" y="4472678"/>
            <a:ext cx="275290" cy="64086"/>
          </a:xfrm>
          <a:custGeom>
            <a:avLst/>
            <a:gdLst/>
            <a:ahLst/>
            <a:cxnLst/>
            <a:rect l="0" t="0" r="0" b="0"/>
            <a:pathLst>
              <a:path w="275290" h="64086">
                <a:moveTo>
                  <a:pt x="275289" y="20038"/>
                </a:moveTo>
                <a:lnTo>
                  <a:pt x="251907" y="14193"/>
                </a:lnTo>
                <a:lnTo>
                  <a:pt x="241348" y="11247"/>
                </a:lnTo>
                <a:lnTo>
                  <a:pt x="219829" y="4712"/>
                </a:lnTo>
                <a:lnTo>
                  <a:pt x="207728" y="2480"/>
                </a:lnTo>
                <a:lnTo>
                  <a:pt x="194767" y="991"/>
                </a:lnTo>
                <a:lnTo>
                  <a:pt x="181232" y="0"/>
                </a:lnTo>
                <a:lnTo>
                  <a:pt x="168538" y="1785"/>
                </a:lnTo>
                <a:lnTo>
                  <a:pt x="156405" y="5423"/>
                </a:lnTo>
                <a:lnTo>
                  <a:pt x="144646" y="10295"/>
                </a:lnTo>
                <a:lnTo>
                  <a:pt x="133136" y="14766"/>
                </a:lnTo>
                <a:lnTo>
                  <a:pt x="110559" y="22997"/>
                </a:lnTo>
                <a:lnTo>
                  <a:pt x="55116" y="41968"/>
                </a:lnTo>
                <a:lnTo>
                  <a:pt x="0" y="640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6718006" y="850327"/>
            <a:ext cx="1563642" cy="747466"/>
            <a:chOff x="6718006" y="850327"/>
            <a:chExt cx="1563642" cy="747466"/>
          </a:xfrm>
        </p:grpSpPr>
        <p:sp>
          <p:nvSpPr>
            <p:cNvPr id="87" name="Freeform 86"/>
            <p:cNvSpPr/>
            <p:nvPr/>
          </p:nvSpPr>
          <p:spPr>
            <a:xfrm>
              <a:off x="6718006" y="1079132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11012"/>
                  </a:moveTo>
                  <a:lnTo>
                    <a:pt x="23383" y="11012"/>
                  </a:lnTo>
                  <a:lnTo>
                    <a:pt x="33941" y="9788"/>
                  </a:lnTo>
                  <a:lnTo>
                    <a:pt x="44650" y="7749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081387" y="925424"/>
              <a:ext cx="198658" cy="204837"/>
            </a:xfrm>
            <a:custGeom>
              <a:avLst/>
              <a:gdLst/>
              <a:ahLst/>
              <a:cxnLst/>
              <a:rect l="0" t="0" r="0" b="0"/>
              <a:pathLst>
                <a:path w="198658" h="204837">
                  <a:moveTo>
                    <a:pt x="0" y="10558"/>
                  </a:moveTo>
                  <a:lnTo>
                    <a:pt x="17537" y="4713"/>
                  </a:lnTo>
                  <a:lnTo>
                    <a:pt x="28821" y="2991"/>
                  </a:lnTo>
                  <a:lnTo>
                    <a:pt x="42461" y="1843"/>
                  </a:lnTo>
                  <a:lnTo>
                    <a:pt x="57671" y="1077"/>
                  </a:lnTo>
                  <a:lnTo>
                    <a:pt x="87623" y="227"/>
                  </a:lnTo>
                  <a:lnTo>
                    <a:pt x="102462" y="0"/>
                  </a:lnTo>
                  <a:lnTo>
                    <a:pt x="117248" y="1073"/>
                  </a:lnTo>
                  <a:lnTo>
                    <a:pt x="132000" y="3011"/>
                  </a:lnTo>
                  <a:lnTo>
                    <a:pt x="146729" y="5527"/>
                  </a:lnTo>
                  <a:lnTo>
                    <a:pt x="155324" y="12098"/>
                  </a:lnTo>
                  <a:lnTo>
                    <a:pt x="159831" y="21373"/>
                  </a:lnTo>
                  <a:lnTo>
                    <a:pt x="161612" y="32450"/>
                  </a:lnTo>
                  <a:lnTo>
                    <a:pt x="159129" y="42282"/>
                  </a:lnTo>
                  <a:lnTo>
                    <a:pt x="153803" y="51283"/>
                  </a:lnTo>
                  <a:lnTo>
                    <a:pt x="146581" y="59731"/>
                  </a:lnTo>
                  <a:lnTo>
                    <a:pt x="135650" y="67810"/>
                  </a:lnTo>
                  <a:lnTo>
                    <a:pt x="122245" y="75643"/>
                  </a:lnTo>
                  <a:lnTo>
                    <a:pt x="107191" y="83313"/>
                  </a:lnTo>
                  <a:lnTo>
                    <a:pt x="93484" y="90872"/>
                  </a:lnTo>
                  <a:lnTo>
                    <a:pt x="80675" y="98359"/>
                  </a:lnTo>
                  <a:lnTo>
                    <a:pt x="68465" y="105797"/>
                  </a:lnTo>
                  <a:lnTo>
                    <a:pt x="63997" y="108309"/>
                  </a:lnTo>
                  <a:lnTo>
                    <a:pt x="64688" y="107537"/>
                  </a:lnTo>
                  <a:lnTo>
                    <a:pt x="68819" y="104575"/>
                  </a:lnTo>
                  <a:lnTo>
                    <a:pt x="76468" y="101376"/>
                  </a:lnTo>
                  <a:lnTo>
                    <a:pt x="86460" y="98021"/>
                  </a:lnTo>
                  <a:lnTo>
                    <a:pt x="98016" y="94560"/>
                  </a:lnTo>
                  <a:lnTo>
                    <a:pt x="110614" y="92253"/>
                  </a:lnTo>
                  <a:lnTo>
                    <a:pt x="123906" y="90715"/>
                  </a:lnTo>
                  <a:lnTo>
                    <a:pt x="137663" y="89690"/>
                  </a:lnTo>
                  <a:lnTo>
                    <a:pt x="150503" y="91453"/>
                  </a:lnTo>
                  <a:lnTo>
                    <a:pt x="162735" y="95076"/>
                  </a:lnTo>
                  <a:lnTo>
                    <a:pt x="174560" y="99938"/>
                  </a:lnTo>
                  <a:lnTo>
                    <a:pt x="183666" y="106850"/>
                  </a:lnTo>
                  <a:lnTo>
                    <a:pt x="190960" y="115128"/>
                  </a:lnTo>
                  <a:lnTo>
                    <a:pt x="197047" y="124318"/>
                  </a:lnTo>
                  <a:lnTo>
                    <a:pt x="198657" y="134115"/>
                  </a:lnTo>
                  <a:lnTo>
                    <a:pt x="197284" y="144317"/>
                  </a:lnTo>
                  <a:lnTo>
                    <a:pt x="193922" y="154788"/>
                  </a:lnTo>
                  <a:lnTo>
                    <a:pt x="188010" y="162993"/>
                  </a:lnTo>
                  <a:lnTo>
                    <a:pt x="180398" y="169686"/>
                  </a:lnTo>
                  <a:lnTo>
                    <a:pt x="141808" y="195065"/>
                  </a:lnTo>
                  <a:lnTo>
                    <a:pt x="130020" y="199632"/>
                  </a:lnTo>
                  <a:lnTo>
                    <a:pt x="117268" y="202677"/>
                  </a:lnTo>
                  <a:lnTo>
                    <a:pt x="103873" y="204707"/>
                  </a:lnTo>
                  <a:lnTo>
                    <a:pt x="90048" y="204836"/>
                  </a:lnTo>
                  <a:lnTo>
                    <a:pt x="75938" y="203699"/>
                  </a:lnTo>
                  <a:lnTo>
                    <a:pt x="33035" y="1977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026330" y="1222283"/>
              <a:ext cx="374394" cy="11012"/>
            </a:xfrm>
            <a:custGeom>
              <a:avLst/>
              <a:gdLst/>
              <a:ahLst/>
              <a:cxnLst/>
              <a:rect l="0" t="0" r="0" b="0"/>
              <a:pathLst>
                <a:path w="374394" h="11012">
                  <a:moveTo>
                    <a:pt x="0" y="11011"/>
                  </a:moveTo>
                  <a:lnTo>
                    <a:pt x="198058" y="11011"/>
                  </a:lnTo>
                  <a:lnTo>
                    <a:pt x="216461" y="9788"/>
                  </a:lnTo>
                  <a:lnTo>
                    <a:pt x="232399" y="7749"/>
                  </a:lnTo>
                  <a:lnTo>
                    <a:pt x="246696" y="5166"/>
                  </a:lnTo>
                  <a:lnTo>
                    <a:pt x="261121" y="3444"/>
                  </a:lnTo>
                  <a:lnTo>
                    <a:pt x="275632" y="2296"/>
                  </a:lnTo>
                  <a:lnTo>
                    <a:pt x="290200" y="1530"/>
                  </a:lnTo>
                  <a:lnTo>
                    <a:pt x="322700" y="680"/>
                  </a:lnTo>
                  <a:lnTo>
                    <a:pt x="37439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114422" y="1369718"/>
              <a:ext cx="198210" cy="228075"/>
            </a:xfrm>
            <a:custGeom>
              <a:avLst/>
              <a:gdLst/>
              <a:ahLst/>
              <a:cxnLst/>
              <a:rect l="0" t="0" r="0" b="0"/>
              <a:pathLst>
                <a:path w="198210" h="228075">
                  <a:moveTo>
                    <a:pt x="0" y="28750"/>
                  </a:moveTo>
                  <a:lnTo>
                    <a:pt x="17538" y="11213"/>
                  </a:lnTo>
                  <a:lnTo>
                    <a:pt x="27597" y="6047"/>
                  </a:lnTo>
                  <a:lnTo>
                    <a:pt x="39197" y="2603"/>
                  </a:lnTo>
                  <a:lnTo>
                    <a:pt x="51825" y="307"/>
                  </a:lnTo>
                  <a:lnTo>
                    <a:pt x="65138" y="0"/>
                  </a:lnTo>
                  <a:lnTo>
                    <a:pt x="78907" y="1019"/>
                  </a:lnTo>
                  <a:lnTo>
                    <a:pt x="92981" y="2921"/>
                  </a:lnTo>
                  <a:lnTo>
                    <a:pt x="103587" y="9084"/>
                  </a:lnTo>
                  <a:lnTo>
                    <a:pt x="111881" y="18086"/>
                  </a:lnTo>
                  <a:lnTo>
                    <a:pt x="118633" y="28982"/>
                  </a:lnTo>
                  <a:lnTo>
                    <a:pt x="121912" y="41139"/>
                  </a:lnTo>
                  <a:lnTo>
                    <a:pt x="122874" y="54139"/>
                  </a:lnTo>
                  <a:lnTo>
                    <a:pt x="122292" y="67699"/>
                  </a:lnTo>
                  <a:lnTo>
                    <a:pt x="118233" y="81633"/>
                  </a:lnTo>
                  <a:lnTo>
                    <a:pt x="111857" y="95816"/>
                  </a:lnTo>
                  <a:lnTo>
                    <a:pt x="103935" y="110166"/>
                  </a:lnTo>
                  <a:lnTo>
                    <a:pt x="96207" y="123403"/>
                  </a:lnTo>
                  <a:lnTo>
                    <a:pt x="81096" y="147899"/>
                  </a:lnTo>
                  <a:lnTo>
                    <a:pt x="73640" y="158346"/>
                  </a:lnTo>
                  <a:lnTo>
                    <a:pt x="66222" y="167758"/>
                  </a:lnTo>
                  <a:lnTo>
                    <a:pt x="58830" y="176480"/>
                  </a:lnTo>
                  <a:lnTo>
                    <a:pt x="51456" y="184741"/>
                  </a:lnTo>
                  <a:lnTo>
                    <a:pt x="36736" y="200446"/>
                  </a:lnTo>
                  <a:lnTo>
                    <a:pt x="14691" y="223045"/>
                  </a:lnTo>
                  <a:lnTo>
                    <a:pt x="13465" y="226796"/>
                  </a:lnTo>
                  <a:lnTo>
                    <a:pt x="16317" y="228074"/>
                  </a:lnTo>
                  <a:lnTo>
                    <a:pt x="21890" y="227702"/>
                  </a:lnTo>
                  <a:lnTo>
                    <a:pt x="29276" y="226230"/>
                  </a:lnTo>
                  <a:lnTo>
                    <a:pt x="37870" y="224026"/>
                  </a:lnTo>
                  <a:lnTo>
                    <a:pt x="47270" y="221333"/>
                  </a:lnTo>
                  <a:lnTo>
                    <a:pt x="59654" y="218314"/>
                  </a:lnTo>
                  <a:lnTo>
                    <a:pt x="89728" y="211697"/>
                  </a:lnTo>
                  <a:lnTo>
                    <a:pt x="103865" y="208219"/>
                  </a:lnTo>
                  <a:lnTo>
                    <a:pt x="116959" y="204677"/>
                  </a:lnTo>
                  <a:lnTo>
                    <a:pt x="141298" y="197479"/>
                  </a:lnTo>
                  <a:lnTo>
                    <a:pt x="152927" y="193847"/>
                  </a:lnTo>
                  <a:lnTo>
                    <a:pt x="198209" y="182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609943" y="1178236"/>
              <a:ext cx="165174" cy="33036"/>
            </a:xfrm>
            <a:custGeom>
              <a:avLst/>
              <a:gdLst/>
              <a:ahLst/>
              <a:cxnLst/>
              <a:rect l="0" t="0" r="0" b="0"/>
              <a:pathLst>
                <a:path w="165174" h="33036">
                  <a:moveTo>
                    <a:pt x="0" y="33035"/>
                  </a:moveTo>
                  <a:lnTo>
                    <a:pt x="17537" y="21344"/>
                  </a:lnTo>
                  <a:lnTo>
                    <a:pt x="27597" y="17900"/>
                  </a:lnTo>
                  <a:lnTo>
                    <a:pt x="39197" y="15604"/>
                  </a:lnTo>
                  <a:lnTo>
                    <a:pt x="51824" y="14073"/>
                  </a:lnTo>
                  <a:lnTo>
                    <a:pt x="65138" y="13053"/>
                  </a:lnTo>
                  <a:lnTo>
                    <a:pt x="78906" y="12373"/>
                  </a:lnTo>
                  <a:lnTo>
                    <a:pt x="92979" y="11919"/>
                  </a:lnTo>
                  <a:lnTo>
                    <a:pt x="106032" y="10393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709047" y="1046098"/>
              <a:ext cx="11012" cy="11012"/>
            </a:xfrm>
            <a:custGeom>
              <a:avLst/>
              <a:gdLst/>
              <a:ahLst/>
              <a:cxnLst/>
              <a:rect l="0" t="0" r="0" b="0"/>
              <a:pathLst>
                <a:path w="11012" h="11012">
                  <a:moveTo>
                    <a:pt x="11011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676012" y="1310375"/>
              <a:ext cx="44047" cy="33036"/>
            </a:xfrm>
            <a:custGeom>
              <a:avLst/>
              <a:gdLst/>
              <a:ahLst/>
              <a:cxnLst/>
              <a:rect l="0" t="0" r="0" b="0"/>
              <a:pathLst>
                <a:path w="44047" h="33036">
                  <a:moveTo>
                    <a:pt x="44046" y="0"/>
                  </a:moveTo>
                  <a:lnTo>
                    <a:pt x="34257" y="6526"/>
                  </a:lnTo>
                  <a:lnTo>
                    <a:pt x="0" y="33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028382" y="850327"/>
              <a:ext cx="162863" cy="228806"/>
            </a:xfrm>
            <a:custGeom>
              <a:avLst/>
              <a:gdLst/>
              <a:ahLst/>
              <a:cxnLst/>
              <a:rect l="0" t="0" r="0" b="0"/>
              <a:pathLst>
                <a:path w="162863" h="228806">
                  <a:moveTo>
                    <a:pt x="22023" y="30597"/>
                  </a:moveTo>
                  <a:lnTo>
                    <a:pt x="33714" y="18906"/>
                  </a:lnTo>
                  <a:lnTo>
                    <a:pt x="42052" y="14239"/>
                  </a:lnTo>
                  <a:lnTo>
                    <a:pt x="52504" y="9903"/>
                  </a:lnTo>
                  <a:lnTo>
                    <a:pt x="64367" y="5790"/>
                  </a:lnTo>
                  <a:lnTo>
                    <a:pt x="78393" y="3047"/>
                  </a:lnTo>
                  <a:lnTo>
                    <a:pt x="93861" y="1219"/>
                  </a:lnTo>
                  <a:lnTo>
                    <a:pt x="110290" y="0"/>
                  </a:lnTo>
                  <a:lnTo>
                    <a:pt x="124914" y="411"/>
                  </a:lnTo>
                  <a:lnTo>
                    <a:pt x="138335" y="1909"/>
                  </a:lnTo>
                  <a:lnTo>
                    <a:pt x="150951" y="4131"/>
                  </a:lnTo>
                  <a:lnTo>
                    <a:pt x="158139" y="9282"/>
                  </a:lnTo>
                  <a:lnTo>
                    <a:pt x="161707" y="16387"/>
                  </a:lnTo>
                  <a:lnTo>
                    <a:pt x="162862" y="24795"/>
                  </a:lnTo>
                  <a:lnTo>
                    <a:pt x="158739" y="32846"/>
                  </a:lnTo>
                  <a:lnTo>
                    <a:pt x="151096" y="40661"/>
                  </a:lnTo>
                  <a:lnTo>
                    <a:pt x="141106" y="48318"/>
                  </a:lnTo>
                  <a:lnTo>
                    <a:pt x="131999" y="55870"/>
                  </a:lnTo>
                  <a:lnTo>
                    <a:pt x="123481" y="63351"/>
                  </a:lnTo>
                  <a:lnTo>
                    <a:pt x="115355" y="70786"/>
                  </a:lnTo>
                  <a:lnTo>
                    <a:pt x="105044" y="78189"/>
                  </a:lnTo>
                  <a:lnTo>
                    <a:pt x="93276" y="85572"/>
                  </a:lnTo>
                  <a:lnTo>
                    <a:pt x="80536" y="92941"/>
                  </a:lnTo>
                  <a:lnTo>
                    <a:pt x="56593" y="107654"/>
                  </a:lnTo>
                  <a:lnTo>
                    <a:pt x="45070" y="115003"/>
                  </a:lnTo>
                  <a:lnTo>
                    <a:pt x="42281" y="119902"/>
                  </a:lnTo>
                  <a:lnTo>
                    <a:pt x="45317" y="123169"/>
                  </a:lnTo>
                  <a:lnTo>
                    <a:pt x="52234" y="125346"/>
                  </a:lnTo>
                  <a:lnTo>
                    <a:pt x="59293" y="129245"/>
                  </a:lnTo>
                  <a:lnTo>
                    <a:pt x="66446" y="134291"/>
                  </a:lnTo>
                  <a:lnTo>
                    <a:pt x="73662" y="140102"/>
                  </a:lnTo>
                  <a:lnTo>
                    <a:pt x="78472" y="148870"/>
                  </a:lnTo>
                  <a:lnTo>
                    <a:pt x="81679" y="159610"/>
                  </a:lnTo>
                  <a:lnTo>
                    <a:pt x="83817" y="171664"/>
                  </a:lnTo>
                  <a:lnTo>
                    <a:pt x="82795" y="182146"/>
                  </a:lnTo>
                  <a:lnTo>
                    <a:pt x="79667" y="191582"/>
                  </a:lnTo>
                  <a:lnTo>
                    <a:pt x="75134" y="200319"/>
                  </a:lnTo>
                  <a:lnTo>
                    <a:pt x="68442" y="207368"/>
                  </a:lnTo>
                  <a:lnTo>
                    <a:pt x="60311" y="213290"/>
                  </a:lnTo>
                  <a:lnTo>
                    <a:pt x="0" y="2288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940289" y="1135721"/>
              <a:ext cx="341359" cy="20493"/>
            </a:xfrm>
            <a:custGeom>
              <a:avLst/>
              <a:gdLst/>
              <a:ahLst/>
              <a:cxnLst/>
              <a:rect l="0" t="0" r="0" b="0"/>
              <a:pathLst>
                <a:path w="341359" h="20493">
                  <a:moveTo>
                    <a:pt x="0" y="9481"/>
                  </a:moveTo>
                  <a:lnTo>
                    <a:pt x="23383" y="9481"/>
                  </a:lnTo>
                  <a:lnTo>
                    <a:pt x="36388" y="8257"/>
                  </a:lnTo>
                  <a:lnTo>
                    <a:pt x="51176" y="6218"/>
                  </a:lnTo>
                  <a:lnTo>
                    <a:pt x="67152" y="3635"/>
                  </a:lnTo>
                  <a:lnTo>
                    <a:pt x="82697" y="1913"/>
                  </a:lnTo>
                  <a:lnTo>
                    <a:pt x="97954" y="765"/>
                  </a:lnTo>
                  <a:lnTo>
                    <a:pt x="113020" y="0"/>
                  </a:lnTo>
                  <a:lnTo>
                    <a:pt x="129181" y="713"/>
                  </a:lnTo>
                  <a:lnTo>
                    <a:pt x="146073" y="2412"/>
                  </a:lnTo>
                  <a:lnTo>
                    <a:pt x="182377" y="7563"/>
                  </a:lnTo>
                  <a:lnTo>
                    <a:pt x="222984" y="13930"/>
                  </a:lnTo>
                  <a:lnTo>
                    <a:pt x="242866" y="16118"/>
                  </a:lnTo>
                  <a:lnTo>
                    <a:pt x="262239" y="17576"/>
                  </a:lnTo>
                  <a:lnTo>
                    <a:pt x="341358" y="20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035666" y="1244306"/>
              <a:ext cx="190925" cy="119819"/>
            </a:xfrm>
            <a:custGeom>
              <a:avLst/>
              <a:gdLst/>
              <a:ahLst/>
              <a:cxnLst/>
              <a:rect l="0" t="0" r="0" b="0"/>
              <a:pathLst>
                <a:path w="190925" h="119819">
                  <a:moveTo>
                    <a:pt x="36762" y="0"/>
                  </a:moveTo>
                  <a:lnTo>
                    <a:pt x="0" y="110285"/>
                  </a:lnTo>
                  <a:lnTo>
                    <a:pt x="3689" y="116346"/>
                  </a:lnTo>
                  <a:lnTo>
                    <a:pt x="12267" y="119163"/>
                  </a:lnTo>
                  <a:lnTo>
                    <a:pt x="24102" y="119818"/>
                  </a:lnTo>
                  <a:lnTo>
                    <a:pt x="38110" y="119031"/>
                  </a:lnTo>
                  <a:lnTo>
                    <a:pt x="53567" y="117282"/>
                  </a:lnTo>
                  <a:lnTo>
                    <a:pt x="69988" y="114893"/>
                  </a:lnTo>
                  <a:lnTo>
                    <a:pt x="85830" y="112077"/>
                  </a:lnTo>
                  <a:lnTo>
                    <a:pt x="101285" y="108976"/>
                  </a:lnTo>
                  <a:lnTo>
                    <a:pt x="116482" y="105686"/>
                  </a:lnTo>
                  <a:lnTo>
                    <a:pt x="131509" y="103492"/>
                  </a:lnTo>
                  <a:lnTo>
                    <a:pt x="146419" y="102029"/>
                  </a:lnTo>
                  <a:lnTo>
                    <a:pt x="190924" y="991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127486" y="1211271"/>
              <a:ext cx="88094" cy="341360"/>
            </a:xfrm>
            <a:custGeom>
              <a:avLst/>
              <a:gdLst/>
              <a:ahLst/>
              <a:cxnLst/>
              <a:rect l="0" t="0" r="0" b="0"/>
              <a:pathLst>
                <a:path w="88094" h="341360">
                  <a:moveTo>
                    <a:pt x="88093" y="0"/>
                  </a:moveTo>
                  <a:lnTo>
                    <a:pt x="76401" y="11691"/>
                  </a:lnTo>
                  <a:lnTo>
                    <a:pt x="71734" y="21253"/>
                  </a:lnTo>
                  <a:lnTo>
                    <a:pt x="67399" y="33745"/>
                  </a:lnTo>
                  <a:lnTo>
                    <a:pt x="59319" y="62715"/>
                  </a:lnTo>
                  <a:lnTo>
                    <a:pt x="40454" y="135851"/>
                  </a:lnTo>
                  <a:lnTo>
                    <a:pt x="33069" y="168455"/>
                  </a:lnTo>
                  <a:lnTo>
                    <a:pt x="29387" y="185714"/>
                  </a:lnTo>
                  <a:lnTo>
                    <a:pt x="25709" y="200890"/>
                  </a:lnTo>
                  <a:lnTo>
                    <a:pt x="22034" y="214678"/>
                  </a:lnTo>
                  <a:lnTo>
                    <a:pt x="18360" y="227541"/>
                  </a:lnTo>
                  <a:lnTo>
                    <a:pt x="15910" y="241010"/>
                  </a:lnTo>
                  <a:lnTo>
                    <a:pt x="14277" y="254883"/>
                  </a:lnTo>
                  <a:lnTo>
                    <a:pt x="13189" y="269026"/>
                  </a:lnTo>
                  <a:lnTo>
                    <a:pt x="11239" y="283349"/>
                  </a:lnTo>
                  <a:lnTo>
                    <a:pt x="8716" y="297792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938237" y="1717803"/>
            <a:ext cx="3160319" cy="770810"/>
            <a:chOff x="6938237" y="1717803"/>
            <a:chExt cx="3160319" cy="770810"/>
          </a:xfrm>
        </p:grpSpPr>
        <p:sp>
          <p:nvSpPr>
            <p:cNvPr id="99" name="Freeform 98"/>
            <p:cNvSpPr/>
            <p:nvPr/>
          </p:nvSpPr>
          <p:spPr>
            <a:xfrm>
              <a:off x="6971272" y="1938034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11012"/>
                  </a:moveTo>
                  <a:lnTo>
                    <a:pt x="23382" y="11012"/>
                  </a:lnTo>
                  <a:lnTo>
                    <a:pt x="35164" y="9788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202515" y="1846785"/>
              <a:ext cx="134023" cy="234400"/>
            </a:xfrm>
            <a:custGeom>
              <a:avLst/>
              <a:gdLst/>
              <a:ahLst/>
              <a:cxnLst/>
              <a:rect l="0" t="0" r="0" b="0"/>
              <a:pathLst>
                <a:path w="134023" h="234400">
                  <a:moveTo>
                    <a:pt x="0" y="14168"/>
                  </a:moveTo>
                  <a:lnTo>
                    <a:pt x="17537" y="2477"/>
                  </a:lnTo>
                  <a:lnTo>
                    <a:pt x="26373" y="257"/>
                  </a:lnTo>
                  <a:lnTo>
                    <a:pt x="35935" y="0"/>
                  </a:lnTo>
                  <a:lnTo>
                    <a:pt x="45979" y="1052"/>
                  </a:lnTo>
                  <a:lnTo>
                    <a:pt x="55123" y="4201"/>
                  </a:lnTo>
                  <a:lnTo>
                    <a:pt x="63666" y="8747"/>
                  </a:lnTo>
                  <a:lnTo>
                    <a:pt x="71808" y="14224"/>
                  </a:lnTo>
                  <a:lnTo>
                    <a:pt x="76012" y="21547"/>
                  </a:lnTo>
                  <a:lnTo>
                    <a:pt x="77592" y="30099"/>
                  </a:lnTo>
                  <a:lnTo>
                    <a:pt x="77422" y="39471"/>
                  </a:lnTo>
                  <a:lnTo>
                    <a:pt x="74860" y="49389"/>
                  </a:lnTo>
                  <a:lnTo>
                    <a:pt x="70706" y="59672"/>
                  </a:lnTo>
                  <a:lnTo>
                    <a:pt x="65490" y="70198"/>
                  </a:lnTo>
                  <a:lnTo>
                    <a:pt x="59566" y="79662"/>
                  </a:lnTo>
                  <a:lnTo>
                    <a:pt x="53169" y="88418"/>
                  </a:lnTo>
                  <a:lnTo>
                    <a:pt x="46458" y="96703"/>
                  </a:lnTo>
                  <a:lnTo>
                    <a:pt x="46877" y="102226"/>
                  </a:lnTo>
                  <a:lnTo>
                    <a:pt x="52051" y="105908"/>
                  </a:lnTo>
                  <a:lnTo>
                    <a:pt x="60394" y="108363"/>
                  </a:lnTo>
                  <a:lnTo>
                    <a:pt x="89674" y="117663"/>
                  </a:lnTo>
                  <a:lnTo>
                    <a:pt x="98935" y="122317"/>
                  </a:lnTo>
                  <a:lnTo>
                    <a:pt x="107555" y="127867"/>
                  </a:lnTo>
                  <a:lnTo>
                    <a:pt x="115749" y="134014"/>
                  </a:lnTo>
                  <a:lnTo>
                    <a:pt x="122436" y="141782"/>
                  </a:lnTo>
                  <a:lnTo>
                    <a:pt x="128117" y="150631"/>
                  </a:lnTo>
                  <a:lnTo>
                    <a:pt x="133128" y="160201"/>
                  </a:lnTo>
                  <a:lnTo>
                    <a:pt x="134022" y="170252"/>
                  </a:lnTo>
                  <a:lnTo>
                    <a:pt x="132171" y="180623"/>
                  </a:lnTo>
                  <a:lnTo>
                    <a:pt x="128489" y="191208"/>
                  </a:lnTo>
                  <a:lnTo>
                    <a:pt x="122365" y="200711"/>
                  </a:lnTo>
                  <a:lnTo>
                    <a:pt x="114611" y="209493"/>
                  </a:lnTo>
                  <a:lnTo>
                    <a:pt x="55058" y="234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169480" y="2116338"/>
              <a:ext cx="242256" cy="30917"/>
            </a:xfrm>
            <a:custGeom>
              <a:avLst/>
              <a:gdLst/>
              <a:ahLst/>
              <a:cxnLst/>
              <a:rect l="0" t="0" r="0" b="0"/>
              <a:pathLst>
                <a:path w="242256" h="30917">
                  <a:moveTo>
                    <a:pt x="0" y="30916"/>
                  </a:moveTo>
                  <a:lnTo>
                    <a:pt x="61306" y="15590"/>
                  </a:lnTo>
                  <a:lnTo>
                    <a:pt x="77576" y="12134"/>
                  </a:lnTo>
                  <a:lnTo>
                    <a:pt x="115229" y="5031"/>
                  </a:lnTo>
                  <a:lnTo>
                    <a:pt x="134324" y="2648"/>
                  </a:lnTo>
                  <a:lnTo>
                    <a:pt x="153172" y="1059"/>
                  </a:lnTo>
                  <a:lnTo>
                    <a:pt x="171854" y="0"/>
                  </a:lnTo>
                  <a:lnTo>
                    <a:pt x="187980" y="517"/>
                  </a:lnTo>
                  <a:lnTo>
                    <a:pt x="202401" y="2085"/>
                  </a:lnTo>
                  <a:lnTo>
                    <a:pt x="242255" y="88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253878" y="2235346"/>
              <a:ext cx="179880" cy="169681"/>
            </a:xfrm>
            <a:custGeom>
              <a:avLst/>
              <a:gdLst/>
              <a:ahLst/>
              <a:cxnLst/>
              <a:rect l="0" t="0" r="0" b="0"/>
              <a:pathLst>
                <a:path w="179880" h="169681">
                  <a:moveTo>
                    <a:pt x="36729" y="0"/>
                  </a:moveTo>
                  <a:lnTo>
                    <a:pt x="67382" y="30653"/>
                  </a:lnTo>
                  <a:lnTo>
                    <a:pt x="73070" y="38788"/>
                  </a:lnTo>
                  <a:lnTo>
                    <a:pt x="78086" y="47882"/>
                  </a:lnTo>
                  <a:lnTo>
                    <a:pt x="82653" y="57615"/>
                  </a:lnTo>
                  <a:lnTo>
                    <a:pt x="84474" y="67774"/>
                  </a:lnTo>
                  <a:lnTo>
                    <a:pt x="84465" y="78218"/>
                  </a:lnTo>
                  <a:lnTo>
                    <a:pt x="83235" y="88850"/>
                  </a:lnTo>
                  <a:lnTo>
                    <a:pt x="79968" y="99609"/>
                  </a:lnTo>
                  <a:lnTo>
                    <a:pt x="75343" y="110453"/>
                  </a:lnTo>
                  <a:lnTo>
                    <a:pt x="69813" y="121352"/>
                  </a:lnTo>
                  <a:lnTo>
                    <a:pt x="63679" y="132289"/>
                  </a:lnTo>
                  <a:lnTo>
                    <a:pt x="57143" y="143250"/>
                  </a:lnTo>
                  <a:lnTo>
                    <a:pt x="50338" y="154229"/>
                  </a:lnTo>
                  <a:lnTo>
                    <a:pt x="40908" y="161548"/>
                  </a:lnTo>
                  <a:lnTo>
                    <a:pt x="29727" y="166427"/>
                  </a:lnTo>
                  <a:lnTo>
                    <a:pt x="17378" y="169680"/>
                  </a:lnTo>
                  <a:lnTo>
                    <a:pt x="9146" y="165731"/>
                  </a:lnTo>
                  <a:lnTo>
                    <a:pt x="3659" y="156981"/>
                  </a:lnTo>
                  <a:lnTo>
                    <a:pt x="0" y="145030"/>
                  </a:lnTo>
                  <a:lnTo>
                    <a:pt x="1231" y="134615"/>
                  </a:lnTo>
                  <a:lnTo>
                    <a:pt x="5723" y="125225"/>
                  </a:lnTo>
                  <a:lnTo>
                    <a:pt x="12388" y="116518"/>
                  </a:lnTo>
                  <a:lnTo>
                    <a:pt x="20502" y="109490"/>
                  </a:lnTo>
                  <a:lnTo>
                    <a:pt x="29581" y="103581"/>
                  </a:lnTo>
                  <a:lnTo>
                    <a:pt x="39305" y="98418"/>
                  </a:lnTo>
                  <a:lnTo>
                    <a:pt x="49458" y="96200"/>
                  </a:lnTo>
                  <a:lnTo>
                    <a:pt x="59898" y="95945"/>
                  </a:lnTo>
                  <a:lnTo>
                    <a:pt x="70527" y="96998"/>
                  </a:lnTo>
                  <a:lnTo>
                    <a:pt x="81285" y="98924"/>
                  </a:lnTo>
                  <a:lnTo>
                    <a:pt x="92126" y="101431"/>
                  </a:lnTo>
                  <a:lnTo>
                    <a:pt x="103024" y="104326"/>
                  </a:lnTo>
                  <a:lnTo>
                    <a:pt x="113961" y="108703"/>
                  </a:lnTo>
                  <a:lnTo>
                    <a:pt x="124922" y="114068"/>
                  </a:lnTo>
                  <a:lnTo>
                    <a:pt x="135900" y="120092"/>
                  </a:lnTo>
                  <a:lnTo>
                    <a:pt x="145666" y="126554"/>
                  </a:lnTo>
                  <a:lnTo>
                    <a:pt x="154624" y="133310"/>
                  </a:lnTo>
                  <a:lnTo>
                    <a:pt x="179879" y="1541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653989" y="2103208"/>
              <a:ext cx="11013" cy="11012"/>
            </a:xfrm>
            <a:custGeom>
              <a:avLst/>
              <a:gdLst/>
              <a:ahLst/>
              <a:cxnLst/>
              <a:rect l="0" t="0" r="0" b="0"/>
              <a:pathLst>
                <a:path w="11013" h="11012">
                  <a:moveTo>
                    <a:pt x="0" y="0"/>
                  </a:moveTo>
                  <a:lnTo>
                    <a:pt x="11012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890919" y="1838930"/>
              <a:ext cx="126453" cy="106703"/>
            </a:xfrm>
            <a:custGeom>
              <a:avLst/>
              <a:gdLst/>
              <a:ahLst/>
              <a:cxnLst/>
              <a:rect l="0" t="0" r="0" b="0"/>
              <a:pathLst>
                <a:path w="126453" h="106703">
                  <a:moveTo>
                    <a:pt x="16336" y="0"/>
                  </a:moveTo>
                  <a:lnTo>
                    <a:pt x="1009" y="45980"/>
                  </a:lnTo>
                  <a:lnTo>
                    <a:pt x="0" y="56347"/>
                  </a:lnTo>
                  <a:lnTo>
                    <a:pt x="552" y="66929"/>
                  </a:lnTo>
                  <a:lnTo>
                    <a:pt x="2142" y="77654"/>
                  </a:lnTo>
                  <a:lnTo>
                    <a:pt x="6874" y="86028"/>
                  </a:lnTo>
                  <a:lnTo>
                    <a:pt x="13698" y="92834"/>
                  </a:lnTo>
                  <a:lnTo>
                    <a:pt x="21918" y="98594"/>
                  </a:lnTo>
                  <a:lnTo>
                    <a:pt x="32292" y="102435"/>
                  </a:lnTo>
                  <a:lnTo>
                    <a:pt x="44102" y="104995"/>
                  </a:lnTo>
                  <a:lnTo>
                    <a:pt x="56870" y="106702"/>
                  </a:lnTo>
                  <a:lnTo>
                    <a:pt x="70275" y="106617"/>
                  </a:lnTo>
                  <a:lnTo>
                    <a:pt x="84107" y="105336"/>
                  </a:lnTo>
                  <a:lnTo>
                    <a:pt x="126452" y="991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017371" y="1827919"/>
              <a:ext cx="33035" cy="220232"/>
            </a:xfrm>
            <a:custGeom>
              <a:avLst/>
              <a:gdLst/>
              <a:ahLst/>
              <a:cxnLst/>
              <a:rect l="0" t="0" r="0" b="0"/>
              <a:pathLst>
                <a:path w="33035" h="220232">
                  <a:moveTo>
                    <a:pt x="0" y="0"/>
                  </a:moveTo>
                  <a:lnTo>
                    <a:pt x="0" y="29228"/>
                  </a:lnTo>
                  <a:lnTo>
                    <a:pt x="1223" y="42732"/>
                  </a:lnTo>
                  <a:lnTo>
                    <a:pt x="3262" y="56628"/>
                  </a:lnTo>
                  <a:lnTo>
                    <a:pt x="5845" y="70787"/>
                  </a:lnTo>
                  <a:lnTo>
                    <a:pt x="8791" y="83896"/>
                  </a:lnTo>
                  <a:lnTo>
                    <a:pt x="11977" y="96306"/>
                  </a:lnTo>
                  <a:lnTo>
                    <a:pt x="15326" y="108250"/>
                  </a:lnTo>
                  <a:lnTo>
                    <a:pt x="17557" y="121107"/>
                  </a:lnTo>
                  <a:lnTo>
                    <a:pt x="19046" y="134572"/>
                  </a:lnTo>
                  <a:lnTo>
                    <a:pt x="20038" y="148443"/>
                  </a:lnTo>
                  <a:lnTo>
                    <a:pt x="21923" y="161361"/>
                  </a:lnTo>
                  <a:lnTo>
                    <a:pt x="24404" y="173643"/>
                  </a:lnTo>
                  <a:lnTo>
                    <a:pt x="33034" y="220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852197" y="2125231"/>
              <a:ext cx="253267" cy="33035"/>
            </a:xfrm>
            <a:custGeom>
              <a:avLst/>
              <a:gdLst/>
              <a:ahLst/>
              <a:cxnLst/>
              <a:rect l="0" t="0" r="0" b="0"/>
              <a:pathLst>
                <a:path w="253267" h="33035">
                  <a:moveTo>
                    <a:pt x="0" y="0"/>
                  </a:moveTo>
                  <a:lnTo>
                    <a:pt x="23382" y="5845"/>
                  </a:lnTo>
                  <a:lnTo>
                    <a:pt x="36388" y="7567"/>
                  </a:lnTo>
                  <a:lnTo>
                    <a:pt x="51176" y="8715"/>
                  </a:lnTo>
                  <a:lnTo>
                    <a:pt x="67152" y="9481"/>
                  </a:lnTo>
                  <a:lnTo>
                    <a:pt x="81473" y="11214"/>
                  </a:lnTo>
                  <a:lnTo>
                    <a:pt x="94691" y="13594"/>
                  </a:lnTo>
                  <a:lnTo>
                    <a:pt x="107173" y="16403"/>
                  </a:lnTo>
                  <a:lnTo>
                    <a:pt x="120390" y="18277"/>
                  </a:lnTo>
                  <a:lnTo>
                    <a:pt x="134094" y="19525"/>
                  </a:lnTo>
                  <a:lnTo>
                    <a:pt x="148124" y="20358"/>
                  </a:lnTo>
                  <a:lnTo>
                    <a:pt x="162371" y="22136"/>
                  </a:lnTo>
                  <a:lnTo>
                    <a:pt x="176764" y="24546"/>
                  </a:lnTo>
                  <a:lnTo>
                    <a:pt x="253266" y="330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105463" y="215826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863209" y="2247265"/>
              <a:ext cx="163804" cy="193736"/>
            </a:xfrm>
            <a:custGeom>
              <a:avLst/>
              <a:gdLst/>
              <a:ahLst/>
              <a:cxnLst/>
              <a:rect l="0" t="0" r="0" b="0"/>
              <a:pathLst>
                <a:path w="163804" h="193736">
                  <a:moveTo>
                    <a:pt x="44046" y="21116"/>
                  </a:moveTo>
                  <a:lnTo>
                    <a:pt x="55737" y="9425"/>
                  </a:lnTo>
                  <a:lnTo>
                    <a:pt x="64075" y="5981"/>
                  </a:lnTo>
                  <a:lnTo>
                    <a:pt x="74528" y="3685"/>
                  </a:lnTo>
                  <a:lnTo>
                    <a:pt x="86390" y="2154"/>
                  </a:lnTo>
                  <a:lnTo>
                    <a:pt x="100416" y="1134"/>
                  </a:lnTo>
                  <a:lnTo>
                    <a:pt x="115884" y="454"/>
                  </a:lnTo>
                  <a:lnTo>
                    <a:pt x="132313" y="0"/>
                  </a:lnTo>
                  <a:lnTo>
                    <a:pt x="144490" y="3368"/>
                  </a:lnTo>
                  <a:lnTo>
                    <a:pt x="153831" y="9284"/>
                  </a:lnTo>
                  <a:lnTo>
                    <a:pt x="161282" y="16899"/>
                  </a:lnTo>
                  <a:lnTo>
                    <a:pt x="163803" y="24422"/>
                  </a:lnTo>
                  <a:lnTo>
                    <a:pt x="163036" y="31885"/>
                  </a:lnTo>
                  <a:lnTo>
                    <a:pt x="160078" y="39307"/>
                  </a:lnTo>
                  <a:lnTo>
                    <a:pt x="154435" y="45478"/>
                  </a:lnTo>
                  <a:lnTo>
                    <a:pt x="147002" y="50816"/>
                  </a:lnTo>
                  <a:lnTo>
                    <a:pt x="138377" y="55598"/>
                  </a:lnTo>
                  <a:lnTo>
                    <a:pt x="136298" y="60010"/>
                  </a:lnTo>
                  <a:lnTo>
                    <a:pt x="138581" y="64174"/>
                  </a:lnTo>
                  <a:lnTo>
                    <a:pt x="143775" y="68174"/>
                  </a:lnTo>
                  <a:lnTo>
                    <a:pt x="148460" y="74511"/>
                  </a:lnTo>
                  <a:lnTo>
                    <a:pt x="152807" y="82406"/>
                  </a:lnTo>
                  <a:lnTo>
                    <a:pt x="156930" y="91340"/>
                  </a:lnTo>
                  <a:lnTo>
                    <a:pt x="158454" y="102191"/>
                  </a:lnTo>
                  <a:lnTo>
                    <a:pt x="158247" y="114318"/>
                  </a:lnTo>
                  <a:lnTo>
                    <a:pt x="156885" y="127297"/>
                  </a:lnTo>
                  <a:lnTo>
                    <a:pt x="153530" y="139620"/>
                  </a:lnTo>
                  <a:lnTo>
                    <a:pt x="148846" y="151506"/>
                  </a:lnTo>
                  <a:lnTo>
                    <a:pt x="143277" y="163100"/>
                  </a:lnTo>
                  <a:lnTo>
                    <a:pt x="135894" y="172054"/>
                  </a:lnTo>
                  <a:lnTo>
                    <a:pt x="127301" y="179246"/>
                  </a:lnTo>
                  <a:lnTo>
                    <a:pt x="117902" y="185264"/>
                  </a:lnTo>
                  <a:lnTo>
                    <a:pt x="106741" y="189277"/>
                  </a:lnTo>
                  <a:lnTo>
                    <a:pt x="94407" y="191951"/>
                  </a:lnTo>
                  <a:lnTo>
                    <a:pt x="81290" y="193735"/>
                  </a:lnTo>
                  <a:lnTo>
                    <a:pt x="67651" y="193700"/>
                  </a:lnTo>
                  <a:lnTo>
                    <a:pt x="53665" y="192453"/>
                  </a:lnTo>
                  <a:lnTo>
                    <a:pt x="0" y="186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213527" y="2191300"/>
              <a:ext cx="220231" cy="198209"/>
            </a:xfrm>
            <a:custGeom>
              <a:avLst/>
              <a:gdLst/>
              <a:ahLst/>
              <a:cxnLst/>
              <a:rect l="0" t="0" r="0" b="0"/>
              <a:pathLst>
                <a:path w="220231" h="198209">
                  <a:moveTo>
                    <a:pt x="220230" y="0"/>
                  </a:moveTo>
                  <a:lnTo>
                    <a:pt x="208539" y="11691"/>
                  </a:lnTo>
                  <a:lnTo>
                    <a:pt x="201425" y="17582"/>
                  </a:lnTo>
                  <a:lnTo>
                    <a:pt x="193011" y="23957"/>
                  </a:lnTo>
                  <a:lnTo>
                    <a:pt x="183732" y="30653"/>
                  </a:lnTo>
                  <a:lnTo>
                    <a:pt x="175098" y="37565"/>
                  </a:lnTo>
                  <a:lnTo>
                    <a:pt x="166896" y="44619"/>
                  </a:lnTo>
                  <a:lnTo>
                    <a:pt x="158981" y="51769"/>
                  </a:lnTo>
                  <a:lnTo>
                    <a:pt x="143660" y="66239"/>
                  </a:lnTo>
                  <a:lnTo>
                    <a:pt x="108040" y="101313"/>
                  </a:lnTo>
                  <a:lnTo>
                    <a:pt x="97720" y="110365"/>
                  </a:lnTo>
                  <a:lnTo>
                    <a:pt x="87170" y="118846"/>
                  </a:lnTo>
                  <a:lnTo>
                    <a:pt x="76466" y="126948"/>
                  </a:lnTo>
                  <a:lnTo>
                    <a:pt x="66882" y="136019"/>
                  </a:lnTo>
                  <a:lnTo>
                    <a:pt x="58046" y="145737"/>
                  </a:lnTo>
                  <a:lnTo>
                    <a:pt x="49709" y="155886"/>
                  </a:lnTo>
                  <a:lnTo>
                    <a:pt x="40480" y="165100"/>
                  </a:lnTo>
                  <a:lnTo>
                    <a:pt x="30657" y="173689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938237" y="2334450"/>
              <a:ext cx="33036" cy="154163"/>
            </a:xfrm>
            <a:custGeom>
              <a:avLst/>
              <a:gdLst/>
              <a:ahLst/>
              <a:cxnLst/>
              <a:rect l="0" t="0" r="0" b="0"/>
              <a:pathLst>
                <a:path w="33036" h="154163">
                  <a:moveTo>
                    <a:pt x="0" y="0"/>
                  </a:moveTo>
                  <a:lnTo>
                    <a:pt x="0" y="23383"/>
                  </a:lnTo>
                  <a:lnTo>
                    <a:pt x="1223" y="36389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8791" y="82697"/>
                  </a:lnTo>
                  <a:lnTo>
                    <a:pt x="11979" y="97954"/>
                  </a:lnTo>
                  <a:lnTo>
                    <a:pt x="33035" y="1541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874220" y="1849942"/>
              <a:ext cx="231244" cy="264278"/>
            </a:xfrm>
            <a:custGeom>
              <a:avLst/>
              <a:gdLst/>
              <a:ahLst/>
              <a:cxnLst/>
              <a:rect l="0" t="0" r="0" b="0"/>
              <a:pathLst>
                <a:path w="231244" h="264278">
                  <a:moveTo>
                    <a:pt x="231243" y="0"/>
                  </a:moveTo>
                  <a:lnTo>
                    <a:pt x="131835" y="99408"/>
                  </a:lnTo>
                  <a:lnTo>
                    <a:pt x="122148" y="110318"/>
                  </a:lnTo>
                  <a:lnTo>
                    <a:pt x="113243" y="121262"/>
                  </a:lnTo>
                  <a:lnTo>
                    <a:pt x="75523" y="171046"/>
                  </a:lnTo>
                  <a:lnTo>
                    <a:pt x="66255" y="182547"/>
                  </a:lnTo>
                  <a:lnTo>
                    <a:pt x="57628" y="192661"/>
                  </a:lnTo>
                  <a:lnTo>
                    <a:pt x="49431" y="201851"/>
                  </a:lnTo>
                  <a:lnTo>
                    <a:pt x="41518" y="211648"/>
                  </a:lnTo>
                  <a:lnTo>
                    <a:pt x="33796" y="221850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193555" y="1863391"/>
              <a:ext cx="176186" cy="152846"/>
            </a:xfrm>
            <a:custGeom>
              <a:avLst/>
              <a:gdLst/>
              <a:ahLst/>
              <a:cxnLst/>
              <a:rect l="0" t="0" r="0" b="0"/>
              <a:pathLst>
                <a:path w="176186" h="152846">
                  <a:moveTo>
                    <a:pt x="0" y="30597"/>
                  </a:moveTo>
                  <a:lnTo>
                    <a:pt x="11692" y="18906"/>
                  </a:lnTo>
                  <a:lnTo>
                    <a:pt x="18806" y="14238"/>
                  </a:lnTo>
                  <a:lnTo>
                    <a:pt x="27219" y="9903"/>
                  </a:lnTo>
                  <a:lnTo>
                    <a:pt x="36499" y="5790"/>
                  </a:lnTo>
                  <a:lnTo>
                    <a:pt x="47579" y="3047"/>
                  </a:lnTo>
                  <a:lnTo>
                    <a:pt x="59860" y="1219"/>
                  </a:lnTo>
                  <a:lnTo>
                    <a:pt x="72941" y="0"/>
                  </a:lnTo>
                  <a:lnTo>
                    <a:pt x="85333" y="411"/>
                  </a:lnTo>
                  <a:lnTo>
                    <a:pt x="97265" y="1908"/>
                  </a:lnTo>
                  <a:lnTo>
                    <a:pt x="108889" y="4130"/>
                  </a:lnTo>
                  <a:lnTo>
                    <a:pt x="114192" y="11729"/>
                  </a:lnTo>
                  <a:lnTo>
                    <a:pt x="115280" y="22912"/>
                  </a:lnTo>
                  <a:lnTo>
                    <a:pt x="113559" y="36485"/>
                  </a:lnTo>
                  <a:lnTo>
                    <a:pt x="108741" y="49205"/>
                  </a:lnTo>
                  <a:lnTo>
                    <a:pt x="101858" y="61355"/>
                  </a:lnTo>
                  <a:lnTo>
                    <a:pt x="93599" y="73125"/>
                  </a:lnTo>
                  <a:lnTo>
                    <a:pt x="85646" y="83419"/>
                  </a:lnTo>
                  <a:lnTo>
                    <a:pt x="77897" y="92729"/>
                  </a:lnTo>
                  <a:lnTo>
                    <a:pt x="70284" y="101383"/>
                  </a:lnTo>
                  <a:lnTo>
                    <a:pt x="55300" y="117523"/>
                  </a:lnTo>
                  <a:lnTo>
                    <a:pt x="47878" y="125253"/>
                  </a:lnTo>
                  <a:lnTo>
                    <a:pt x="46601" y="132853"/>
                  </a:lnTo>
                  <a:lnTo>
                    <a:pt x="49420" y="140367"/>
                  </a:lnTo>
                  <a:lnTo>
                    <a:pt x="54970" y="147823"/>
                  </a:lnTo>
                  <a:lnTo>
                    <a:pt x="63564" y="151571"/>
                  </a:lnTo>
                  <a:lnTo>
                    <a:pt x="74187" y="152845"/>
                  </a:lnTo>
                  <a:lnTo>
                    <a:pt x="99041" y="152222"/>
                  </a:lnTo>
                  <a:lnTo>
                    <a:pt x="176185" y="1517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589971" y="2048150"/>
              <a:ext cx="66071" cy="1"/>
            </a:xfrm>
            <a:custGeom>
              <a:avLst/>
              <a:gdLst/>
              <a:ahLst/>
              <a:cxnLst/>
              <a:rect l="0" t="0" r="0" b="0"/>
              <a:pathLst>
                <a:path w="66071" h="1">
                  <a:moveTo>
                    <a:pt x="0" y="0"/>
                  </a:move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567949" y="2136242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11012"/>
                  </a:moveTo>
                  <a:lnTo>
                    <a:pt x="23382" y="5166"/>
                  </a:lnTo>
                  <a:lnTo>
                    <a:pt x="35164" y="3444"/>
                  </a:lnTo>
                  <a:lnTo>
                    <a:pt x="47912" y="2296"/>
                  </a:lnTo>
                  <a:lnTo>
                    <a:pt x="61306" y="1531"/>
                  </a:lnTo>
                  <a:lnTo>
                    <a:pt x="89238" y="681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019423" y="1861634"/>
              <a:ext cx="143151" cy="10332"/>
            </a:xfrm>
            <a:custGeom>
              <a:avLst/>
              <a:gdLst/>
              <a:ahLst/>
              <a:cxnLst/>
              <a:rect l="0" t="0" r="0" b="0"/>
              <a:pathLst>
                <a:path w="143151" h="10332">
                  <a:moveTo>
                    <a:pt x="0" y="10331"/>
                  </a:moveTo>
                  <a:lnTo>
                    <a:pt x="17537" y="4485"/>
                  </a:lnTo>
                  <a:lnTo>
                    <a:pt x="28820" y="2763"/>
                  </a:lnTo>
                  <a:lnTo>
                    <a:pt x="42460" y="1615"/>
                  </a:lnTo>
                  <a:lnTo>
                    <a:pt x="57671" y="850"/>
                  </a:lnTo>
                  <a:lnTo>
                    <a:pt x="87621" y="0"/>
                  </a:lnTo>
                  <a:lnTo>
                    <a:pt x="143150" y="103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9273276" y="1717803"/>
              <a:ext cx="64886" cy="260680"/>
            </a:xfrm>
            <a:custGeom>
              <a:avLst/>
              <a:gdLst/>
              <a:ahLst/>
              <a:cxnLst/>
              <a:rect l="0" t="0" r="0" b="0"/>
              <a:pathLst>
                <a:path w="64886" h="260680">
                  <a:moveTo>
                    <a:pt x="21435" y="0"/>
                  </a:moveTo>
                  <a:lnTo>
                    <a:pt x="15590" y="23382"/>
                  </a:lnTo>
                  <a:lnTo>
                    <a:pt x="9457" y="51176"/>
                  </a:lnTo>
                  <a:lnTo>
                    <a:pt x="6108" y="67152"/>
                  </a:lnTo>
                  <a:lnTo>
                    <a:pt x="3877" y="85144"/>
                  </a:lnTo>
                  <a:lnTo>
                    <a:pt x="2388" y="104479"/>
                  </a:lnTo>
                  <a:lnTo>
                    <a:pt x="1396" y="124711"/>
                  </a:lnTo>
                  <a:lnTo>
                    <a:pt x="294" y="163503"/>
                  </a:lnTo>
                  <a:lnTo>
                    <a:pt x="0" y="182413"/>
                  </a:lnTo>
                  <a:lnTo>
                    <a:pt x="2251" y="198689"/>
                  </a:lnTo>
                  <a:lnTo>
                    <a:pt x="6199" y="213211"/>
                  </a:lnTo>
                  <a:lnTo>
                    <a:pt x="11278" y="226563"/>
                  </a:lnTo>
                  <a:lnTo>
                    <a:pt x="17111" y="237911"/>
                  </a:lnTo>
                  <a:lnTo>
                    <a:pt x="23447" y="247923"/>
                  </a:lnTo>
                  <a:lnTo>
                    <a:pt x="30118" y="257045"/>
                  </a:lnTo>
                  <a:lnTo>
                    <a:pt x="38235" y="260679"/>
                  </a:lnTo>
                  <a:lnTo>
                    <a:pt x="47317" y="260655"/>
                  </a:lnTo>
                  <a:lnTo>
                    <a:pt x="57042" y="258192"/>
                  </a:lnTo>
                  <a:lnTo>
                    <a:pt x="62303" y="252880"/>
                  </a:lnTo>
                  <a:lnTo>
                    <a:pt x="64586" y="245667"/>
                  </a:lnTo>
                  <a:lnTo>
                    <a:pt x="64885" y="237189"/>
                  </a:lnTo>
                  <a:lnTo>
                    <a:pt x="61413" y="230313"/>
                  </a:lnTo>
                  <a:lnTo>
                    <a:pt x="55429" y="224505"/>
                  </a:lnTo>
                  <a:lnTo>
                    <a:pt x="47768" y="219410"/>
                  </a:lnTo>
                  <a:lnTo>
                    <a:pt x="40214" y="218460"/>
                  </a:lnTo>
                  <a:lnTo>
                    <a:pt x="32731" y="220274"/>
                  </a:lnTo>
                  <a:lnTo>
                    <a:pt x="10424" y="2312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107515" y="2081359"/>
              <a:ext cx="341359" cy="21850"/>
            </a:xfrm>
            <a:custGeom>
              <a:avLst/>
              <a:gdLst/>
              <a:ahLst/>
              <a:cxnLst/>
              <a:rect l="0" t="0" r="0" b="0"/>
              <a:pathLst>
                <a:path w="341359" h="21850">
                  <a:moveTo>
                    <a:pt x="0" y="21849"/>
                  </a:moveTo>
                  <a:lnTo>
                    <a:pt x="17537" y="16003"/>
                  </a:lnTo>
                  <a:lnTo>
                    <a:pt x="31267" y="13057"/>
                  </a:lnTo>
                  <a:lnTo>
                    <a:pt x="48985" y="9870"/>
                  </a:lnTo>
                  <a:lnTo>
                    <a:pt x="69362" y="6522"/>
                  </a:lnTo>
                  <a:lnTo>
                    <a:pt x="87841" y="4290"/>
                  </a:lnTo>
                  <a:lnTo>
                    <a:pt x="105054" y="2802"/>
                  </a:lnTo>
                  <a:lnTo>
                    <a:pt x="121423" y="1810"/>
                  </a:lnTo>
                  <a:lnTo>
                    <a:pt x="152662" y="707"/>
                  </a:lnTo>
                  <a:lnTo>
                    <a:pt x="204289" y="87"/>
                  </a:lnTo>
                  <a:lnTo>
                    <a:pt x="224285" y="0"/>
                  </a:lnTo>
                  <a:lnTo>
                    <a:pt x="243733" y="1165"/>
                  </a:lnTo>
                  <a:lnTo>
                    <a:pt x="341358" y="108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9239653" y="2147254"/>
              <a:ext cx="132216" cy="176580"/>
            </a:xfrm>
            <a:custGeom>
              <a:avLst/>
              <a:gdLst/>
              <a:ahLst/>
              <a:cxnLst/>
              <a:rect l="0" t="0" r="0" b="0"/>
              <a:pathLst>
                <a:path w="132216" h="176580">
                  <a:moveTo>
                    <a:pt x="44047" y="0"/>
                  </a:moveTo>
                  <a:lnTo>
                    <a:pt x="105353" y="0"/>
                  </a:lnTo>
                  <a:lnTo>
                    <a:pt x="115505" y="3670"/>
                  </a:lnTo>
                  <a:lnTo>
                    <a:pt x="123497" y="9788"/>
                  </a:lnTo>
                  <a:lnTo>
                    <a:pt x="130048" y="17537"/>
                  </a:lnTo>
                  <a:lnTo>
                    <a:pt x="130745" y="25150"/>
                  </a:lnTo>
                  <a:lnTo>
                    <a:pt x="127540" y="32672"/>
                  </a:lnTo>
                  <a:lnTo>
                    <a:pt x="121732" y="40134"/>
                  </a:lnTo>
                  <a:lnTo>
                    <a:pt x="114190" y="47556"/>
                  </a:lnTo>
                  <a:lnTo>
                    <a:pt x="105491" y="54950"/>
                  </a:lnTo>
                  <a:lnTo>
                    <a:pt x="96021" y="62327"/>
                  </a:lnTo>
                  <a:lnTo>
                    <a:pt x="86037" y="68469"/>
                  </a:lnTo>
                  <a:lnTo>
                    <a:pt x="75711" y="73786"/>
                  </a:lnTo>
                  <a:lnTo>
                    <a:pt x="65156" y="78555"/>
                  </a:lnTo>
                  <a:lnTo>
                    <a:pt x="61790" y="80511"/>
                  </a:lnTo>
                  <a:lnTo>
                    <a:pt x="63217" y="80591"/>
                  </a:lnTo>
                  <a:lnTo>
                    <a:pt x="67839" y="79421"/>
                  </a:lnTo>
                  <a:lnTo>
                    <a:pt x="75814" y="78641"/>
                  </a:lnTo>
                  <a:lnTo>
                    <a:pt x="86025" y="78121"/>
                  </a:lnTo>
                  <a:lnTo>
                    <a:pt x="97725" y="77774"/>
                  </a:lnTo>
                  <a:lnTo>
                    <a:pt x="107974" y="79990"/>
                  </a:lnTo>
                  <a:lnTo>
                    <a:pt x="117252" y="83914"/>
                  </a:lnTo>
                  <a:lnTo>
                    <a:pt x="125885" y="88978"/>
                  </a:lnTo>
                  <a:lnTo>
                    <a:pt x="130416" y="96023"/>
                  </a:lnTo>
                  <a:lnTo>
                    <a:pt x="132215" y="104391"/>
                  </a:lnTo>
                  <a:lnTo>
                    <a:pt x="132190" y="113640"/>
                  </a:lnTo>
                  <a:lnTo>
                    <a:pt x="129726" y="123477"/>
                  </a:lnTo>
                  <a:lnTo>
                    <a:pt x="125636" y="133705"/>
                  </a:lnTo>
                  <a:lnTo>
                    <a:pt x="120463" y="144195"/>
                  </a:lnTo>
                  <a:lnTo>
                    <a:pt x="112120" y="153635"/>
                  </a:lnTo>
                  <a:lnTo>
                    <a:pt x="101664" y="162375"/>
                  </a:lnTo>
                  <a:lnTo>
                    <a:pt x="89800" y="170649"/>
                  </a:lnTo>
                  <a:lnTo>
                    <a:pt x="78219" y="174941"/>
                  </a:lnTo>
                  <a:lnTo>
                    <a:pt x="66828" y="176579"/>
                  </a:lnTo>
                  <a:lnTo>
                    <a:pt x="55564" y="176448"/>
                  </a:lnTo>
                  <a:lnTo>
                    <a:pt x="44384" y="175137"/>
                  </a:lnTo>
                  <a:lnTo>
                    <a:pt x="33260" y="173039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603035" y="2107875"/>
              <a:ext cx="99105" cy="17357"/>
            </a:xfrm>
            <a:custGeom>
              <a:avLst/>
              <a:gdLst/>
              <a:ahLst/>
              <a:cxnLst/>
              <a:rect l="0" t="0" r="0" b="0"/>
              <a:pathLst>
                <a:path w="99105" h="17357">
                  <a:moveTo>
                    <a:pt x="0" y="6344"/>
                  </a:moveTo>
                  <a:lnTo>
                    <a:pt x="23382" y="499"/>
                  </a:lnTo>
                  <a:lnTo>
                    <a:pt x="35165" y="0"/>
                  </a:lnTo>
                  <a:lnTo>
                    <a:pt x="47913" y="891"/>
                  </a:lnTo>
                  <a:lnTo>
                    <a:pt x="99104" y="173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603035" y="2180289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11011"/>
                  </a:moveTo>
                  <a:lnTo>
                    <a:pt x="17537" y="5165"/>
                  </a:lnTo>
                  <a:lnTo>
                    <a:pt x="27597" y="3443"/>
                  </a:lnTo>
                  <a:lnTo>
                    <a:pt x="39198" y="2295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834278" y="2048150"/>
              <a:ext cx="66070" cy="22024"/>
            </a:xfrm>
            <a:custGeom>
              <a:avLst/>
              <a:gdLst/>
              <a:ahLst/>
              <a:cxnLst/>
              <a:rect l="0" t="0" r="0" b="0"/>
              <a:pathLst>
                <a:path w="66070" h="22024">
                  <a:moveTo>
                    <a:pt x="0" y="0"/>
                  </a:moveTo>
                  <a:lnTo>
                    <a:pt x="66069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922371" y="2029188"/>
              <a:ext cx="176185" cy="174263"/>
            </a:xfrm>
            <a:custGeom>
              <a:avLst/>
              <a:gdLst/>
              <a:ahLst/>
              <a:cxnLst/>
              <a:rect l="0" t="0" r="0" b="0"/>
              <a:pathLst>
                <a:path w="176185" h="174263">
                  <a:moveTo>
                    <a:pt x="0" y="18962"/>
                  </a:moveTo>
                  <a:lnTo>
                    <a:pt x="11690" y="7271"/>
                  </a:lnTo>
                  <a:lnTo>
                    <a:pt x="21252" y="3827"/>
                  </a:lnTo>
                  <a:lnTo>
                    <a:pt x="33743" y="1531"/>
                  </a:lnTo>
                  <a:lnTo>
                    <a:pt x="48189" y="0"/>
                  </a:lnTo>
                  <a:lnTo>
                    <a:pt x="62714" y="203"/>
                  </a:lnTo>
                  <a:lnTo>
                    <a:pt x="77290" y="1562"/>
                  </a:lnTo>
                  <a:lnTo>
                    <a:pt x="91903" y="3691"/>
                  </a:lnTo>
                  <a:lnTo>
                    <a:pt x="102867" y="10005"/>
                  </a:lnTo>
                  <a:lnTo>
                    <a:pt x="111401" y="19108"/>
                  </a:lnTo>
                  <a:lnTo>
                    <a:pt x="118313" y="30071"/>
                  </a:lnTo>
                  <a:lnTo>
                    <a:pt x="120474" y="41050"/>
                  </a:lnTo>
                  <a:lnTo>
                    <a:pt x="119468" y="52040"/>
                  </a:lnTo>
                  <a:lnTo>
                    <a:pt x="116351" y="63037"/>
                  </a:lnTo>
                  <a:lnTo>
                    <a:pt x="110601" y="74039"/>
                  </a:lnTo>
                  <a:lnTo>
                    <a:pt x="103098" y="85044"/>
                  </a:lnTo>
                  <a:lnTo>
                    <a:pt x="94426" y="96051"/>
                  </a:lnTo>
                  <a:lnTo>
                    <a:pt x="86197" y="105837"/>
                  </a:lnTo>
                  <a:lnTo>
                    <a:pt x="78264" y="114807"/>
                  </a:lnTo>
                  <a:lnTo>
                    <a:pt x="62924" y="131300"/>
                  </a:lnTo>
                  <a:lnTo>
                    <a:pt x="47950" y="146786"/>
                  </a:lnTo>
                  <a:lnTo>
                    <a:pt x="39307" y="154342"/>
                  </a:lnTo>
                  <a:lnTo>
                    <a:pt x="29875" y="161826"/>
                  </a:lnTo>
                  <a:lnTo>
                    <a:pt x="19917" y="169263"/>
                  </a:lnTo>
                  <a:lnTo>
                    <a:pt x="18172" y="172997"/>
                  </a:lnTo>
                  <a:lnTo>
                    <a:pt x="21902" y="174262"/>
                  </a:lnTo>
                  <a:lnTo>
                    <a:pt x="29283" y="173883"/>
                  </a:lnTo>
                  <a:lnTo>
                    <a:pt x="53798" y="173461"/>
                  </a:lnTo>
                  <a:lnTo>
                    <a:pt x="176184" y="1731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9074480" y="1750838"/>
            <a:ext cx="770810" cy="363382"/>
            <a:chOff x="9074480" y="1750838"/>
            <a:chExt cx="770810" cy="363382"/>
          </a:xfrm>
        </p:grpSpPr>
        <p:sp>
          <p:nvSpPr>
            <p:cNvPr id="124" name="Freeform 123"/>
            <p:cNvSpPr/>
            <p:nvPr/>
          </p:nvSpPr>
          <p:spPr>
            <a:xfrm>
              <a:off x="9074480" y="1750838"/>
              <a:ext cx="11012" cy="165174"/>
            </a:xfrm>
            <a:custGeom>
              <a:avLst/>
              <a:gdLst/>
              <a:ahLst/>
              <a:cxnLst/>
              <a:rect l="0" t="0" r="0" b="0"/>
              <a:pathLst>
                <a:path w="11012" h="165174">
                  <a:moveTo>
                    <a:pt x="0" y="0"/>
                  </a:moveTo>
                  <a:lnTo>
                    <a:pt x="0" y="86113"/>
                  </a:lnTo>
                  <a:lnTo>
                    <a:pt x="1223" y="102679"/>
                  </a:lnTo>
                  <a:lnTo>
                    <a:pt x="3262" y="118616"/>
                  </a:lnTo>
                  <a:lnTo>
                    <a:pt x="11011" y="1651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9801243" y="1960057"/>
              <a:ext cx="44047" cy="154163"/>
            </a:xfrm>
            <a:custGeom>
              <a:avLst/>
              <a:gdLst/>
              <a:ahLst/>
              <a:cxnLst/>
              <a:rect l="0" t="0" r="0" b="0"/>
              <a:pathLst>
                <a:path w="44047" h="154163">
                  <a:moveTo>
                    <a:pt x="0" y="0"/>
                  </a:moveTo>
                  <a:lnTo>
                    <a:pt x="5845" y="17537"/>
                  </a:lnTo>
                  <a:lnTo>
                    <a:pt x="8791" y="27597"/>
                  </a:lnTo>
                  <a:lnTo>
                    <a:pt x="15327" y="51826"/>
                  </a:lnTo>
                  <a:lnTo>
                    <a:pt x="18783" y="67585"/>
                  </a:lnTo>
                  <a:lnTo>
                    <a:pt x="22310" y="85433"/>
                  </a:lnTo>
                  <a:lnTo>
                    <a:pt x="44046" y="1541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Freeform 126"/>
          <p:cNvSpPr/>
          <p:nvPr/>
        </p:nvSpPr>
        <p:spPr>
          <a:xfrm>
            <a:off x="7731069" y="1882976"/>
            <a:ext cx="88094" cy="1"/>
          </a:xfrm>
          <a:custGeom>
            <a:avLst/>
            <a:gdLst/>
            <a:ahLst/>
            <a:cxnLst/>
            <a:rect l="0" t="0" r="0" b="0"/>
            <a:pathLst>
              <a:path w="88094" h="1">
                <a:moveTo>
                  <a:pt x="0" y="0"/>
                </a:moveTo>
                <a:lnTo>
                  <a:pt x="8809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7874220" y="825867"/>
            <a:ext cx="110116" cy="22024"/>
          </a:xfrm>
          <a:custGeom>
            <a:avLst/>
            <a:gdLst/>
            <a:ahLst/>
            <a:cxnLst/>
            <a:rect l="0" t="0" r="0" b="0"/>
            <a:pathLst>
              <a:path w="110116" h="22024">
                <a:moveTo>
                  <a:pt x="110115" y="22023"/>
                </a:moveTo>
                <a:lnTo>
                  <a:pt x="62203" y="10044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7092399" y="2842513"/>
            <a:ext cx="2323441" cy="1524841"/>
            <a:chOff x="7092399" y="2842513"/>
            <a:chExt cx="2323441" cy="1524841"/>
          </a:xfrm>
        </p:grpSpPr>
        <p:sp>
          <p:nvSpPr>
            <p:cNvPr id="129" name="Freeform 128"/>
            <p:cNvSpPr/>
            <p:nvPr/>
          </p:nvSpPr>
          <p:spPr>
            <a:xfrm>
              <a:off x="7143911" y="2880725"/>
              <a:ext cx="223778" cy="188415"/>
            </a:xfrm>
            <a:custGeom>
              <a:avLst/>
              <a:gdLst/>
              <a:ahLst/>
              <a:cxnLst/>
              <a:rect l="0" t="0" r="0" b="0"/>
              <a:pathLst>
                <a:path w="223778" h="188415">
                  <a:moveTo>
                    <a:pt x="14558" y="26327"/>
                  </a:moveTo>
                  <a:lnTo>
                    <a:pt x="26249" y="14635"/>
                  </a:lnTo>
                  <a:lnTo>
                    <a:pt x="34587" y="9968"/>
                  </a:lnTo>
                  <a:lnTo>
                    <a:pt x="45040" y="5633"/>
                  </a:lnTo>
                  <a:lnTo>
                    <a:pt x="56902" y="1519"/>
                  </a:lnTo>
                  <a:lnTo>
                    <a:pt x="68481" y="0"/>
                  </a:lnTo>
                  <a:lnTo>
                    <a:pt x="79871" y="211"/>
                  </a:lnTo>
                  <a:lnTo>
                    <a:pt x="91134" y="1575"/>
                  </a:lnTo>
                  <a:lnTo>
                    <a:pt x="99867" y="6155"/>
                  </a:lnTo>
                  <a:lnTo>
                    <a:pt x="106912" y="12879"/>
                  </a:lnTo>
                  <a:lnTo>
                    <a:pt x="112832" y="21032"/>
                  </a:lnTo>
                  <a:lnTo>
                    <a:pt x="114332" y="30138"/>
                  </a:lnTo>
                  <a:lnTo>
                    <a:pt x="112885" y="39879"/>
                  </a:lnTo>
                  <a:lnTo>
                    <a:pt x="109474" y="50044"/>
                  </a:lnTo>
                  <a:lnTo>
                    <a:pt x="103528" y="62938"/>
                  </a:lnTo>
                  <a:lnTo>
                    <a:pt x="95895" y="77651"/>
                  </a:lnTo>
                  <a:lnTo>
                    <a:pt x="87135" y="93578"/>
                  </a:lnTo>
                  <a:lnTo>
                    <a:pt x="77624" y="107866"/>
                  </a:lnTo>
                  <a:lnTo>
                    <a:pt x="67614" y="121062"/>
                  </a:lnTo>
                  <a:lnTo>
                    <a:pt x="57269" y="133530"/>
                  </a:lnTo>
                  <a:lnTo>
                    <a:pt x="47926" y="144289"/>
                  </a:lnTo>
                  <a:lnTo>
                    <a:pt x="39250" y="153908"/>
                  </a:lnTo>
                  <a:lnTo>
                    <a:pt x="31020" y="162768"/>
                  </a:lnTo>
                  <a:lnTo>
                    <a:pt x="21862" y="169899"/>
                  </a:lnTo>
                  <a:lnTo>
                    <a:pt x="12086" y="175876"/>
                  </a:lnTo>
                  <a:lnTo>
                    <a:pt x="1898" y="181084"/>
                  </a:lnTo>
                  <a:lnTo>
                    <a:pt x="0" y="184556"/>
                  </a:lnTo>
                  <a:lnTo>
                    <a:pt x="3629" y="186871"/>
                  </a:lnTo>
                  <a:lnTo>
                    <a:pt x="10942" y="188414"/>
                  </a:lnTo>
                  <a:lnTo>
                    <a:pt x="20712" y="188219"/>
                  </a:lnTo>
                  <a:lnTo>
                    <a:pt x="32119" y="186866"/>
                  </a:lnTo>
                  <a:lnTo>
                    <a:pt x="44618" y="184740"/>
                  </a:lnTo>
                  <a:lnTo>
                    <a:pt x="57844" y="183323"/>
                  </a:lnTo>
                  <a:lnTo>
                    <a:pt x="71557" y="182378"/>
                  </a:lnTo>
                  <a:lnTo>
                    <a:pt x="85591" y="181748"/>
                  </a:lnTo>
                  <a:lnTo>
                    <a:pt x="99842" y="180105"/>
                  </a:lnTo>
                  <a:lnTo>
                    <a:pt x="114237" y="177786"/>
                  </a:lnTo>
                  <a:lnTo>
                    <a:pt x="128728" y="175016"/>
                  </a:lnTo>
                  <a:lnTo>
                    <a:pt x="143282" y="173170"/>
                  </a:lnTo>
                  <a:lnTo>
                    <a:pt x="157878" y="171939"/>
                  </a:lnTo>
                  <a:lnTo>
                    <a:pt x="223777" y="1694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092399" y="3138294"/>
              <a:ext cx="352371" cy="77082"/>
            </a:xfrm>
            <a:custGeom>
              <a:avLst/>
              <a:gdLst/>
              <a:ahLst/>
              <a:cxnLst/>
              <a:rect l="0" t="0" r="0" b="0"/>
              <a:pathLst>
                <a:path w="352371" h="77082">
                  <a:moveTo>
                    <a:pt x="0" y="77081"/>
                  </a:moveTo>
                  <a:lnTo>
                    <a:pt x="17537" y="71236"/>
                  </a:lnTo>
                  <a:lnTo>
                    <a:pt x="26373" y="67067"/>
                  </a:lnTo>
                  <a:lnTo>
                    <a:pt x="35935" y="61840"/>
                  </a:lnTo>
                  <a:lnTo>
                    <a:pt x="45980" y="55909"/>
                  </a:lnTo>
                  <a:lnTo>
                    <a:pt x="60017" y="50731"/>
                  </a:lnTo>
                  <a:lnTo>
                    <a:pt x="76716" y="46056"/>
                  </a:lnTo>
                  <a:lnTo>
                    <a:pt x="95190" y="41716"/>
                  </a:lnTo>
                  <a:lnTo>
                    <a:pt x="111177" y="37599"/>
                  </a:lnTo>
                  <a:lnTo>
                    <a:pt x="125506" y="33630"/>
                  </a:lnTo>
                  <a:lnTo>
                    <a:pt x="138728" y="29762"/>
                  </a:lnTo>
                  <a:lnTo>
                    <a:pt x="153661" y="27182"/>
                  </a:lnTo>
                  <a:lnTo>
                    <a:pt x="169734" y="25463"/>
                  </a:lnTo>
                  <a:lnTo>
                    <a:pt x="186566" y="24316"/>
                  </a:lnTo>
                  <a:lnTo>
                    <a:pt x="203906" y="23552"/>
                  </a:lnTo>
                  <a:lnTo>
                    <a:pt x="239485" y="22703"/>
                  </a:lnTo>
                  <a:lnTo>
                    <a:pt x="255090" y="21253"/>
                  </a:lnTo>
                  <a:lnTo>
                    <a:pt x="269164" y="19063"/>
                  </a:lnTo>
                  <a:lnTo>
                    <a:pt x="282217" y="16379"/>
                  </a:lnTo>
                  <a:lnTo>
                    <a:pt x="309772" y="10135"/>
                  </a:lnTo>
                  <a:lnTo>
                    <a:pt x="3523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235549" y="3240460"/>
              <a:ext cx="145585" cy="250205"/>
            </a:xfrm>
            <a:custGeom>
              <a:avLst/>
              <a:gdLst/>
              <a:ahLst/>
              <a:cxnLst/>
              <a:rect l="0" t="0" r="0" b="0"/>
              <a:pathLst>
                <a:path w="145585" h="250205">
                  <a:moveTo>
                    <a:pt x="0" y="18961"/>
                  </a:moveTo>
                  <a:lnTo>
                    <a:pt x="11692" y="7270"/>
                  </a:lnTo>
                  <a:lnTo>
                    <a:pt x="20030" y="3826"/>
                  </a:lnTo>
                  <a:lnTo>
                    <a:pt x="30483" y="1530"/>
                  </a:lnTo>
                  <a:lnTo>
                    <a:pt x="42345" y="0"/>
                  </a:lnTo>
                  <a:lnTo>
                    <a:pt x="53924" y="203"/>
                  </a:lnTo>
                  <a:lnTo>
                    <a:pt x="65313" y="1562"/>
                  </a:lnTo>
                  <a:lnTo>
                    <a:pt x="76577" y="3691"/>
                  </a:lnTo>
                  <a:lnTo>
                    <a:pt x="84086" y="10005"/>
                  </a:lnTo>
                  <a:lnTo>
                    <a:pt x="89092" y="19108"/>
                  </a:lnTo>
                  <a:lnTo>
                    <a:pt x="92430" y="30071"/>
                  </a:lnTo>
                  <a:lnTo>
                    <a:pt x="92208" y="39826"/>
                  </a:lnTo>
                  <a:lnTo>
                    <a:pt x="89613" y="48777"/>
                  </a:lnTo>
                  <a:lnTo>
                    <a:pt x="85435" y="57191"/>
                  </a:lnTo>
                  <a:lnTo>
                    <a:pt x="80204" y="66471"/>
                  </a:lnTo>
                  <a:lnTo>
                    <a:pt x="74269" y="76328"/>
                  </a:lnTo>
                  <a:lnTo>
                    <a:pt x="67865" y="86570"/>
                  </a:lnTo>
                  <a:lnTo>
                    <a:pt x="59926" y="94622"/>
                  </a:lnTo>
                  <a:lnTo>
                    <a:pt x="50962" y="101213"/>
                  </a:lnTo>
                  <a:lnTo>
                    <a:pt x="41316" y="106831"/>
                  </a:lnTo>
                  <a:lnTo>
                    <a:pt x="39779" y="109352"/>
                  </a:lnTo>
                  <a:lnTo>
                    <a:pt x="43649" y="109809"/>
                  </a:lnTo>
                  <a:lnTo>
                    <a:pt x="51122" y="108891"/>
                  </a:lnTo>
                  <a:lnTo>
                    <a:pt x="60999" y="110726"/>
                  </a:lnTo>
                  <a:lnTo>
                    <a:pt x="72477" y="114396"/>
                  </a:lnTo>
                  <a:lnTo>
                    <a:pt x="85024" y="119289"/>
                  </a:lnTo>
                  <a:lnTo>
                    <a:pt x="97058" y="124999"/>
                  </a:lnTo>
                  <a:lnTo>
                    <a:pt x="108752" y="131252"/>
                  </a:lnTo>
                  <a:lnTo>
                    <a:pt x="120218" y="137868"/>
                  </a:lnTo>
                  <a:lnTo>
                    <a:pt x="129085" y="145949"/>
                  </a:lnTo>
                  <a:lnTo>
                    <a:pt x="136221" y="155008"/>
                  </a:lnTo>
                  <a:lnTo>
                    <a:pt x="142202" y="164717"/>
                  </a:lnTo>
                  <a:lnTo>
                    <a:pt x="144965" y="174860"/>
                  </a:lnTo>
                  <a:lnTo>
                    <a:pt x="145584" y="185293"/>
                  </a:lnTo>
                  <a:lnTo>
                    <a:pt x="144772" y="195919"/>
                  </a:lnTo>
                  <a:lnTo>
                    <a:pt x="140562" y="205449"/>
                  </a:lnTo>
                  <a:lnTo>
                    <a:pt x="134084" y="214250"/>
                  </a:lnTo>
                  <a:lnTo>
                    <a:pt x="126094" y="222564"/>
                  </a:lnTo>
                  <a:lnTo>
                    <a:pt x="114651" y="229330"/>
                  </a:lnTo>
                  <a:lnTo>
                    <a:pt x="100904" y="235065"/>
                  </a:lnTo>
                  <a:lnTo>
                    <a:pt x="22024" y="2502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653989" y="3105260"/>
              <a:ext cx="132139" cy="1"/>
            </a:xfrm>
            <a:custGeom>
              <a:avLst/>
              <a:gdLst/>
              <a:ahLst/>
              <a:cxnLst/>
              <a:rect l="0" t="0" r="0" b="0"/>
              <a:pathLst>
                <a:path w="132139" h="1">
                  <a:moveTo>
                    <a:pt x="0" y="0"/>
                  </a:move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631965" y="2940086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742081" y="3226387"/>
              <a:ext cx="11013" cy="11012"/>
            </a:xfrm>
            <a:custGeom>
              <a:avLst/>
              <a:gdLst/>
              <a:ahLst/>
              <a:cxnLst/>
              <a:rect l="0" t="0" r="0" b="0"/>
              <a:pathLst>
                <a:path w="11013" h="11012">
                  <a:moveTo>
                    <a:pt x="11012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973324" y="2940086"/>
              <a:ext cx="77082" cy="22024"/>
            </a:xfrm>
            <a:custGeom>
              <a:avLst/>
              <a:gdLst/>
              <a:ahLst/>
              <a:cxnLst/>
              <a:rect l="0" t="0" r="0" b="0"/>
              <a:pathLst>
                <a:path w="77082" h="22024">
                  <a:moveTo>
                    <a:pt x="0" y="0"/>
                  </a:moveTo>
                  <a:lnTo>
                    <a:pt x="35935" y="11979"/>
                  </a:lnTo>
                  <a:lnTo>
                    <a:pt x="77081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149509" y="2842513"/>
              <a:ext cx="121122" cy="152632"/>
            </a:xfrm>
            <a:custGeom>
              <a:avLst/>
              <a:gdLst/>
              <a:ahLst/>
              <a:cxnLst/>
              <a:rect l="0" t="0" r="0" b="0"/>
              <a:pathLst>
                <a:path w="121122" h="152632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8" y="765"/>
                  </a:lnTo>
                  <a:lnTo>
                    <a:pt x="51826" y="0"/>
                  </a:lnTo>
                  <a:lnTo>
                    <a:pt x="61468" y="3160"/>
                  </a:lnTo>
                  <a:lnTo>
                    <a:pt x="69118" y="8938"/>
                  </a:lnTo>
                  <a:lnTo>
                    <a:pt x="75443" y="16460"/>
                  </a:lnTo>
                  <a:lnTo>
                    <a:pt x="75989" y="25145"/>
                  </a:lnTo>
                  <a:lnTo>
                    <a:pt x="72682" y="34606"/>
                  </a:lnTo>
                  <a:lnTo>
                    <a:pt x="66808" y="44583"/>
                  </a:lnTo>
                  <a:lnTo>
                    <a:pt x="60444" y="53682"/>
                  </a:lnTo>
                  <a:lnTo>
                    <a:pt x="53754" y="62195"/>
                  </a:lnTo>
                  <a:lnTo>
                    <a:pt x="46848" y="70317"/>
                  </a:lnTo>
                  <a:lnTo>
                    <a:pt x="45914" y="73285"/>
                  </a:lnTo>
                  <a:lnTo>
                    <a:pt x="48962" y="72816"/>
                  </a:lnTo>
                  <a:lnTo>
                    <a:pt x="54665" y="70057"/>
                  </a:lnTo>
                  <a:lnTo>
                    <a:pt x="63361" y="68218"/>
                  </a:lnTo>
                  <a:lnTo>
                    <a:pt x="74051" y="66991"/>
                  </a:lnTo>
                  <a:lnTo>
                    <a:pt x="86073" y="66174"/>
                  </a:lnTo>
                  <a:lnTo>
                    <a:pt x="96534" y="69299"/>
                  </a:lnTo>
                  <a:lnTo>
                    <a:pt x="105955" y="75053"/>
                  </a:lnTo>
                  <a:lnTo>
                    <a:pt x="114683" y="82560"/>
                  </a:lnTo>
                  <a:lnTo>
                    <a:pt x="119278" y="91235"/>
                  </a:lnTo>
                  <a:lnTo>
                    <a:pt x="121117" y="100689"/>
                  </a:lnTo>
                  <a:lnTo>
                    <a:pt x="121121" y="110662"/>
                  </a:lnTo>
                  <a:lnTo>
                    <a:pt x="117453" y="119758"/>
                  </a:lnTo>
                  <a:lnTo>
                    <a:pt x="111336" y="128269"/>
                  </a:lnTo>
                  <a:lnTo>
                    <a:pt x="103588" y="136389"/>
                  </a:lnTo>
                  <a:lnTo>
                    <a:pt x="94752" y="143027"/>
                  </a:lnTo>
                  <a:lnTo>
                    <a:pt x="85191" y="148675"/>
                  </a:lnTo>
                  <a:lnTo>
                    <a:pt x="33034" y="1526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116475" y="3094248"/>
              <a:ext cx="242255" cy="11013"/>
            </a:xfrm>
            <a:custGeom>
              <a:avLst/>
              <a:gdLst/>
              <a:ahLst/>
              <a:cxnLst/>
              <a:rect l="0" t="0" r="0" b="0"/>
              <a:pathLst>
                <a:path w="242255" h="11013">
                  <a:moveTo>
                    <a:pt x="0" y="0"/>
                  </a:moveTo>
                  <a:lnTo>
                    <a:pt x="61305" y="0"/>
                  </a:lnTo>
                  <a:lnTo>
                    <a:pt x="75128" y="1224"/>
                  </a:lnTo>
                  <a:lnTo>
                    <a:pt x="89238" y="3263"/>
                  </a:lnTo>
                  <a:lnTo>
                    <a:pt x="103537" y="5846"/>
                  </a:lnTo>
                  <a:lnTo>
                    <a:pt x="117965" y="6344"/>
                  </a:lnTo>
                  <a:lnTo>
                    <a:pt x="132478" y="5453"/>
                  </a:lnTo>
                  <a:lnTo>
                    <a:pt x="147046" y="3635"/>
                  </a:lnTo>
                  <a:lnTo>
                    <a:pt x="161653" y="2424"/>
                  </a:lnTo>
                  <a:lnTo>
                    <a:pt x="176285" y="1616"/>
                  </a:lnTo>
                  <a:lnTo>
                    <a:pt x="242254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174594" y="3226387"/>
              <a:ext cx="173124" cy="65384"/>
            </a:xfrm>
            <a:custGeom>
              <a:avLst/>
              <a:gdLst/>
              <a:ahLst/>
              <a:cxnLst/>
              <a:rect l="0" t="0" r="0" b="0"/>
              <a:pathLst>
                <a:path w="173124" h="65384">
                  <a:moveTo>
                    <a:pt x="18961" y="0"/>
                  </a:moveTo>
                  <a:lnTo>
                    <a:pt x="7270" y="17537"/>
                  </a:lnTo>
                  <a:lnTo>
                    <a:pt x="3826" y="27597"/>
                  </a:lnTo>
                  <a:lnTo>
                    <a:pt x="1530" y="39198"/>
                  </a:lnTo>
                  <a:lnTo>
                    <a:pt x="0" y="51825"/>
                  </a:lnTo>
                  <a:lnTo>
                    <a:pt x="2649" y="59020"/>
                  </a:lnTo>
                  <a:lnTo>
                    <a:pt x="8087" y="62594"/>
                  </a:lnTo>
                  <a:lnTo>
                    <a:pt x="15382" y="63752"/>
                  </a:lnTo>
                  <a:lnTo>
                    <a:pt x="25140" y="64524"/>
                  </a:lnTo>
                  <a:lnTo>
                    <a:pt x="36538" y="65040"/>
                  </a:lnTo>
                  <a:lnTo>
                    <a:pt x="49032" y="65383"/>
                  </a:lnTo>
                  <a:lnTo>
                    <a:pt x="61031" y="64388"/>
                  </a:lnTo>
                  <a:lnTo>
                    <a:pt x="72701" y="62502"/>
                  </a:lnTo>
                  <a:lnTo>
                    <a:pt x="113188" y="54001"/>
                  </a:lnTo>
                  <a:lnTo>
                    <a:pt x="173123" y="44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298347" y="3204364"/>
              <a:ext cx="27348" cy="297313"/>
            </a:xfrm>
            <a:custGeom>
              <a:avLst/>
              <a:gdLst/>
              <a:ahLst/>
              <a:cxnLst/>
              <a:rect l="0" t="0" r="0" b="0"/>
              <a:pathLst>
                <a:path w="27348" h="297313">
                  <a:moveTo>
                    <a:pt x="16336" y="0"/>
                  </a:moveTo>
                  <a:lnTo>
                    <a:pt x="10490" y="17537"/>
                  </a:lnTo>
                  <a:lnTo>
                    <a:pt x="7545" y="30044"/>
                  </a:lnTo>
                  <a:lnTo>
                    <a:pt x="4357" y="45723"/>
                  </a:lnTo>
                  <a:lnTo>
                    <a:pt x="1009" y="63516"/>
                  </a:lnTo>
                  <a:lnTo>
                    <a:pt x="0" y="79049"/>
                  </a:lnTo>
                  <a:lnTo>
                    <a:pt x="551" y="93075"/>
                  </a:lnTo>
                  <a:lnTo>
                    <a:pt x="2142" y="106096"/>
                  </a:lnTo>
                  <a:lnTo>
                    <a:pt x="3203" y="120895"/>
                  </a:lnTo>
                  <a:lnTo>
                    <a:pt x="3910" y="136878"/>
                  </a:lnTo>
                  <a:lnTo>
                    <a:pt x="4696" y="169726"/>
                  </a:lnTo>
                  <a:lnTo>
                    <a:pt x="5045" y="200639"/>
                  </a:lnTo>
                  <a:lnTo>
                    <a:pt x="6361" y="214511"/>
                  </a:lnTo>
                  <a:lnTo>
                    <a:pt x="8463" y="227429"/>
                  </a:lnTo>
                  <a:lnTo>
                    <a:pt x="11087" y="239712"/>
                  </a:lnTo>
                  <a:lnTo>
                    <a:pt x="14060" y="251571"/>
                  </a:lnTo>
                  <a:lnTo>
                    <a:pt x="17266" y="263147"/>
                  </a:lnTo>
                  <a:lnTo>
                    <a:pt x="27347" y="2973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147457" y="3660505"/>
              <a:ext cx="198209" cy="215565"/>
            </a:xfrm>
            <a:custGeom>
              <a:avLst/>
              <a:gdLst/>
              <a:ahLst/>
              <a:cxnLst/>
              <a:rect l="0" t="0" r="0" b="0"/>
              <a:pathLst>
                <a:path w="198209" h="215565">
                  <a:moveTo>
                    <a:pt x="0" y="6344"/>
                  </a:moveTo>
                  <a:lnTo>
                    <a:pt x="23382" y="6344"/>
                  </a:lnTo>
                  <a:lnTo>
                    <a:pt x="33941" y="5121"/>
                  </a:lnTo>
                  <a:lnTo>
                    <a:pt x="44651" y="3081"/>
                  </a:lnTo>
                  <a:lnTo>
                    <a:pt x="55461" y="499"/>
                  </a:lnTo>
                  <a:lnTo>
                    <a:pt x="66338" y="0"/>
                  </a:lnTo>
                  <a:lnTo>
                    <a:pt x="77260" y="891"/>
                  </a:lnTo>
                  <a:lnTo>
                    <a:pt x="88212" y="2709"/>
                  </a:lnTo>
                  <a:lnTo>
                    <a:pt x="96737" y="8815"/>
                  </a:lnTo>
                  <a:lnTo>
                    <a:pt x="103643" y="17779"/>
                  </a:lnTo>
                  <a:lnTo>
                    <a:pt x="109471" y="28650"/>
                  </a:lnTo>
                  <a:lnTo>
                    <a:pt x="112133" y="40791"/>
                  </a:lnTo>
                  <a:lnTo>
                    <a:pt x="112684" y="53779"/>
                  </a:lnTo>
                  <a:lnTo>
                    <a:pt x="111827" y="67331"/>
                  </a:lnTo>
                  <a:lnTo>
                    <a:pt x="108810" y="82484"/>
                  </a:lnTo>
                  <a:lnTo>
                    <a:pt x="104351" y="98703"/>
                  </a:lnTo>
                  <a:lnTo>
                    <a:pt x="98932" y="115634"/>
                  </a:lnTo>
                  <a:lnTo>
                    <a:pt x="92872" y="131815"/>
                  </a:lnTo>
                  <a:lnTo>
                    <a:pt x="86385" y="147496"/>
                  </a:lnTo>
                  <a:lnTo>
                    <a:pt x="79613" y="162844"/>
                  </a:lnTo>
                  <a:lnTo>
                    <a:pt x="71427" y="175524"/>
                  </a:lnTo>
                  <a:lnTo>
                    <a:pt x="62301" y="186423"/>
                  </a:lnTo>
                  <a:lnTo>
                    <a:pt x="52545" y="196137"/>
                  </a:lnTo>
                  <a:lnTo>
                    <a:pt x="49712" y="201389"/>
                  </a:lnTo>
                  <a:lnTo>
                    <a:pt x="51494" y="203667"/>
                  </a:lnTo>
                  <a:lnTo>
                    <a:pt x="56352" y="203962"/>
                  </a:lnTo>
                  <a:lnTo>
                    <a:pt x="74802" y="204290"/>
                  </a:lnTo>
                  <a:lnTo>
                    <a:pt x="126523" y="204500"/>
                  </a:lnTo>
                  <a:lnTo>
                    <a:pt x="140629" y="205741"/>
                  </a:lnTo>
                  <a:lnTo>
                    <a:pt x="154929" y="207792"/>
                  </a:lnTo>
                  <a:lnTo>
                    <a:pt x="198208" y="2155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147457" y="3997196"/>
              <a:ext cx="275290" cy="11013"/>
            </a:xfrm>
            <a:custGeom>
              <a:avLst/>
              <a:gdLst/>
              <a:ahLst/>
              <a:cxnLst/>
              <a:rect l="0" t="0" r="0" b="0"/>
              <a:pathLst>
                <a:path w="275290" h="11013">
                  <a:moveTo>
                    <a:pt x="0" y="11012"/>
                  </a:moveTo>
                  <a:lnTo>
                    <a:pt x="23382" y="5166"/>
                  </a:lnTo>
                  <a:lnTo>
                    <a:pt x="37612" y="3444"/>
                  </a:lnTo>
                  <a:lnTo>
                    <a:pt x="54439" y="2296"/>
                  </a:lnTo>
                  <a:lnTo>
                    <a:pt x="91488" y="1021"/>
                  </a:lnTo>
                  <a:lnTo>
                    <a:pt x="165119" y="202"/>
                  </a:lnTo>
                  <a:lnTo>
                    <a:pt x="27528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224538" y="4114911"/>
              <a:ext cx="177130" cy="252443"/>
            </a:xfrm>
            <a:custGeom>
              <a:avLst/>
              <a:gdLst/>
              <a:ahLst/>
              <a:cxnLst/>
              <a:rect l="0" t="0" r="0" b="0"/>
              <a:pathLst>
                <a:path w="177130" h="252443">
                  <a:moveTo>
                    <a:pt x="0" y="36447"/>
                  </a:moveTo>
                  <a:lnTo>
                    <a:pt x="11691" y="18910"/>
                  </a:lnTo>
                  <a:lnTo>
                    <a:pt x="20029" y="12521"/>
                  </a:lnTo>
                  <a:lnTo>
                    <a:pt x="30482" y="7037"/>
                  </a:lnTo>
                  <a:lnTo>
                    <a:pt x="42344" y="2159"/>
                  </a:lnTo>
                  <a:lnTo>
                    <a:pt x="53923" y="129"/>
                  </a:lnTo>
                  <a:lnTo>
                    <a:pt x="65313" y="0"/>
                  </a:lnTo>
                  <a:lnTo>
                    <a:pt x="76576" y="1138"/>
                  </a:lnTo>
                  <a:lnTo>
                    <a:pt x="86532" y="4343"/>
                  </a:lnTo>
                  <a:lnTo>
                    <a:pt x="95617" y="8927"/>
                  </a:lnTo>
                  <a:lnTo>
                    <a:pt x="104120" y="14429"/>
                  </a:lnTo>
                  <a:lnTo>
                    <a:pt x="108566" y="22992"/>
                  </a:lnTo>
                  <a:lnTo>
                    <a:pt x="110306" y="33595"/>
                  </a:lnTo>
                  <a:lnTo>
                    <a:pt x="110242" y="45557"/>
                  </a:lnTo>
                  <a:lnTo>
                    <a:pt x="106530" y="55979"/>
                  </a:lnTo>
                  <a:lnTo>
                    <a:pt x="100383" y="65374"/>
                  </a:lnTo>
                  <a:lnTo>
                    <a:pt x="92616" y="74084"/>
                  </a:lnTo>
                  <a:lnTo>
                    <a:pt x="77460" y="90288"/>
                  </a:lnTo>
                  <a:lnTo>
                    <a:pt x="69992" y="98034"/>
                  </a:lnTo>
                  <a:lnTo>
                    <a:pt x="71132" y="103199"/>
                  </a:lnTo>
                  <a:lnTo>
                    <a:pt x="78008" y="106642"/>
                  </a:lnTo>
                  <a:lnTo>
                    <a:pt x="88710" y="108937"/>
                  </a:lnTo>
                  <a:lnTo>
                    <a:pt x="99516" y="111691"/>
                  </a:lnTo>
                  <a:lnTo>
                    <a:pt x="110391" y="114750"/>
                  </a:lnTo>
                  <a:lnTo>
                    <a:pt x="121310" y="118013"/>
                  </a:lnTo>
                  <a:lnTo>
                    <a:pt x="131037" y="122636"/>
                  </a:lnTo>
                  <a:lnTo>
                    <a:pt x="139969" y="128164"/>
                  </a:lnTo>
                  <a:lnTo>
                    <a:pt x="148370" y="134297"/>
                  </a:lnTo>
                  <a:lnTo>
                    <a:pt x="156418" y="142056"/>
                  </a:lnTo>
                  <a:lnTo>
                    <a:pt x="164231" y="150899"/>
                  </a:lnTo>
                  <a:lnTo>
                    <a:pt x="171886" y="160465"/>
                  </a:lnTo>
                  <a:lnTo>
                    <a:pt x="175766" y="170513"/>
                  </a:lnTo>
                  <a:lnTo>
                    <a:pt x="177129" y="180882"/>
                  </a:lnTo>
                  <a:lnTo>
                    <a:pt x="176814" y="191466"/>
                  </a:lnTo>
                  <a:lnTo>
                    <a:pt x="174158" y="200968"/>
                  </a:lnTo>
                  <a:lnTo>
                    <a:pt x="169940" y="209750"/>
                  </a:lnTo>
                  <a:lnTo>
                    <a:pt x="164680" y="218052"/>
                  </a:lnTo>
                  <a:lnTo>
                    <a:pt x="156280" y="226033"/>
                  </a:lnTo>
                  <a:lnTo>
                    <a:pt x="145786" y="233801"/>
                  </a:lnTo>
                  <a:lnTo>
                    <a:pt x="133895" y="241427"/>
                  </a:lnTo>
                  <a:lnTo>
                    <a:pt x="121075" y="246511"/>
                  </a:lnTo>
                  <a:lnTo>
                    <a:pt x="107633" y="249900"/>
                  </a:lnTo>
                  <a:lnTo>
                    <a:pt x="93778" y="252159"/>
                  </a:lnTo>
                  <a:lnTo>
                    <a:pt x="80871" y="252442"/>
                  </a:lnTo>
                  <a:lnTo>
                    <a:pt x="68596" y="251407"/>
                  </a:lnTo>
                  <a:lnTo>
                    <a:pt x="22023" y="2346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638662" y="3942138"/>
              <a:ext cx="60903" cy="86904"/>
            </a:xfrm>
            <a:custGeom>
              <a:avLst/>
              <a:gdLst/>
              <a:ahLst/>
              <a:cxnLst/>
              <a:rect l="0" t="0" r="0" b="0"/>
              <a:pathLst>
                <a:path w="60903" h="86904">
                  <a:moveTo>
                    <a:pt x="15327" y="0"/>
                  </a:moveTo>
                  <a:lnTo>
                    <a:pt x="0" y="45980"/>
                  </a:lnTo>
                  <a:lnTo>
                    <a:pt x="215" y="56347"/>
                  </a:lnTo>
                  <a:lnTo>
                    <a:pt x="2805" y="66929"/>
                  </a:lnTo>
                  <a:lnTo>
                    <a:pt x="6979" y="77654"/>
                  </a:lnTo>
                  <a:lnTo>
                    <a:pt x="13432" y="83581"/>
                  </a:lnTo>
                  <a:lnTo>
                    <a:pt x="21405" y="86308"/>
                  </a:lnTo>
                  <a:lnTo>
                    <a:pt x="30390" y="86903"/>
                  </a:lnTo>
                  <a:lnTo>
                    <a:pt x="37604" y="83629"/>
                  </a:lnTo>
                  <a:lnTo>
                    <a:pt x="43637" y="77776"/>
                  </a:lnTo>
                  <a:lnTo>
                    <a:pt x="48882" y="70203"/>
                  </a:lnTo>
                  <a:lnTo>
                    <a:pt x="51156" y="61485"/>
                  </a:lnTo>
                  <a:lnTo>
                    <a:pt x="51447" y="52001"/>
                  </a:lnTo>
                  <a:lnTo>
                    <a:pt x="50419" y="42009"/>
                  </a:lnTo>
                  <a:lnTo>
                    <a:pt x="47286" y="32900"/>
                  </a:lnTo>
                  <a:lnTo>
                    <a:pt x="42751" y="24381"/>
                  </a:lnTo>
                  <a:lnTo>
                    <a:pt x="37280" y="16254"/>
                  </a:lnTo>
                  <a:lnTo>
                    <a:pt x="31186" y="13283"/>
                  </a:lnTo>
                  <a:lnTo>
                    <a:pt x="24676" y="13749"/>
                  </a:lnTo>
                  <a:lnTo>
                    <a:pt x="17889" y="16507"/>
                  </a:lnTo>
                  <a:lnTo>
                    <a:pt x="13364" y="23240"/>
                  </a:lnTo>
                  <a:lnTo>
                    <a:pt x="10348" y="32622"/>
                  </a:lnTo>
                  <a:lnTo>
                    <a:pt x="8337" y="43772"/>
                  </a:lnTo>
                  <a:lnTo>
                    <a:pt x="10667" y="52428"/>
                  </a:lnTo>
                  <a:lnTo>
                    <a:pt x="15890" y="59422"/>
                  </a:lnTo>
                  <a:lnTo>
                    <a:pt x="23043" y="65309"/>
                  </a:lnTo>
                  <a:lnTo>
                    <a:pt x="30259" y="66786"/>
                  </a:lnTo>
                  <a:lnTo>
                    <a:pt x="37517" y="65324"/>
                  </a:lnTo>
                  <a:lnTo>
                    <a:pt x="44802" y="61902"/>
                  </a:lnTo>
                  <a:lnTo>
                    <a:pt x="50883" y="55950"/>
                  </a:lnTo>
                  <a:lnTo>
                    <a:pt x="56160" y="48312"/>
                  </a:lnTo>
                  <a:lnTo>
                    <a:pt x="60902" y="39549"/>
                  </a:lnTo>
                  <a:lnTo>
                    <a:pt x="60392" y="34931"/>
                  </a:lnTo>
                  <a:lnTo>
                    <a:pt x="56382" y="33075"/>
                  </a:lnTo>
                  <a:lnTo>
                    <a:pt x="50038" y="33062"/>
                  </a:lnTo>
                  <a:lnTo>
                    <a:pt x="43362" y="35500"/>
                  </a:lnTo>
                  <a:lnTo>
                    <a:pt x="36463" y="39572"/>
                  </a:lnTo>
                  <a:lnTo>
                    <a:pt x="29418" y="44734"/>
                  </a:lnTo>
                  <a:lnTo>
                    <a:pt x="28391" y="49399"/>
                  </a:lnTo>
                  <a:lnTo>
                    <a:pt x="31378" y="53732"/>
                  </a:lnTo>
                  <a:lnTo>
                    <a:pt x="37039" y="57845"/>
                  </a:lnTo>
                  <a:lnTo>
                    <a:pt x="42036" y="56916"/>
                  </a:lnTo>
                  <a:lnTo>
                    <a:pt x="46592" y="52626"/>
                  </a:lnTo>
                  <a:lnTo>
                    <a:pt x="50852" y="46096"/>
                  </a:lnTo>
                  <a:lnTo>
                    <a:pt x="50022" y="40519"/>
                  </a:lnTo>
                  <a:lnTo>
                    <a:pt x="45798" y="35577"/>
                  </a:lnTo>
                  <a:lnTo>
                    <a:pt x="4315" y="33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907255" y="3765953"/>
              <a:ext cx="88093" cy="22024"/>
            </a:xfrm>
            <a:custGeom>
              <a:avLst/>
              <a:gdLst/>
              <a:ahLst/>
              <a:cxnLst/>
              <a:rect l="0" t="0" r="0" b="0"/>
              <a:pathLst>
                <a:path w="88093" h="22024">
                  <a:moveTo>
                    <a:pt x="0" y="0"/>
                  </a:moveTo>
                  <a:lnTo>
                    <a:pt x="17537" y="5846"/>
                  </a:lnTo>
                  <a:lnTo>
                    <a:pt x="28821" y="8792"/>
                  </a:lnTo>
                  <a:lnTo>
                    <a:pt x="88092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112159" y="3655838"/>
              <a:ext cx="125443" cy="99105"/>
            </a:xfrm>
            <a:custGeom>
              <a:avLst/>
              <a:gdLst/>
              <a:ahLst/>
              <a:cxnLst/>
              <a:rect l="0" t="0" r="0" b="0"/>
              <a:pathLst>
                <a:path w="125443" h="99105">
                  <a:moveTo>
                    <a:pt x="15327" y="0"/>
                  </a:moveTo>
                  <a:lnTo>
                    <a:pt x="9481" y="17537"/>
                  </a:lnTo>
                  <a:lnTo>
                    <a:pt x="6536" y="27597"/>
                  </a:lnTo>
                  <a:lnTo>
                    <a:pt x="0" y="51825"/>
                  </a:lnTo>
                  <a:lnTo>
                    <a:pt x="1439" y="61467"/>
                  </a:lnTo>
                  <a:lnTo>
                    <a:pt x="6068" y="69119"/>
                  </a:lnTo>
                  <a:lnTo>
                    <a:pt x="12825" y="75443"/>
                  </a:lnTo>
                  <a:lnTo>
                    <a:pt x="22223" y="79659"/>
                  </a:lnTo>
                  <a:lnTo>
                    <a:pt x="33383" y="82471"/>
                  </a:lnTo>
                  <a:lnTo>
                    <a:pt x="45717" y="84344"/>
                  </a:lnTo>
                  <a:lnTo>
                    <a:pt x="57610" y="86817"/>
                  </a:lnTo>
                  <a:lnTo>
                    <a:pt x="69209" y="89689"/>
                  </a:lnTo>
                  <a:lnTo>
                    <a:pt x="125442" y="991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204567" y="3622803"/>
              <a:ext cx="11013" cy="231244"/>
            </a:xfrm>
            <a:custGeom>
              <a:avLst/>
              <a:gdLst/>
              <a:ahLst/>
              <a:cxnLst/>
              <a:rect l="0" t="0" r="0" b="0"/>
              <a:pathLst>
                <a:path w="11013" h="231244">
                  <a:moveTo>
                    <a:pt x="0" y="0"/>
                  </a:moveTo>
                  <a:lnTo>
                    <a:pt x="0" y="160241"/>
                  </a:lnTo>
                  <a:lnTo>
                    <a:pt x="11012" y="2312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072428" y="3991154"/>
              <a:ext cx="242256" cy="28066"/>
            </a:xfrm>
            <a:custGeom>
              <a:avLst/>
              <a:gdLst/>
              <a:ahLst/>
              <a:cxnLst/>
              <a:rect l="0" t="0" r="0" b="0"/>
              <a:pathLst>
                <a:path w="242256" h="28066">
                  <a:moveTo>
                    <a:pt x="0" y="17054"/>
                  </a:moveTo>
                  <a:lnTo>
                    <a:pt x="17537" y="11208"/>
                  </a:lnTo>
                  <a:lnTo>
                    <a:pt x="28820" y="9486"/>
                  </a:lnTo>
                  <a:lnTo>
                    <a:pt x="42460" y="8338"/>
                  </a:lnTo>
                  <a:lnTo>
                    <a:pt x="57671" y="7573"/>
                  </a:lnTo>
                  <a:lnTo>
                    <a:pt x="73929" y="5839"/>
                  </a:lnTo>
                  <a:lnTo>
                    <a:pt x="90885" y="3460"/>
                  </a:lnTo>
                  <a:lnTo>
                    <a:pt x="108307" y="650"/>
                  </a:lnTo>
                  <a:lnTo>
                    <a:pt x="124815" y="0"/>
                  </a:lnTo>
                  <a:lnTo>
                    <a:pt x="140715" y="791"/>
                  </a:lnTo>
                  <a:lnTo>
                    <a:pt x="156209" y="2541"/>
                  </a:lnTo>
                  <a:lnTo>
                    <a:pt x="171433" y="4932"/>
                  </a:lnTo>
                  <a:lnTo>
                    <a:pt x="186475" y="7749"/>
                  </a:lnTo>
                  <a:lnTo>
                    <a:pt x="242255" y="280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083439" y="4123489"/>
              <a:ext cx="145637" cy="208439"/>
            </a:xfrm>
            <a:custGeom>
              <a:avLst/>
              <a:gdLst/>
              <a:ahLst/>
              <a:cxnLst/>
              <a:rect l="0" t="0" r="0" b="0"/>
              <a:pathLst>
                <a:path w="145637" h="208439">
                  <a:moveTo>
                    <a:pt x="66070" y="5846"/>
                  </a:moveTo>
                  <a:lnTo>
                    <a:pt x="89453" y="0"/>
                  </a:lnTo>
                  <a:lnTo>
                    <a:pt x="100011" y="725"/>
                  </a:lnTo>
                  <a:lnTo>
                    <a:pt x="110721" y="3655"/>
                  </a:lnTo>
                  <a:lnTo>
                    <a:pt x="121531" y="8056"/>
                  </a:lnTo>
                  <a:lnTo>
                    <a:pt x="128738" y="15884"/>
                  </a:lnTo>
                  <a:lnTo>
                    <a:pt x="133542" y="25996"/>
                  </a:lnTo>
                  <a:lnTo>
                    <a:pt x="136745" y="37632"/>
                  </a:lnTo>
                  <a:lnTo>
                    <a:pt x="136433" y="49060"/>
                  </a:lnTo>
                  <a:lnTo>
                    <a:pt x="133778" y="60349"/>
                  </a:lnTo>
                  <a:lnTo>
                    <a:pt x="129562" y="71546"/>
                  </a:lnTo>
                  <a:lnTo>
                    <a:pt x="123080" y="80233"/>
                  </a:lnTo>
                  <a:lnTo>
                    <a:pt x="115088" y="87249"/>
                  </a:lnTo>
                  <a:lnTo>
                    <a:pt x="106089" y="93149"/>
                  </a:lnTo>
                  <a:lnTo>
                    <a:pt x="103761" y="98306"/>
                  </a:lnTo>
                  <a:lnTo>
                    <a:pt x="105880" y="102968"/>
                  </a:lnTo>
                  <a:lnTo>
                    <a:pt x="110963" y="107299"/>
                  </a:lnTo>
                  <a:lnTo>
                    <a:pt x="116798" y="112633"/>
                  </a:lnTo>
                  <a:lnTo>
                    <a:pt x="129807" y="125086"/>
                  </a:lnTo>
                  <a:lnTo>
                    <a:pt x="135478" y="133056"/>
                  </a:lnTo>
                  <a:lnTo>
                    <a:pt x="140483" y="142040"/>
                  </a:lnTo>
                  <a:lnTo>
                    <a:pt x="145043" y="151700"/>
                  </a:lnTo>
                  <a:lnTo>
                    <a:pt x="145636" y="160587"/>
                  </a:lnTo>
                  <a:lnTo>
                    <a:pt x="143584" y="168958"/>
                  </a:lnTo>
                  <a:lnTo>
                    <a:pt x="139769" y="176986"/>
                  </a:lnTo>
                  <a:lnTo>
                    <a:pt x="133555" y="183562"/>
                  </a:lnTo>
                  <a:lnTo>
                    <a:pt x="125742" y="189169"/>
                  </a:lnTo>
                  <a:lnTo>
                    <a:pt x="116863" y="194131"/>
                  </a:lnTo>
                  <a:lnTo>
                    <a:pt x="107273" y="198662"/>
                  </a:lnTo>
                  <a:lnTo>
                    <a:pt x="97209" y="202906"/>
                  </a:lnTo>
                  <a:lnTo>
                    <a:pt x="86829" y="206959"/>
                  </a:lnTo>
                  <a:lnTo>
                    <a:pt x="76239" y="208438"/>
                  </a:lnTo>
                  <a:lnTo>
                    <a:pt x="65509" y="208200"/>
                  </a:lnTo>
                  <a:lnTo>
                    <a:pt x="54685" y="206818"/>
                  </a:lnTo>
                  <a:lnTo>
                    <a:pt x="43798" y="204673"/>
                  </a:lnTo>
                  <a:lnTo>
                    <a:pt x="32869" y="202020"/>
                  </a:lnTo>
                  <a:lnTo>
                    <a:pt x="0" y="193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545925" y="3920115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545925" y="3997196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3232"/>
                  </a:lnTo>
                  <a:lnTo>
                    <a:pt x="39198" y="10045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8887283" y="3649493"/>
              <a:ext cx="121129" cy="6346"/>
            </a:xfrm>
            <a:custGeom>
              <a:avLst/>
              <a:gdLst/>
              <a:ahLst/>
              <a:cxnLst/>
              <a:rect l="0" t="0" r="0" b="0"/>
              <a:pathLst>
                <a:path w="121129" h="6346">
                  <a:moveTo>
                    <a:pt x="0" y="6345"/>
                  </a:moveTo>
                  <a:lnTo>
                    <a:pt x="17537" y="499"/>
                  </a:lnTo>
                  <a:lnTo>
                    <a:pt x="27597" y="0"/>
                  </a:lnTo>
                  <a:lnTo>
                    <a:pt x="39198" y="892"/>
                  </a:lnTo>
                  <a:lnTo>
                    <a:pt x="51826" y="2710"/>
                  </a:lnTo>
                  <a:lnTo>
                    <a:pt x="65138" y="3921"/>
                  </a:lnTo>
                  <a:lnTo>
                    <a:pt x="78907" y="4729"/>
                  </a:lnTo>
                  <a:lnTo>
                    <a:pt x="121128" y="63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115547" y="3501676"/>
              <a:ext cx="130189" cy="319532"/>
            </a:xfrm>
            <a:custGeom>
              <a:avLst/>
              <a:gdLst/>
              <a:ahLst/>
              <a:cxnLst/>
              <a:rect l="0" t="0" r="0" b="0"/>
              <a:pathLst>
                <a:path w="130189" h="319532">
                  <a:moveTo>
                    <a:pt x="69048" y="0"/>
                  </a:moveTo>
                  <a:lnTo>
                    <a:pt x="51512" y="11691"/>
                  </a:lnTo>
                  <a:lnTo>
                    <a:pt x="45122" y="18806"/>
                  </a:lnTo>
                  <a:lnTo>
                    <a:pt x="39639" y="27219"/>
                  </a:lnTo>
                  <a:lnTo>
                    <a:pt x="34760" y="36499"/>
                  </a:lnTo>
                  <a:lnTo>
                    <a:pt x="30284" y="46355"/>
                  </a:lnTo>
                  <a:lnTo>
                    <a:pt x="26077" y="56597"/>
                  </a:lnTo>
                  <a:lnTo>
                    <a:pt x="22048" y="67096"/>
                  </a:lnTo>
                  <a:lnTo>
                    <a:pt x="19362" y="78989"/>
                  </a:lnTo>
                  <a:lnTo>
                    <a:pt x="17572" y="91811"/>
                  </a:lnTo>
                  <a:lnTo>
                    <a:pt x="16378" y="105254"/>
                  </a:lnTo>
                  <a:lnTo>
                    <a:pt x="16806" y="117886"/>
                  </a:lnTo>
                  <a:lnTo>
                    <a:pt x="18314" y="129978"/>
                  </a:lnTo>
                  <a:lnTo>
                    <a:pt x="20544" y="141710"/>
                  </a:lnTo>
                  <a:lnTo>
                    <a:pt x="23254" y="153201"/>
                  </a:lnTo>
                  <a:lnTo>
                    <a:pt x="26284" y="164533"/>
                  </a:lnTo>
                  <a:lnTo>
                    <a:pt x="29527" y="175758"/>
                  </a:lnTo>
                  <a:lnTo>
                    <a:pt x="34136" y="188135"/>
                  </a:lnTo>
                  <a:lnTo>
                    <a:pt x="39656" y="201281"/>
                  </a:lnTo>
                  <a:lnTo>
                    <a:pt x="45783" y="214939"/>
                  </a:lnTo>
                  <a:lnTo>
                    <a:pt x="51091" y="227714"/>
                  </a:lnTo>
                  <a:lnTo>
                    <a:pt x="55853" y="239902"/>
                  </a:lnTo>
                  <a:lnTo>
                    <a:pt x="60251" y="251698"/>
                  </a:lnTo>
                  <a:lnTo>
                    <a:pt x="61961" y="263232"/>
                  </a:lnTo>
                  <a:lnTo>
                    <a:pt x="61876" y="274592"/>
                  </a:lnTo>
                  <a:lnTo>
                    <a:pt x="60596" y="285836"/>
                  </a:lnTo>
                  <a:lnTo>
                    <a:pt x="57296" y="295779"/>
                  </a:lnTo>
                  <a:lnTo>
                    <a:pt x="52649" y="304854"/>
                  </a:lnTo>
                  <a:lnTo>
                    <a:pt x="47104" y="313352"/>
                  </a:lnTo>
                  <a:lnTo>
                    <a:pt x="39736" y="317793"/>
                  </a:lnTo>
                  <a:lnTo>
                    <a:pt x="31155" y="319531"/>
                  </a:lnTo>
                  <a:lnTo>
                    <a:pt x="21763" y="319465"/>
                  </a:lnTo>
                  <a:lnTo>
                    <a:pt x="14278" y="315752"/>
                  </a:lnTo>
                  <a:lnTo>
                    <a:pt x="8065" y="309605"/>
                  </a:lnTo>
                  <a:lnTo>
                    <a:pt x="2699" y="301837"/>
                  </a:lnTo>
                  <a:lnTo>
                    <a:pt x="346" y="291764"/>
                  </a:lnTo>
                  <a:lnTo>
                    <a:pt x="0" y="280155"/>
                  </a:lnTo>
                  <a:lnTo>
                    <a:pt x="993" y="267521"/>
                  </a:lnTo>
                  <a:lnTo>
                    <a:pt x="4102" y="256652"/>
                  </a:lnTo>
                  <a:lnTo>
                    <a:pt x="8622" y="246958"/>
                  </a:lnTo>
                  <a:lnTo>
                    <a:pt x="14082" y="238049"/>
                  </a:lnTo>
                  <a:lnTo>
                    <a:pt x="20169" y="229663"/>
                  </a:lnTo>
                  <a:lnTo>
                    <a:pt x="26674" y="221625"/>
                  </a:lnTo>
                  <a:lnTo>
                    <a:pt x="33458" y="213819"/>
                  </a:lnTo>
                  <a:lnTo>
                    <a:pt x="41651" y="204945"/>
                  </a:lnTo>
                  <a:lnTo>
                    <a:pt x="60543" y="185297"/>
                  </a:lnTo>
                  <a:lnTo>
                    <a:pt x="91814" y="153599"/>
                  </a:lnTo>
                  <a:lnTo>
                    <a:pt x="101354" y="142775"/>
                  </a:lnTo>
                  <a:lnTo>
                    <a:pt x="110162" y="131889"/>
                  </a:lnTo>
                  <a:lnTo>
                    <a:pt x="118480" y="120961"/>
                  </a:lnTo>
                  <a:lnTo>
                    <a:pt x="124027" y="108781"/>
                  </a:lnTo>
                  <a:lnTo>
                    <a:pt x="127724" y="95767"/>
                  </a:lnTo>
                  <a:lnTo>
                    <a:pt x="130188" y="82197"/>
                  </a:lnTo>
                  <a:lnTo>
                    <a:pt x="129384" y="70704"/>
                  </a:lnTo>
                  <a:lnTo>
                    <a:pt x="126402" y="60594"/>
                  </a:lnTo>
                  <a:lnTo>
                    <a:pt x="121965" y="51408"/>
                  </a:lnTo>
                  <a:lnTo>
                    <a:pt x="116562" y="42836"/>
                  </a:lnTo>
                  <a:lnTo>
                    <a:pt x="110512" y="34675"/>
                  </a:lnTo>
                  <a:lnTo>
                    <a:pt x="104032" y="26787"/>
                  </a:lnTo>
                  <a:lnTo>
                    <a:pt x="96041" y="22752"/>
                  </a:lnTo>
                  <a:lnTo>
                    <a:pt x="87044" y="21286"/>
                  </a:lnTo>
                  <a:lnTo>
                    <a:pt x="58037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063469" y="3909104"/>
              <a:ext cx="352371" cy="22024"/>
            </a:xfrm>
            <a:custGeom>
              <a:avLst/>
              <a:gdLst/>
              <a:ahLst/>
              <a:cxnLst/>
              <a:rect l="0" t="0" r="0" b="0"/>
              <a:pathLst>
                <a:path w="352371" h="22024">
                  <a:moveTo>
                    <a:pt x="0" y="22023"/>
                  </a:moveTo>
                  <a:lnTo>
                    <a:pt x="17537" y="16177"/>
                  </a:lnTo>
                  <a:lnTo>
                    <a:pt x="30044" y="13231"/>
                  </a:lnTo>
                  <a:lnTo>
                    <a:pt x="45723" y="10044"/>
                  </a:lnTo>
                  <a:lnTo>
                    <a:pt x="63516" y="6696"/>
                  </a:lnTo>
                  <a:lnTo>
                    <a:pt x="80273" y="4464"/>
                  </a:lnTo>
                  <a:lnTo>
                    <a:pt x="96338" y="2976"/>
                  </a:lnTo>
                  <a:lnTo>
                    <a:pt x="111942" y="1984"/>
                  </a:lnTo>
                  <a:lnTo>
                    <a:pt x="129686" y="1322"/>
                  </a:lnTo>
                  <a:lnTo>
                    <a:pt x="187285" y="391"/>
                  </a:lnTo>
                  <a:lnTo>
                    <a:pt x="3523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9136365" y="3995319"/>
              <a:ext cx="125313" cy="332225"/>
            </a:xfrm>
            <a:custGeom>
              <a:avLst/>
              <a:gdLst/>
              <a:ahLst/>
              <a:cxnLst/>
              <a:rect l="0" t="0" r="0" b="0"/>
              <a:pathLst>
                <a:path w="125313" h="332225">
                  <a:moveTo>
                    <a:pt x="92277" y="45923"/>
                  </a:moveTo>
                  <a:lnTo>
                    <a:pt x="61623" y="15271"/>
                  </a:lnTo>
                  <a:lnTo>
                    <a:pt x="53488" y="9583"/>
                  </a:lnTo>
                  <a:lnTo>
                    <a:pt x="44394" y="4567"/>
                  </a:lnTo>
                  <a:lnTo>
                    <a:pt x="34662" y="0"/>
                  </a:lnTo>
                  <a:lnTo>
                    <a:pt x="26950" y="626"/>
                  </a:lnTo>
                  <a:lnTo>
                    <a:pt x="20585" y="4713"/>
                  </a:lnTo>
                  <a:lnTo>
                    <a:pt x="15118" y="11109"/>
                  </a:lnTo>
                  <a:lnTo>
                    <a:pt x="10250" y="20267"/>
                  </a:lnTo>
                  <a:lnTo>
                    <a:pt x="5781" y="31266"/>
                  </a:lnTo>
                  <a:lnTo>
                    <a:pt x="1578" y="43493"/>
                  </a:lnTo>
                  <a:lnTo>
                    <a:pt x="0" y="55315"/>
                  </a:lnTo>
                  <a:lnTo>
                    <a:pt x="171" y="66866"/>
                  </a:lnTo>
                  <a:lnTo>
                    <a:pt x="1509" y="78238"/>
                  </a:lnTo>
                  <a:lnTo>
                    <a:pt x="6071" y="88266"/>
                  </a:lnTo>
                  <a:lnTo>
                    <a:pt x="12784" y="97399"/>
                  </a:lnTo>
                  <a:lnTo>
                    <a:pt x="20929" y="105934"/>
                  </a:lnTo>
                  <a:lnTo>
                    <a:pt x="30029" y="109177"/>
                  </a:lnTo>
                  <a:lnTo>
                    <a:pt x="39767" y="108892"/>
                  </a:lnTo>
                  <a:lnTo>
                    <a:pt x="49930" y="106255"/>
                  </a:lnTo>
                  <a:lnTo>
                    <a:pt x="59151" y="102050"/>
                  </a:lnTo>
                  <a:lnTo>
                    <a:pt x="67746" y="96800"/>
                  </a:lnTo>
                  <a:lnTo>
                    <a:pt x="75923" y="90853"/>
                  </a:lnTo>
                  <a:lnTo>
                    <a:pt x="82597" y="83217"/>
                  </a:lnTo>
                  <a:lnTo>
                    <a:pt x="88271" y="74457"/>
                  </a:lnTo>
                  <a:lnTo>
                    <a:pt x="93277" y="64945"/>
                  </a:lnTo>
                  <a:lnTo>
                    <a:pt x="97838" y="65946"/>
                  </a:lnTo>
                  <a:lnTo>
                    <a:pt x="102102" y="73953"/>
                  </a:lnTo>
                  <a:lnTo>
                    <a:pt x="106168" y="86633"/>
                  </a:lnTo>
                  <a:lnTo>
                    <a:pt x="108879" y="99981"/>
                  </a:lnTo>
                  <a:lnTo>
                    <a:pt x="110686" y="113773"/>
                  </a:lnTo>
                  <a:lnTo>
                    <a:pt x="111890" y="127861"/>
                  </a:lnTo>
                  <a:lnTo>
                    <a:pt x="112694" y="145818"/>
                  </a:lnTo>
                  <a:lnTo>
                    <a:pt x="113586" y="188610"/>
                  </a:lnTo>
                  <a:lnTo>
                    <a:pt x="114089" y="249160"/>
                  </a:lnTo>
                  <a:lnTo>
                    <a:pt x="115383" y="265836"/>
                  </a:lnTo>
                  <a:lnTo>
                    <a:pt x="125312" y="332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587500"/>
            <a:ext cx="96774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A52A00"/>
                </a:solidFill>
                <a:latin typeface="Arial - 24"/>
              </a:rPr>
              <a:t>Using the slopes from the previous problem, tell me how you would move from one point to the next on the coordinate plane.</a:t>
            </a:r>
            <a:endParaRPr lang="en-US">
              <a:solidFill>
                <a:srgbClr val="A52A00"/>
              </a:solidFill>
              <a:latin typeface="Arial - 2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5549" y="2466589"/>
            <a:ext cx="1370290" cy="670699"/>
            <a:chOff x="425549" y="2466589"/>
            <a:chExt cx="1370290" cy="670699"/>
          </a:xfrm>
        </p:grpSpPr>
        <p:sp>
          <p:nvSpPr>
            <p:cNvPr id="3" name="Freeform 2"/>
            <p:cNvSpPr/>
            <p:nvPr/>
          </p:nvSpPr>
          <p:spPr>
            <a:xfrm>
              <a:off x="666315" y="2631763"/>
              <a:ext cx="6345" cy="154162"/>
            </a:xfrm>
            <a:custGeom>
              <a:avLst/>
              <a:gdLst/>
              <a:ahLst/>
              <a:cxnLst/>
              <a:rect l="0" t="0" r="0" b="0"/>
              <a:pathLst>
                <a:path w="6345" h="154162">
                  <a:moveTo>
                    <a:pt x="6344" y="0"/>
                  </a:moveTo>
                  <a:lnTo>
                    <a:pt x="498" y="17537"/>
                  </a:lnTo>
                  <a:lnTo>
                    <a:pt x="0" y="27596"/>
                  </a:lnTo>
                  <a:lnTo>
                    <a:pt x="891" y="39197"/>
                  </a:lnTo>
                  <a:lnTo>
                    <a:pt x="2709" y="51825"/>
                  </a:lnTo>
                  <a:lnTo>
                    <a:pt x="3921" y="65137"/>
                  </a:lnTo>
                  <a:lnTo>
                    <a:pt x="4728" y="78907"/>
                  </a:lnTo>
                  <a:lnTo>
                    <a:pt x="6344" y="1541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25549" y="2512869"/>
              <a:ext cx="596643" cy="493039"/>
            </a:xfrm>
            <a:custGeom>
              <a:avLst/>
              <a:gdLst/>
              <a:ahLst/>
              <a:cxnLst/>
              <a:rect l="0" t="0" r="0" b="0"/>
              <a:pathLst>
                <a:path w="596643" h="493039">
                  <a:moveTo>
                    <a:pt x="181041" y="8778"/>
                  </a:moveTo>
                  <a:lnTo>
                    <a:pt x="157658" y="8778"/>
                  </a:lnTo>
                  <a:lnTo>
                    <a:pt x="147100" y="11225"/>
                  </a:lnTo>
                  <a:lnTo>
                    <a:pt x="136390" y="15303"/>
                  </a:lnTo>
                  <a:lnTo>
                    <a:pt x="125580" y="20469"/>
                  </a:lnTo>
                  <a:lnTo>
                    <a:pt x="107043" y="32735"/>
                  </a:lnTo>
                  <a:lnTo>
                    <a:pt x="90648" y="46343"/>
                  </a:lnTo>
                  <a:lnTo>
                    <a:pt x="75205" y="60547"/>
                  </a:lnTo>
                  <a:lnTo>
                    <a:pt x="67661" y="68984"/>
                  </a:lnTo>
                  <a:lnTo>
                    <a:pt x="60184" y="78280"/>
                  </a:lnTo>
                  <a:lnTo>
                    <a:pt x="52753" y="88147"/>
                  </a:lnTo>
                  <a:lnTo>
                    <a:pt x="46575" y="98396"/>
                  </a:lnTo>
                  <a:lnTo>
                    <a:pt x="41233" y="108899"/>
                  </a:lnTo>
                  <a:lnTo>
                    <a:pt x="36448" y="119572"/>
                  </a:lnTo>
                  <a:lnTo>
                    <a:pt x="32035" y="131581"/>
                  </a:lnTo>
                  <a:lnTo>
                    <a:pt x="27869" y="144481"/>
                  </a:lnTo>
                  <a:lnTo>
                    <a:pt x="23869" y="157975"/>
                  </a:lnTo>
                  <a:lnTo>
                    <a:pt x="16161" y="186019"/>
                  </a:lnTo>
                  <a:lnTo>
                    <a:pt x="1243" y="243900"/>
                  </a:lnTo>
                  <a:lnTo>
                    <a:pt x="0" y="257289"/>
                  </a:lnTo>
                  <a:lnTo>
                    <a:pt x="395" y="269885"/>
                  </a:lnTo>
                  <a:lnTo>
                    <a:pt x="1882" y="281954"/>
                  </a:lnTo>
                  <a:lnTo>
                    <a:pt x="4097" y="294893"/>
                  </a:lnTo>
                  <a:lnTo>
                    <a:pt x="6797" y="308414"/>
                  </a:lnTo>
                  <a:lnTo>
                    <a:pt x="9820" y="322321"/>
                  </a:lnTo>
                  <a:lnTo>
                    <a:pt x="14283" y="335263"/>
                  </a:lnTo>
                  <a:lnTo>
                    <a:pt x="19705" y="347562"/>
                  </a:lnTo>
                  <a:lnTo>
                    <a:pt x="25767" y="359432"/>
                  </a:lnTo>
                  <a:lnTo>
                    <a:pt x="32255" y="371015"/>
                  </a:lnTo>
                  <a:lnTo>
                    <a:pt x="39028" y="382408"/>
                  </a:lnTo>
                  <a:lnTo>
                    <a:pt x="45989" y="393674"/>
                  </a:lnTo>
                  <a:lnTo>
                    <a:pt x="54301" y="403632"/>
                  </a:lnTo>
                  <a:lnTo>
                    <a:pt x="63513" y="412717"/>
                  </a:lnTo>
                  <a:lnTo>
                    <a:pt x="73325" y="421221"/>
                  </a:lnTo>
                  <a:lnTo>
                    <a:pt x="84760" y="429337"/>
                  </a:lnTo>
                  <a:lnTo>
                    <a:pt x="97277" y="437195"/>
                  </a:lnTo>
                  <a:lnTo>
                    <a:pt x="110516" y="444881"/>
                  </a:lnTo>
                  <a:lnTo>
                    <a:pt x="138277" y="459946"/>
                  </a:lnTo>
                  <a:lnTo>
                    <a:pt x="152532" y="467389"/>
                  </a:lnTo>
                  <a:lnTo>
                    <a:pt x="166929" y="473575"/>
                  </a:lnTo>
                  <a:lnTo>
                    <a:pt x="181421" y="478922"/>
                  </a:lnTo>
                  <a:lnTo>
                    <a:pt x="195976" y="483710"/>
                  </a:lnTo>
                  <a:lnTo>
                    <a:pt x="210574" y="486902"/>
                  </a:lnTo>
                  <a:lnTo>
                    <a:pt x="225200" y="489030"/>
                  </a:lnTo>
                  <a:lnTo>
                    <a:pt x="239844" y="490449"/>
                  </a:lnTo>
                  <a:lnTo>
                    <a:pt x="255725" y="491395"/>
                  </a:lnTo>
                  <a:lnTo>
                    <a:pt x="289683" y="492446"/>
                  </a:lnTo>
                  <a:lnTo>
                    <a:pt x="337349" y="493038"/>
                  </a:lnTo>
                  <a:lnTo>
                    <a:pt x="352539" y="491897"/>
                  </a:lnTo>
                  <a:lnTo>
                    <a:pt x="367560" y="489913"/>
                  </a:lnTo>
                  <a:lnTo>
                    <a:pt x="382468" y="487367"/>
                  </a:lnTo>
                  <a:lnTo>
                    <a:pt x="397300" y="483223"/>
                  </a:lnTo>
                  <a:lnTo>
                    <a:pt x="412083" y="478013"/>
                  </a:lnTo>
                  <a:lnTo>
                    <a:pt x="426832" y="472093"/>
                  </a:lnTo>
                  <a:lnTo>
                    <a:pt x="453008" y="462252"/>
                  </a:lnTo>
                  <a:lnTo>
                    <a:pt x="465126" y="457915"/>
                  </a:lnTo>
                  <a:lnTo>
                    <a:pt x="476876" y="452576"/>
                  </a:lnTo>
                  <a:lnTo>
                    <a:pt x="488380" y="446570"/>
                  </a:lnTo>
                  <a:lnTo>
                    <a:pt x="499720" y="440119"/>
                  </a:lnTo>
                  <a:lnTo>
                    <a:pt x="509727" y="432148"/>
                  </a:lnTo>
                  <a:lnTo>
                    <a:pt x="518845" y="423163"/>
                  </a:lnTo>
                  <a:lnTo>
                    <a:pt x="527371" y="413503"/>
                  </a:lnTo>
                  <a:lnTo>
                    <a:pt x="535501" y="403393"/>
                  </a:lnTo>
                  <a:lnTo>
                    <a:pt x="543369" y="392981"/>
                  </a:lnTo>
                  <a:lnTo>
                    <a:pt x="558636" y="371626"/>
                  </a:lnTo>
                  <a:lnTo>
                    <a:pt x="573578" y="349899"/>
                  </a:lnTo>
                  <a:lnTo>
                    <a:pt x="579765" y="338967"/>
                  </a:lnTo>
                  <a:lnTo>
                    <a:pt x="585113" y="328008"/>
                  </a:lnTo>
                  <a:lnTo>
                    <a:pt x="589902" y="317031"/>
                  </a:lnTo>
                  <a:lnTo>
                    <a:pt x="593095" y="302373"/>
                  </a:lnTo>
                  <a:lnTo>
                    <a:pt x="595223" y="285259"/>
                  </a:lnTo>
                  <a:lnTo>
                    <a:pt x="596642" y="266509"/>
                  </a:lnTo>
                  <a:lnTo>
                    <a:pt x="596365" y="250339"/>
                  </a:lnTo>
                  <a:lnTo>
                    <a:pt x="594956" y="235888"/>
                  </a:lnTo>
                  <a:lnTo>
                    <a:pt x="592793" y="222583"/>
                  </a:lnTo>
                  <a:lnTo>
                    <a:pt x="590128" y="210043"/>
                  </a:lnTo>
                  <a:lnTo>
                    <a:pt x="587128" y="198013"/>
                  </a:lnTo>
                  <a:lnTo>
                    <a:pt x="583904" y="186322"/>
                  </a:lnTo>
                  <a:lnTo>
                    <a:pt x="579308" y="174857"/>
                  </a:lnTo>
                  <a:lnTo>
                    <a:pt x="573797" y="163544"/>
                  </a:lnTo>
                  <a:lnTo>
                    <a:pt x="567676" y="152331"/>
                  </a:lnTo>
                  <a:lnTo>
                    <a:pt x="561148" y="141185"/>
                  </a:lnTo>
                  <a:lnTo>
                    <a:pt x="547370" y="119013"/>
                  </a:lnTo>
                  <a:lnTo>
                    <a:pt x="540270" y="109185"/>
                  </a:lnTo>
                  <a:lnTo>
                    <a:pt x="533089" y="100186"/>
                  </a:lnTo>
                  <a:lnTo>
                    <a:pt x="525855" y="91740"/>
                  </a:lnTo>
                  <a:lnTo>
                    <a:pt x="517362" y="83662"/>
                  </a:lnTo>
                  <a:lnTo>
                    <a:pt x="508030" y="75830"/>
                  </a:lnTo>
                  <a:lnTo>
                    <a:pt x="498137" y="68161"/>
                  </a:lnTo>
                  <a:lnTo>
                    <a:pt x="486649" y="60602"/>
                  </a:lnTo>
                  <a:lnTo>
                    <a:pt x="474095" y="53115"/>
                  </a:lnTo>
                  <a:lnTo>
                    <a:pt x="460832" y="45677"/>
                  </a:lnTo>
                  <a:lnTo>
                    <a:pt x="448320" y="39495"/>
                  </a:lnTo>
                  <a:lnTo>
                    <a:pt x="436308" y="34150"/>
                  </a:lnTo>
                  <a:lnTo>
                    <a:pt x="424629" y="29363"/>
                  </a:lnTo>
                  <a:lnTo>
                    <a:pt x="411949" y="24948"/>
                  </a:lnTo>
                  <a:lnTo>
                    <a:pt x="398602" y="20782"/>
                  </a:lnTo>
                  <a:lnTo>
                    <a:pt x="384810" y="16781"/>
                  </a:lnTo>
                  <a:lnTo>
                    <a:pt x="369498" y="12890"/>
                  </a:lnTo>
                  <a:lnTo>
                    <a:pt x="336171" y="5304"/>
                  </a:lnTo>
                  <a:lnTo>
                    <a:pt x="319942" y="2791"/>
                  </a:lnTo>
                  <a:lnTo>
                    <a:pt x="304229" y="1116"/>
                  </a:lnTo>
                  <a:lnTo>
                    <a:pt x="288860" y="0"/>
                  </a:lnTo>
                  <a:lnTo>
                    <a:pt x="273720" y="479"/>
                  </a:lnTo>
                  <a:lnTo>
                    <a:pt x="258733" y="2022"/>
                  </a:lnTo>
                  <a:lnTo>
                    <a:pt x="243847" y="4274"/>
                  </a:lnTo>
                  <a:lnTo>
                    <a:pt x="229029" y="6999"/>
                  </a:lnTo>
                  <a:lnTo>
                    <a:pt x="199514" y="13289"/>
                  </a:lnTo>
                  <a:lnTo>
                    <a:pt x="186015" y="16679"/>
                  </a:lnTo>
                  <a:lnTo>
                    <a:pt x="173345" y="20163"/>
                  </a:lnTo>
                  <a:lnTo>
                    <a:pt x="149480" y="27297"/>
                  </a:lnTo>
                  <a:lnTo>
                    <a:pt x="137977" y="30912"/>
                  </a:lnTo>
                  <a:lnTo>
                    <a:pt x="92948" y="528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22341" y="2708843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11012"/>
                  </a:moveTo>
                  <a:lnTo>
                    <a:pt x="17537" y="5166"/>
                  </a:lnTo>
                  <a:lnTo>
                    <a:pt x="28821" y="3444"/>
                  </a:lnTo>
                  <a:lnTo>
                    <a:pt x="42460" y="2296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63700" y="2466589"/>
              <a:ext cx="33035" cy="209221"/>
            </a:xfrm>
            <a:custGeom>
              <a:avLst/>
              <a:gdLst/>
              <a:ahLst/>
              <a:cxnLst/>
              <a:rect l="0" t="0" r="0" b="0"/>
              <a:pathLst>
                <a:path w="33035" h="209221">
                  <a:moveTo>
                    <a:pt x="33034" y="0"/>
                  </a:moveTo>
                  <a:lnTo>
                    <a:pt x="27189" y="23383"/>
                  </a:lnTo>
                  <a:lnTo>
                    <a:pt x="25467" y="35165"/>
                  </a:lnTo>
                  <a:lnTo>
                    <a:pt x="24319" y="47913"/>
                  </a:lnTo>
                  <a:lnTo>
                    <a:pt x="23553" y="61306"/>
                  </a:lnTo>
                  <a:lnTo>
                    <a:pt x="21819" y="75129"/>
                  </a:lnTo>
                  <a:lnTo>
                    <a:pt x="19440" y="89238"/>
                  </a:lnTo>
                  <a:lnTo>
                    <a:pt x="16630" y="103539"/>
                  </a:lnTo>
                  <a:lnTo>
                    <a:pt x="14757" y="117966"/>
                  </a:lnTo>
                  <a:lnTo>
                    <a:pt x="13509" y="132478"/>
                  </a:lnTo>
                  <a:lnTo>
                    <a:pt x="12676" y="147047"/>
                  </a:lnTo>
                  <a:lnTo>
                    <a:pt x="10897" y="160430"/>
                  </a:lnTo>
                  <a:lnTo>
                    <a:pt x="8488" y="173023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09538" y="2798467"/>
              <a:ext cx="286301" cy="31505"/>
            </a:xfrm>
            <a:custGeom>
              <a:avLst/>
              <a:gdLst/>
              <a:ahLst/>
              <a:cxnLst/>
              <a:rect l="0" t="0" r="0" b="0"/>
              <a:pathLst>
                <a:path w="286301" h="31505">
                  <a:moveTo>
                    <a:pt x="0" y="9480"/>
                  </a:moveTo>
                  <a:lnTo>
                    <a:pt x="17537" y="3635"/>
                  </a:lnTo>
                  <a:lnTo>
                    <a:pt x="28820" y="1913"/>
                  </a:lnTo>
                  <a:lnTo>
                    <a:pt x="42460" y="765"/>
                  </a:lnTo>
                  <a:lnTo>
                    <a:pt x="57671" y="0"/>
                  </a:lnTo>
                  <a:lnTo>
                    <a:pt x="71482" y="713"/>
                  </a:lnTo>
                  <a:lnTo>
                    <a:pt x="84360" y="2412"/>
                  </a:lnTo>
                  <a:lnTo>
                    <a:pt x="96615" y="4768"/>
                  </a:lnTo>
                  <a:lnTo>
                    <a:pt x="109680" y="6339"/>
                  </a:lnTo>
                  <a:lnTo>
                    <a:pt x="123284" y="7386"/>
                  </a:lnTo>
                  <a:lnTo>
                    <a:pt x="137247" y="8084"/>
                  </a:lnTo>
                  <a:lnTo>
                    <a:pt x="150226" y="9773"/>
                  </a:lnTo>
                  <a:lnTo>
                    <a:pt x="162549" y="12123"/>
                  </a:lnTo>
                  <a:lnTo>
                    <a:pt x="174436" y="14912"/>
                  </a:lnTo>
                  <a:lnTo>
                    <a:pt x="203956" y="21275"/>
                  </a:lnTo>
                  <a:lnTo>
                    <a:pt x="286300" y="315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553584" y="2907052"/>
              <a:ext cx="167775" cy="230236"/>
            </a:xfrm>
            <a:custGeom>
              <a:avLst/>
              <a:gdLst/>
              <a:ahLst/>
              <a:cxnLst/>
              <a:rect l="0" t="0" r="0" b="0"/>
              <a:pathLst>
                <a:path w="167775" h="230236">
                  <a:moveTo>
                    <a:pt x="22023" y="0"/>
                  </a:moveTo>
                  <a:lnTo>
                    <a:pt x="45406" y="0"/>
                  </a:lnTo>
                  <a:lnTo>
                    <a:pt x="58411" y="1223"/>
                  </a:lnTo>
                  <a:lnTo>
                    <a:pt x="73199" y="3262"/>
                  </a:lnTo>
                  <a:lnTo>
                    <a:pt x="89175" y="5845"/>
                  </a:lnTo>
                  <a:lnTo>
                    <a:pt x="103496" y="10014"/>
                  </a:lnTo>
                  <a:lnTo>
                    <a:pt x="116714" y="15241"/>
                  </a:lnTo>
                  <a:lnTo>
                    <a:pt x="129197" y="21172"/>
                  </a:lnTo>
                  <a:lnTo>
                    <a:pt x="138742" y="28797"/>
                  </a:lnTo>
                  <a:lnTo>
                    <a:pt x="146329" y="37550"/>
                  </a:lnTo>
                  <a:lnTo>
                    <a:pt x="152610" y="47057"/>
                  </a:lnTo>
                  <a:lnTo>
                    <a:pt x="151904" y="55841"/>
                  </a:lnTo>
                  <a:lnTo>
                    <a:pt x="146539" y="64144"/>
                  </a:lnTo>
                  <a:lnTo>
                    <a:pt x="138068" y="72127"/>
                  </a:lnTo>
                  <a:lnTo>
                    <a:pt x="128751" y="78672"/>
                  </a:lnTo>
                  <a:lnTo>
                    <a:pt x="118868" y="84259"/>
                  </a:lnTo>
                  <a:lnTo>
                    <a:pt x="108610" y="89207"/>
                  </a:lnTo>
                  <a:lnTo>
                    <a:pt x="96877" y="92506"/>
                  </a:lnTo>
                  <a:lnTo>
                    <a:pt x="84160" y="94705"/>
                  </a:lnTo>
                  <a:lnTo>
                    <a:pt x="70789" y="96172"/>
                  </a:lnTo>
                  <a:lnTo>
                    <a:pt x="67992" y="98372"/>
                  </a:lnTo>
                  <a:lnTo>
                    <a:pt x="72245" y="101063"/>
                  </a:lnTo>
                  <a:lnTo>
                    <a:pt x="81198" y="104081"/>
                  </a:lnTo>
                  <a:lnTo>
                    <a:pt x="90837" y="108539"/>
                  </a:lnTo>
                  <a:lnTo>
                    <a:pt x="100934" y="113959"/>
                  </a:lnTo>
                  <a:lnTo>
                    <a:pt x="111335" y="120019"/>
                  </a:lnTo>
                  <a:lnTo>
                    <a:pt x="132681" y="133277"/>
                  </a:lnTo>
                  <a:lnTo>
                    <a:pt x="143512" y="140238"/>
                  </a:lnTo>
                  <a:lnTo>
                    <a:pt x="151956" y="148550"/>
                  </a:lnTo>
                  <a:lnTo>
                    <a:pt x="158809" y="157762"/>
                  </a:lnTo>
                  <a:lnTo>
                    <a:pt x="164601" y="167573"/>
                  </a:lnTo>
                  <a:lnTo>
                    <a:pt x="167239" y="177785"/>
                  </a:lnTo>
                  <a:lnTo>
                    <a:pt x="167774" y="188263"/>
                  </a:lnTo>
                  <a:lnTo>
                    <a:pt x="166907" y="198919"/>
                  </a:lnTo>
                  <a:lnTo>
                    <a:pt x="162658" y="207246"/>
                  </a:lnTo>
                  <a:lnTo>
                    <a:pt x="156156" y="214021"/>
                  </a:lnTo>
                  <a:lnTo>
                    <a:pt x="148150" y="219762"/>
                  </a:lnTo>
                  <a:lnTo>
                    <a:pt x="137919" y="223589"/>
                  </a:lnTo>
                  <a:lnTo>
                    <a:pt x="126204" y="226140"/>
                  </a:lnTo>
                  <a:lnTo>
                    <a:pt x="113500" y="227841"/>
                  </a:lnTo>
                  <a:lnTo>
                    <a:pt x="100137" y="228975"/>
                  </a:lnTo>
                  <a:lnTo>
                    <a:pt x="86334" y="229731"/>
                  </a:lnTo>
                  <a:lnTo>
                    <a:pt x="72238" y="230235"/>
                  </a:lnTo>
                  <a:lnTo>
                    <a:pt x="59170" y="229347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1146" y="3534710"/>
            <a:ext cx="1452670" cy="847892"/>
            <a:chOff x="321146" y="3534710"/>
            <a:chExt cx="1452670" cy="847892"/>
          </a:xfrm>
        </p:grpSpPr>
        <p:sp>
          <p:nvSpPr>
            <p:cNvPr id="10" name="Freeform 9"/>
            <p:cNvSpPr/>
            <p:nvPr/>
          </p:nvSpPr>
          <p:spPr>
            <a:xfrm>
              <a:off x="573555" y="3724345"/>
              <a:ext cx="220232" cy="206783"/>
            </a:xfrm>
            <a:custGeom>
              <a:avLst/>
              <a:gdLst/>
              <a:ahLst/>
              <a:cxnLst/>
              <a:rect l="0" t="0" r="0" b="0"/>
              <a:pathLst>
                <a:path w="220232" h="206783">
                  <a:moveTo>
                    <a:pt x="0" y="30597"/>
                  </a:moveTo>
                  <a:lnTo>
                    <a:pt x="11691" y="18905"/>
                  </a:lnTo>
                  <a:lnTo>
                    <a:pt x="18806" y="14238"/>
                  </a:lnTo>
                  <a:lnTo>
                    <a:pt x="27219" y="9903"/>
                  </a:lnTo>
                  <a:lnTo>
                    <a:pt x="36499" y="5789"/>
                  </a:lnTo>
                  <a:lnTo>
                    <a:pt x="47579" y="3047"/>
                  </a:lnTo>
                  <a:lnTo>
                    <a:pt x="59860" y="1219"/>
                  </a:lnTo>
                  <a:lnTo>
                    <a:pt x="72941" y="0"/>
                  </a:lnTo>
                  <a:lnTo>
                    <a:pt x="86556" y="411"/>
                  </a:lnTo>
                  <a:lnTo>
                    <a:pt x="100527" y="1908"/>
                  </a:lnTo>
                  <a:lnTo>
                    <a:pt x="114735" y="4130"/>
                  </a:lnTo>
                  <a:lnTo>
                    <a:pt x="126654" y="9282"/>
                  </a:lnTo>
                  <a:lnTo>
                    <a:pt x="137047" y="16387"/>
                  </a:lnTo>
                  <a:lnTo>
                    <a:pt x="146422" y="24794"/>
                  </a:lnTo>
                  <a:lnTo>
                    <a:pt x="151449" y="35293"/>
                  </a:lnTo>
                  <a:lnTo>
                    <a:pt x="153577" y="47186"/>
                  </a:lnTo>
                  <a:lnTo>
                    <a:pt x="153772" y="60009"/>
                  </a:lnTo>
                  <a:lnTo>
                    <a:pt x="151455" y="71004"/>
                  </a:lnTo>
                  <a:lnTo>
                    <a:pt x="147463" y="80782"/>
                  </a:lnTo>
                  <a:lnTo>
                    <a:pt x="142355" y="89747"/>
                  </a:lnTo>
                  <a:lnTo>
                    <a:pt x="135279" y="98171"/>
                  </a:lnTo>
                  <a:lnTo>
                    <a:pt x="126891" y="106234"/>
                  </a:lnTo>
                  <a:lnTo>
                    <a:pt x="117629" y="114056"/>
                  </a:lnTo>
                  <a:lnTo>
                    <a:pt x="107783" y="121718"/>
                  </a:lnTo>
                  <a:lnTo>
                    <a:pt x="97549" y="129273"/>
                  </a:lnTo>
                  <a:lnTo>
                    <a:pt x="87056" y="136757"/>
                  </a:lnTo>
                  <a:lnTo>
                    <a:pt x="77613" y="144193"/>
                  </a:lnTo>
                  <a:lnTo>
                    <a:pt x="68871" y="151597"/>
                  </a:lnTo>
                  <a:lnTo>
                    <a:pt x="60596" y="158981"/>
                  </a:lnTo>
                  <a:lnTo>
                    <a:pt x="57527" y="166350"/>
                  </a:lnTo>
                  <a:lnTo>
                    <a:pt x="57927" y="173710"/>
                  </a:lnTo>
                  <a:lnTo>
                    <a:pt x="60641" y="181063"/>
                  </a:lnTo>
                  <a:lnTo>
                    <a:pt x="67345" y="187189"/>
                  </a:lnTo>
                  <a:lnTo>
                    <a:pt x="76708" y="192496"/>
                  </a:lnTo>
                  <a:lnTo>
                    <a:pt x="87844" y="197258"/>
                  </a:lnTo>
                  <a:lnTo>
                    <a:pt x="100162" y="200432"/>
                  </a:lnTo>
                  <a:lnTo>
                    <a:pt x="113268" y="202549"/>
                  </a:lnTo>
                  <a:lnTo>
                    <a:pt x="126899" y="203960"/>
                  </a:lnTo>
                  <a:lnTo>
                    <a:pt x="140881" y="204900"/>
                  </a:lnTo>
                  <a:lnTo>
                    <a:pt x="155096" y="205528"/>
                  </a:lnTo>
                  <a:lnTo>
                    <a:pt x="220231" y="2067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1146" y="3534710"/>
              <a:ext cx="592928" cy="594235"/>
            </a:xfrm>
            <a:custGeom>
              <a:avLst/>
              <a:gdLst/>
              <a:ahLst/>
              <a:cxnLst/>
              <a:rect l="0" t="0" r="0" b="0"/>
              <a:pathLst>
                <a:path w="592928" h="594235">
                  <a:moveTo>
                    <a:pt x="230386" y="0"/>
                  </a:moveTo>
                  <a:lnTo>
                    <a:pt x="201158" y="5846"/>
                  </a:lnTo>
                  <a:lnTo>
                    <a:pt x="187654" y="10015"/>
                  </a:lnTo>
                  <a:lnTo>
                    <a:pt x="173757" y="15242"/>
                  </a:lnTo>
                  <a:lnTo>
                    <a:pt x="159599" y="21173"/>
                  </a:lnTo>
                  <a:lnTo>
                    <a:pt x="145266" y="27574"/>
                  </a:lnTo>
                  <a:lnTo>
                    <a:pt x="116289" y="41212"/>
                  </a:lnTo>
                  <a:lnTo>
                    <a:pt x="102934" y="48274"/>
                  </a:lnTo>
                  <a:lnTo>
                    <a:pt x="90360" y="55430"/>
                  </a:lnTo>
                  <a:lnTo>
                    <a:pt x="78307" y="62647"/>
                  </a:lnTo>
                  <a:lnTo>
                    <a:pt x="67825" y="71129"/>
                  </a:lnTo>
                  <a:lnTo>
                    <a:pt x="58389" y="80454"/>
                  </a:lnTo>
                  <a:lnTo>
                    <a:pt x="49652" y="90341"/>
                  </a:lnTo>
                  <a:lnTo>
                    <a:pt x="41380" y="100604"/>
                  </a:lnTo>
                  <a:lnTo>
                    <a:pt x="33419" y="111115"/>
                  </a:lnTo>
                  <a:lnTo>
                    <a:pt x="25664" y="121794"/>
                  </a:lnTo>
                  <a:lnTo>
                    <a:pt x="19271" y="133807"/>
                  </a:lnTo>
                  <a:lnTo>
                    <a:pt x="13785" y="146710"/>
                  </a:lnTo>
                  <a:lnTo>
                    <a:pt x="8904" y="160205"/>
                  </a:lnTo>
                  <a:lnTo>
                    <a:pt x="5651" y="174096"/>
                  </a:lnTo>
                  <a:lnTo>
                    <a:pt x="3481" y="188251"/>
                  </a:lnTo>
                  <a:lnTo>
                    <a:pt x="2035" y="202582"/>
                  </a:lnTo>
                  <a:lnTo>
                    <a:pt x="1071" y="217030"/>
                  </a:lnTo>
                  <a:lnTo>
                    <a:pt x="429" y="231556"/>
                  </a:lnTo>
                  <a:lnTo>
                    <a:pt x="0" y="246134"/>
                  </a:lnTo>
                  <a:lnTo>
                    <a:pt x="938" y="260746"/>
                  </a:lnTo>
                  <a:lnTo>
                    <a:pt x="2787" y="275382"/>
                  </a:lnTo>
                  <a:lnTo>
                    <a:pt x="5243" y="290033"/>
                  </a:lnTo>
                  <a:lnTo>
                    <a:pt x="9327" y="304695"/>
                  </a:lnTo>
                  <a:lnTo>
                    <a:pt x="14497" y="319363"/>
                  </a:lnTo>
                  <a:lnTo>
                    <a:pt x="20391" y="334036"/>
                  </a:lnTo>
                  <a:lnTo>
                    <a:pt x="27990" y="348712"/>
                  </a:lnTo>
                  <a:lnTo>
                    <a:pt x="36727" y="363390"/>
                  </a:lnTo>
                  <a:lnTo>
                    <a:pt x="46222" y="378070"/>
                  </a:lnTo>
                  <a:lnTo>
                    <a:pt x="56223" y="392750"/>
                  </a:lnTo>
                  <a:lnTo>
                    <a:pt x="77123" y="422112"/>
                  </a:lnTo>
                  <a:lnTo>
                    <a:pt x="87835" y="435570"/>
                  </a:lnTo>
                  <a:lnTo>
                    <a:pt x="98647" y="448213"/>
                  </a:lnTo>
                  <a:lnTo>
                    <a:pt x="109525" y="460312"/>
                  </a:lnTo>
                  <a:lnTo>
                    <a:pt x="134663" y="486806"/>
                  </a:lnTo>
                  <a:lnTo>
                    <a:pt x="148218" y="500722"/>
                  </a:lnTo>
                  <a:lnTo>
                    <a:pt x="162149" y="512447"/>
                  </a:lnTo>
                  <a:lnTo>
                    <a:pt x="176330" y="522710"/>
                  </a:lnTo>
                  <a:lnTo>
                    <a:pt x="190678" y="532000"/>
                  </a:lnTo>
                  <a:lnTo>
                    <a:pt x="205138" y="540640"/>
                  </a:lnTo>
                  <a:lnTo>
                    <a:pt x="219671" y="548846"/>
                  </a:lnTo>
                  <a:lnTo>
                    <a:pt x="234254" y="556765"/>
                  </a:lnTo>
                  <a:lnTo>
                    <a:pt x="250094" y="564491"/>
                  </a:lnTo>
                  <a:lnTo>
                    <a:pt x="266771" y="572088"/>
                  </a:lnTo>
                  <a:lnTo>
                    <a:pt x="284007" y="579601"/>
                  </a:lnTo>
                  <a:lnTo>
                    <a:pt x="300391" y="584609"/>
                  </a:lnTo>
                  <a:lnTo>
                    <a:pt x="316208" y="587948"/>
                  </a:lnTo>
                  <a:lnTo>
                    <a:pt x="331647" y="590173"/>
                  </a:lnTo>
                  <a:lnTo>
                    <a:pt x="346834" y="591657"/>
                  </a:lnTo>
                  <a:lnTo>
                    <a:pt x="361852" y="592646"/>
                  </a:lnTo>
                  <a:lnTo>
                    <a:pt x="376758" y="593306"/>
                  </a:lnTo>
                  <a:lnTo>
                    <a:pt x="406372" y="594039"/>
                  </a:lnTo>
                  <a:lnTo>
                    <a:pt x="421120" y="594234"/>
                  </a:lnTo>
                  <a:lnTo>
                    <a:pt x="434623" y="591917"/>
                  </a:lnTo>
                  <a:lnTo>
                    <a:pt x="447295" y="587926"/>
                  </a:lnTo>
                  <a:lnTo>
                    <a:pt x="459414" y="582818"/>
                  </a:lnTo>
                  <a:lnTo>
                    <a:pt x="471164" y="578189"/>
                  </a:lnTo>
                  <a:lnTo>
                    <a:pt x="494007" y="569783"/>
                  </a:lnTo>
                  <a:lnTo>
                    <a:pt x="504014" y="563382"/>
                  </a:lnTo>
                  <a:lnTo>
                    <a:pt x="521658" y="546481"/>
                  </a:lnTo>
                  <a:lnTo>
                    <a:pt x="529789" y="536835"/>
                  </a:lnTo>
                  <a:lnTo>
                    <a:pt x="537657" y="526734"/>
                  </a:lnTo>
                  <a:lnTo>
                    <a:pt x="545349" y="516329"/>
                  </a:lnTo>
                  <a:lnTo>
                    <a:pt x="560421" y="494981"/>
                  </a:lnTo>
                  <a:lnTo>
                    <a:pt x="567866" y="484150"/>
                  </a:lnTo>
                  <a:lnTo>
                    <a:pt x="574053" y="473258"/>
                  </a:lnTo>
                  <a:lnTo>
                    <a:pt x="579401" y="462326"/>
                  </a:lnTo>
                  <a:lnTo>
                    <a:pt x="584190" y="451368"/>
                  </a:lnTo>
                  <a:lnTo>
                    <a:pt x="587382" y="439168"/>
                  </a:lnTo>
                  <a:lnTo>
                    <a:pt x="589511" y="426141"/>
                  </a:lnTo>
                  <a:lnTo>
                    <a:pt x="590930" y="412563"/>
                  </a:lnTo>
                  <a:lnTo>
                    <a:pt x="591875" y="397393"/>
                  </a:lnTo>
                  <a:lnTo>
                    <a:pt x="592927" y="364224"/>
                  </a:lnTo>
                  <a:lnTo>
                    <a:pt x="591983" y="348037"/>
                  </a:lnTo>
                  <a:lnTo>
                    <a:pt x="590131" y="332353"/>
                  </a:lnTo>
                  <a:lnTo>
                    <a:pt x="587673" y="317002"/>
                  </a:lnTo>
                  <a:lnTo>
                    <a:pt x="583587" y="301875"/>
                  </a:lnTo>
                  <a:lnTo>
                    <a:pt x="578416" y="286895"/>
                  </a:lnTo>
                  <a:lnTo>
                    <a:pt x="572521" y="272015"/>
                  </a:lnTo>
                  <a:lnTo>
                    <a:pt x="566145" y="257201"/>
                  </a:lnTo>
                  <a:lnTo>
                    <a:pt x="552534" y="227690"/>
                  </a:lnTo>
                  <a:lnTo>
                    <a:pt x="531115" y="183561"/>
                  </a:lnTo>
                  <a:lnTo>
                    <a:pt x="522635" y="170091"/>
                  </a:lnTo>
                  <a:lnTo>
                    <a:pt x="513311" y="157441"/>
                  </a:lnTo>
                  <a:lnTo>
                    <a:pt x="503424" y="145336"/>
                  </a:lnTo>
                  <a:lnTo>
                    <a:pt x="491940" y="133596"/>
                  </a:lnTo>
                  <a:lnTo>
                    <a:pt x="479389" y="122099"/>
                  </a:lnTo>
                  <a:lnTo>
                    <a:pt x="466128" y="110764"/>
                  </a:lnTo>
                  <a:lnTo>
                    <a:pt x="453616" y="100760"/>
                  </a:lnTo>
                  <a:lnTo>
                    <a:pt x="441605" y="91644"/>
                  </a:lnTo>
                  <a:lnTo>
                    <a:pt x="390109" y="53585"/>
                  </a:lnTo>
                  <a:lnTo>
                    <a:pt x="376020" y="45511"/>
                  </a:lnTo>
                  <a:lnTo>
                    <a:pt x="361733" y="38905"/>
                  </a:lnTo>
                  <a:lnTo>
                    <a:pt x="347315" y="33278"/>
                  </a:lnTo>
                  <a:lnTo>
                    <a:pt x="332809" y="28303"/>
                  </a:lnTo>
                  <a:lnTo>
                    <a:pt x="318244" y="23763"/>
                  </a:lnTo>
                  <a:lnTo>
                    <a:pt x="289010" y="15456"/>
                  </a:lnTo>
                  <a:lnTo>
                    <a:pt x="259704" y="7685"/>
                  </a:lnTo>
                  <a:lnTo>
                    <a:pt x="241367" y="6347"/>
                  </a:lnTo>
                  <a:lnTo>
                    <a:pt x="220577" y="6678"/>
                  </a:lnTo>
                  <a:lnTo>
                    <a:pt x="198153" y="8123"/>
                  </a:lnTo>
                  <a:lnTo>
                    <a:pt x="178310" y="11533"/>
                  </a:lnTo>
                  <a:lnTo>
                    <a:pt x="160187" y="16253"/>
                  </a:lnTo>
                  <a:lnTo>
                    <a:pt x="87236" y="44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355376" y="3821011"/>
              <a:ext cx="110116" cy="22024"/>
            </a:xfrm>
            <a:custGeom>
              <a:avLst/>
              <a:gdLst/>
              <a:ahLst/>
              <a:cxnLst/>
              <a:rect l="0" t="0" r="0" b="0"/>
              <a:pathLst>
                <a:path w="110116" h="22024">
                  <a:moveTo>
                    <a:pt x="0" y="0"/>
                  </a:moveTo>
                  <a:lnTo>
                    <a:pt x="29228" y="0"/>
                  </a:lnTo>
                  <a:lnTo>
                    <a:pt x="42732" y="1224"/>
                  </a:lnTo>
                  <a:lnTo>
                    <a:pt x="56628" y="3263"/>
                  </a:lnTo>
                  <a:lnTo>
                    <a:pt x="110115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30665" y="3710895"/>
              <a:ext cx="11012" cy="121129"/>
            </a:xfrm>
            <a:custGeom>
              <a:avLst/>
              <a:gdLst/>
              <a:ahLst/>
              <a:cxnLst/>
              <a:rect l="0" t="0" r="0" b="0"/>
              <a:pathLst>
                <a:path w="11012" h="121129">
                  <a:moveTo>
                    <a:pt x="11011" y="0"/>
                  </a:moveTo>
                  <a:lnTo>
                    <a:pt x="5166" y="29229"/>
                  </a:lnTo>
                  <a:lnTo>
                    <a:pt x="3444" y="45179"/>
                  </a:lnTo>
                  <a:lnTo>
                    <a:pt x="2296" y="63155"/>
                  </a:lnTo>
                  <a:lnTo>
                    <a:pt x="0" y="1211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498526" y="3986184"/>
              <a:ext cx="275290" cy="44048"/>
            </a:xfrm>
            <a:custGeom>
              <a:avLst/>
              <a:gdLst/>
              <a:ahLst/>
              <a:cxnLst/>
              <a:rect l="0" t="0" r="0" b="0"/>
              <a:pathLst>
                <a:path w="275290" h="44048">
                  <a:moveTo>
                    <a:pt x="0" y="0"/>
                  </a:moveTo>
                  <a:lnTo>
                    <a:pt x="23383" y="0"/>
                  </a:lnTo>
                  <a:lnTo>
                    <a:pt x="37612" y="1224"/>
                  </a:lnTo>
                  <a:lnTo>
                    <a:pt x="54439" y="3263"/>
                  </a:lnTo>
                  <a:lnTo>
                    <a:pt x="72998" y="5846"/>
                  </a:lnTo>
                  <a:lnTo>
                    <a:pt x="90264" y="8792"/>
                  </a:lnTo>
                  <a:lnTo>
                    <a:pt x="106670" y="11979"/>
                  </a:lnTo>
                  <a:lnTo>
                    <a:pt x="122500" y="15327"/>
                  </a:lnTo>
                  <a:lnTo>
                    <a:pt x="159666" y="22310"/>
                  </a:lnTo>
                  <a:lnTo>
                    <a:pt x="179855" y="25885"/>
                  </a:lnTo>
                  <a:lnTo>
                    <a:pt x="196984" y="29492"/>
                  </a:lnTo>
                  <a:lnTo>
                    <a:pt x="212074" y="33120"/>
                  </a:lnTo>
                  <a:lnTo>
                    <a:pt x="275289" y="44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82304" y="4129335"/>
              <a:ext cx="180501" cy="132139"/>
            </a:xfrm>
            <a:custGeom>
              <a:avLst/>
              <a:gdLst/>
              <a:ahLst/>
              <a:cxnLst/>
              <a:rect l="0" t="0" r="0" b="0"/>
              <a:pathLst>
                <a:path w="180501" h="132139">
                  <a:moveTo>
                    <a:pt x="15326" y="0"/>
                  </a:moveTo>
                  <a:lnTo>
                    <a:pt x="0" y="45980"/>
                  </a:lnTo>
                  <a:lnTo>
                    <a:pt x="214" y="55123"/>
                  </a:lnTo>
                  <a:lnTo>
                    <a:pt x="2805" y="63666"/>
                  </a:lnTo>
                  <a:lnTo>
                    <a:pt x="6978" y="71808"/>
                  </a:lnTo>
                  <a:lnTo>
                    <a:pt x="14655" y="78460"/>
                  </a:lnTo>
                  <a:lnTo>
                    <a:pt x="24667" y="84118"/>
                  </a:lnTo>
                  <a:lnTo>
                    <a:pt x="36235" y="89113"/>
                  </a:lnTo>
                  <a:lnTo>
                    <a:pt x="62140" y="101189"/>
                  </a:lnTo>
                  <a:lnTo>
                    <a:pt x="75900" y="107835"/>
                  </a:lnTo>
                  <a:lnTo>
                    <a:pt x="88743" y="113489"/>
                  </a:lnTo>
                  <a:lnTo>
                    <a:pt x="100976" y="118482"/>
                  </a:lnTo>
                  <a:lnTo>
                    <a:pt x="112802" y="123034"/>
                  </a:lnTo>
                  <a:lnTo>
                    <a:pt x="125580" y="126069"/>
                  </a:lnTo>
                  <a:lnTo>
                    <a:pt x="138992" y="128092"/>
                  </a:lnTo>
                  <a:lnTo>
                    <a:pt x="180500" y="132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685723" y="4151358"/>
              <a:ext cx="44047" cy="231244"/>
            </a:xfrm>
            <a:custGeom>
              <a:avLst/>
              <a:gdLst/>
              <a:ahLst/>
              <a:cxnLst/>
              <a:rect l="0" t="0" r="0" b="0"/>
              <a:pathLst>
                <a:path w="44047" h="231244">
                  <a:moveTo>
                    <a:pt x="44046" y="0"/>
                  </a:moveTo>
                  <a:lnTo>
                    <a:pt x="32355" y="23383"/>
                  </a:lnTo>
                  <a:lnTo>
                    <a:pt x="28911" y="35165"/>
                  </a:lnTo>
                  <a:lnTo>
                    <a:pt x="26615" y="47913"/>
                  </a:lnTo>
                  <a:lnTo>
                    <a:pt x="25084" y="61306"/>
                  </a:lnTo>
                  <a:lnTo>
                    <a:pt x="20121" y="95764"/>
                  </a:lnTo>
                  <a:lnTo>
                    <a:pt x="13836" y="134324"/>
                  </a:lnTo>
                  <a:lnTo>
                    <a:pt x="10448" y="153172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5569" y="4750394"/>
            <a:ext cx="988796" cy="898537"/>
            <a:chOff x="355569" y="4750394"/>
            <a:chExt cx="988796" cy="898537"/>
          </a:xfrm>
        </p:grpSpPr>
        <p:sp>
          <p:nvSpPr>
            <p:cNvPr id="18" name="Freeform 17"/>
            <p:cNvSpPr/>
            <p:nvPr/>
          </p:nvSpPr>
          <p:spPr>
            <a:xfrm>
              <a:off x="529509" y="4933179"/>
              <a:ext cx="173851" cy="310621"/>
            </a:xfrm>
            <a:custGeom>
              <a:avLst/>
              <a:gdLst/>
              <a:ahLst/>
              <a:cxnLst/>
              <a:rect l="0" t="0" r="0" b="0"/>
              <a:pathLst>
                <a:path w="173851" h="310621">
                  <a:moveTo>
                    <a:pt x="11011" y="0"/>
                  </a:moveTo>
                  <a:lnTo>
                    <a:pt x="72318" y="15326"/>
                  </a:lnTo>
                  <a:lnTo>
                    <a:pt x="84917" y="18782"/>
                  </a:lnTo>
                  <a:lnTo>
                    <a:pt x="108704" y="25884"/>
                  </a:lnTo>
                  <a:lnTo>
                    <a:pt x="121410" y="30715"/>
                  </a:lnTo>
                  <a:lnTo>
                    <a:pt x="134774" y="36382"/>
                  </a:lnTo>
                  <a:lnTo>
                    <a:pt x="148578" y="42607"/>
                  </a:lnTo>
                  <a:lnTo>
                    <a:pt x="159003" y="50428"/>
                  </a:lnTo>
                  <a:lnTo>
                    <a:pt x="167178" y="59312"/>
                  </a:lnTo>
                  <a:lnTo>
                    <a:pt x="173850" y="68905"/>
                  </a:lnTo>
                  <a:lnTo>
                    <a:pt x="173405" y="75301"/>
                  </a:lnTo>
                  <a:lnTo>
                    <a:pt x="168214" y="79565"/>
                  </a:lnTo>
                  <a:lnTo>
                    <a:pt x="159859" y="82407"/>
                  </a:lnTo>
                  <a:lnTo>
                    <a:pt x="148172" y="84302"/>
                  </a:lnTo>
                  <a:lnTo>
                    <a:pt x="134263" y="85566"/>
                  </a:lnTo>
                  <a:lnTo>
                    <a:pt x="118873" y="86408"/>
                  </a:lnTo>
                  <a:lnTo>
                    <a:pt x="111060" y="91863"/>
                  </a:lnTo>
                  <a:lnTo>
                    <a:pt x="108298" y="100394"/>
                  </a:lnTo>
                  <a:lnTo>
                    <a:pt x="108904" y="110976"/>
                  </a:lnTo>
                  <a:lnTo>
                    <a:pt x="111755" y="120477"/>
                  </a:lnTo>
                  <a:lnTo>
                    <a:pt x="116102" y="129258"/>
                  </a:lnTo>
                  <a:lnTo>
                    <a:pt x="140662" y="166779"/>
                  </a:lnTo>
                  <a:lnTo>
                    <a:pt x="146385" y="178479"/>
                  </a:lnTo>
                  <a:lnTo>
                    <a:pt x="151425" y="191173"/>
                  </a:lnTo>
                  <a:lnTo>
                    <a:pt x="156007" y="204529"/>
                  </a:lnTo>
                  <a:lnTo>
                    <a:pt x="159063" y="218328"/>
                  </a:lnTo>
                  <a:lnTo>
                    <a:pt x="161100" y="232421"/>
                  </a:lnTo>
                  <a:lnTo>
                    <a:pt x="162457" y="246710"/>
                  </a:lnTo>
                  <a:lnTo>
                    <a:pt x="160916" y="259907"/>
                  </a:lnTo>
                  <a:lnTo>
                    <a:pt x="157441" y="272375"/>
                  </a:lnTo>
                  <a:lnTo>
                    <a:pt x="152677" y="284358"/>
                  </a:lnTo>
                  <a:lnTo>
                    <a:pt x="145831" y="293570"/>
                  </a:lnTo>
                  <a:lnTo>
                    <a:pt x="137596" y="300935"/>
                  </a:lnTo>
                  <a:lnTo>
                    <a:pt x="128436" y="307068"/>
                  </a:lnTo>
                  <a:lnTo>
                    <a:pt x="116212" y="309934"/>
                  </a:lnTo>
                  <a:lnTo>
                    <a:pt x="101944" y="310620"/>
                  </a:lnTo>
                  <a:lnTo>
                    <a:pt x="86316" y="309855"/>
                  </a:lnTo>
                  <a:lnTo>
                    <a:pt x="71002" y="306897"/>
                  </a:lnTo>
                  <a:lnTo>
                    <a:pt x="55899" y="302478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55569" y="4750394"/>
              <a:ext cx="471177" cy="763971"/>
            </a:xfrm>
            <a:custGeom>
              <a:avLst/>
              <a:gdLst/>
              <a:ahLst/>
              <a:cxnLst/>
              <a:rect l="0" t="0" r="0" b="0"/>
              <a:pathLst>
                <a:path w="471177" h="763971">
                  <a:moveTo>
                    <a:pt x="251021" y="83681"/>
                  </a:moveTo>
                  <a:lnTo>
                    <a:pt x="227638" y="83681"/>
                  </a:lnTo>
                  <a:lnTo>
                    <a:pt x="217080" y="84904"/>
                  </a:lnTo>
                  <a:lnTo>
                    <a:pt x="206370" y="86943"/>
                  </a:lnTo>
                  <a:lnTo>
                    <a:pt x="195560" y="89526"/>
                  </a:lnTo>
                  <a:lnTo>
                    <a:pt x="184683" y="92472"/>
                  </a:lnTo>
                  <a:lnTo>
                    <a:pt x="162809" y="99007"/>
                  </a:lnTo>
                  <a:lnTo>
                    <a:pt x="129858" y="109565"/>
                  </a:lnTo>
                  <a:lnTo>
                    <a:pt x="120082" y="114396"/>
                  </a:lnTo>
                  <a:lnTo>
                    <a:pt x="111117" y="120063"/>
                  </a:lnTo>
                  <a:lnTo>
                    <a:pt x="102694" y="126288"/>
                  </a:lnTo>
                  <a:lnTo>
                    <a:pt x="93408" y="134109"/>
                  </a:lnTo>
                  <a:lnTo>
                    <a:pt x="83547" y="142993"/>
                  </a:lnTo>
                  <a:lnTo>
                    <a:pt x="73302" y="152586"/>
                  </a:lnTo>
                  <a:lnTo>
                    <a:pt x="64025" y="163876"/>
                  </a:lnTo>
                  <a:lnTo>
                    <a:pt x="55394" y="176297"/>
                  </a:lnTo>
                  <a:lnTo>
                    <a:pt x="47192" y="189471"/>
                  </a:lnTo>
                  <a:lnTo>
                    <a:pt x="40501" y="203148"/>
                  </a:lnTo>
                  <a:lnTo>
                    <a:pt x="34817" y="217160"/>
                  </a:lnTo>
                  <a:lnTo>
                    <a:pt x="29804" y="231395"/>
                  </a:lnTo>
                  <a:lnTo>
                    <a:pt x="25238" y="245779"/>
                  </a:lnTo>
                  <a:lnTo>
                    <a:pt x="16903" y="274813"/>
                  </a:lnTo>
                  <a:lnTo>
                    <a:pt x="12967" y="290630"/>
                  </a:lnTo>
                  <a:lnTo>
                    <a:pt x="5332" y="324518"/>
                  </a:lnTo>
                  <a:lnTo>
                    <a:pt x="2806" y="342119"/>
                  </a:lnTo>
                  <a:lnTo>
                    <a:pt x="1122" y="359971"/>
                  </a:lnTo>
                  <a:lnTo>
                    <a:pt x="0" y="377990"/>
                  </a:lnTo>
                  <a:lnTo>
                    <a:pt x="475" y="396120"/>
                  </a:lnTo>
                  <a:lnTo>
                    <a:pt x="2015" y="414324"/>
                  </a:lnTo>
                  <a:lnTo>
                    <a:pt x="4266" y="432578"/>
                  </a:lnTo>
                  <a:lnTo>
                    <a:pt x="6989" y="449641"/>
                  </a:lnTo>
                  <a:lnTo>
                    <a:pt x="10029" y="465911"/>
                  </a:lnTo>
                  <a:lnTo>
                    <a:pt x="13278" y="481651"/>
                  </a:lnTo>
                  <a:lnTo>
                    <a:pt x="17892" y="498262"/>
                  </a:lnTo>
                  <a:lnTo>
                    <a:pt x="23415" y="515453"/>
                  </a:lnTo>
                  <a:lnTo>
                    <a:pt x="29543" y="533032"/>
                  </a:lnTo>
                  <a:lnTo>
                    <a:pt x="36076" y="549645"/>
                  </a:lnTo>
                  <a:lnTo>
                    <a:pt x="42879" y="565615"/>
                  </a:lnTo>
                  <a:lnTo>
                    <a:pt x="56962" y="596409"/>
                  </a:lnTo>
                  <a:lnTo>
                    <a:pt x="71378" y="626409"/>
                  </a:lnTo>
                  <a:lnTo>
                    <a:pt x="79872" y="640037"/>
                  </a:lnTo>
                  <a:lnTo>
                    <a:pt x="89205" y="652794"/>
                  </a:lnTo>
                  <a:lnTo>
                    <a:pt x="99097" y="664968"/>
                  </a:lnTo>
                  <a:lnTo>
                    <a:pt x="110586" y="676754"/>
                  </a:lnTo>
                  <a:lnTo>
                    <a:pt x="123139" y="688283"/>
                  </a:lnTo>
                  <a:lnTo>
                    <a:pt x="136402" y="699639"/>
                  </a:lnTo>
                  <a:lnTo>
                    <a:pt x="148915" y="709657"/>
                  </a:lnTo>
                  <a:lnTo>
                    <a:pt x="160927" y="718783"/>
                  </a:lnTo>
                  <a:lnTo>
                    <a:pt x="172606" y="727313"/>
                  </a:lnTo>
                  <a:lnTo>
                    <a:pt x="184062" y="734224"/>
                  </a:lnTo>
                  <a:lnTo>
                    <a:pt x="195370" y="740054"/>
                  </a:lnTo>
                  <a:lnTo>
                    <a:pt x="206579" y="745165"/>
                  </a:lnTo>
                  <a:lnTo>
                    <a:pt x="218946" y="749795"/>
                  </a:lnTo>
                  <a:lnTo>
                    <a:pt x="232085" y="754106"/>
                  </a:lnTo>
                  <a:lnTo>
                    <a:pt x="245738" y="758203"/>
                  </a:lnTo>
                  <a:lnTo>
                    <a:pt x="263404" y="760935"/>
                  </a:lnTo>
                  <a:lnTo>
                    <a:pt x="283746" y="762756"/>
                  </a:lnTo>
                  <a:lnTo>
                    <a:pt x="305873" y="763970"/>
                  </a:lnTo>
                  <a:lnTo>
                    <a:pt x="323070" y="762332"/>
                  </a:lnTo>
                  <a:lnTo>
                    <a:pt x="336983" y="758793"/>
                  </a:lnTo>
                  <a:lnTo>
                    <a:pt x="348704" y="753987"/>
                  </a:lnTo>
                  <a:lnTo>
                    <a:pt x="361413" y="745889"/>
                  </a:lnTo>
                  <a:lnTo>
                    <a:pt x="374779" y="735596"/>
                  </a:lnTo>
                  <a:lnTo>
                    <a:pt x="388584" y="723840"/>
                  </a:lnTo>
                  <a:lnTo>
                    <a:pt x="400235" y="712332"/>
                  </a:lnTo>
                  <a:lnTo>
                    <a:pt x="410448" y="700990"/>
                  </a:lnTo>
                  <a:lnTo>
                    <a:pt x="419705" y="689758"/>
                  </a:lnTo>
                  <a:lnTo>
                    <a:pt x="428323" y="677376"/>
                  </a:lnTo>
                  <a:lnTo>
                    <a:pt x="436515" y="664227"/>
                  </a:lnTo>
                  <a:lnTo>
                    <a:pt x="444423" y="650567"/>
                  </a:lnTo>
                  <a:lnTo>
                    <a:pt x="450919" y="636567"/>
                  </a:lnTo>
                  <a:lnTo>
                    <a:pt x="456473" y="622339"/>
                  </a:lnTo>
                  <a:lnTo>
                    <a:pt x="461400" y="607959"/>
                  </a:lnTo>
                  <a:lnTo>
                    <a:pt x="464684" y="592256"/>
                  </a:lnTo>
                  <a:lnTo>
                    <a:pt x="466873" y="575670"/>
                  </a:lnTo>
                  <a:lnTo>
                    <a:pt x="468333" y="558494"/>
                  </a:lnTo>
                  <a:lnTo>
                    <a:pt x="469306" y="540926"/>
                  </a:lnTo>
                  <a:lnTo>
                    <a:pt x="470387" y="505093"/>
                  </a:lnTo>
                  <a:lnTo>
                    <a:pt x="471176" y="395613"/>
                  </a:lnTo>
                  <a:lnTo>
                    <a:pt x="469978" y="377281"/>
                  </a:lnTo>
                  <a:lnTo>
                    <a:pt x="467956" y="358942"/>
                  </a:lnTo>
                  <a:lnTo>
                    <a:pt x="465384" y="340599"/>
                  </a:lnTo>
                  <a:lnTo>
                    <a:pt x="462446" y="323476"/>
                  </a:lnTo>
                  <a:lnTo>
                    <a:pt x="459264" y="307167"/>
                  </a:lnTo>
                  <a:lnTo>
                    <a:pt x="455919" y="291400"/>
                  </a:lnTo>
                  <a:lnTo>
                    <a:pt x="451242" y="275994"/>
                  </a:lnTo>
                  <a:lnTo>
                    <a:pt x="445677" y="260830"/>
                  </a:lnTo>
                  <a:lnTo>
                    <a:pt x="439520" y="245827"/>
                  </a:lnTo>
                  <a:lnTo>
                    <a:pt x="434192" y="230930"/>
                  </a:lnTo>
                  <a:lnTo>
                    <a:pt x="429416" y="216105"/>
                  </a:lnTo>
                  <a:lnTo>
                    <a:pt x="425009" y="201328"/>
                  </a:lnTo>
                  <a:lnTo>
                    <a:pt x="418400" y="186582"/>
                  </a:lnTo>
                  <a:lnTo>
                    <a:pt x="410324" y="171858"/>
                  </a:lnTo>
                  <a:lnTo>
                    <a:pt x="392785" y="143670"/>
                  </a:lnTo>
                  <a:lnTo>
                    <a:pt x="361588" y="95667"/>
                  </a:lnTo>
                  <a:lnTo>
                    <a:pt x="354096" y="84330"/>
                  </a:lnTo>
                  <a:lnTo>
                    <a:pt x="346655" y="74326"/>
                  </a:lnTo>
                  <a:lnTo>
                    <a:pt x="339247" y="65209"/>
                  </a:lnTo>
                  <a:lnTo>
                    <a:pt x="331861" y="56684"/>
                  </a:lnTo>
                  <a:lnTo>
                    <a:pt x="324491" y="48554"/>
                  </a:lnTo>
                  <a:lnTo>
                    <a:pt x="309775" y="32995"/>
                  </a:lnTo>
                  <a:lnTo>
                    <a:pt x="299979" y="25420"/>
                  </a:lnTo>
                  <a:lnTo>
                    <a:pt x="288553" y="17923"/>
                  </a:lnTo>
                  <a:lnTo>
                    <a:pt x="276042" y="10478"/>
                  </a:lnTo>
                  <a:lnTo>
                    <a:pt x="262808" y="5515"/>
                  </a:lnTo>
                  <a:lnTo>
                    <a:pt x="249091" y="2206"/>
                  </a:lnTo>
                  <a:lnTo>
                    <a:pt x="235052" y="0"/>
                  </a:lnTo>
                  <a:lnTo>
                    <a:pt x="222022" y="977"/>
                  </a:lnTo>
                  <a:lnTo>
                    <a:pt x="209665" y="4075"/>
                  </a:lnTo>
                  <a:lnTo>
                    <a:pt x="197757" y="8587"/>
                  </a:lnTo>
                  <a:lnTo>
                    <a:pt x="187371" y="15266"/>
                  </a:lnTo>
                  <a:lnTo>
                    <a:pt x="178000" y="23389"/>
                  </a:lnTo>
                  <a:lnTo>
                    <a:pt x="151917" y="726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33353" y="5351618"/>
              <a:ext cx="11012" cy="297313"/>
            </a:xfrm>
            <a:custGeom>
              <a:avLst/>
              <a:gdLst/>
              <a:ahLst/>
              <a:cxnLst/>
              <a:rect l="0" t="0" r="0" b="0"/>
              <a:pathLst>
                <a:path w="11012" h="297313">
                  <a:moveTo>
                    <a:pt x="11011" y="0"/>
                  </a:moveTo>
                  <a:lnTo>
                    <a:pt x="11011" y="131981"/>
                  </a:lnTo>
                  <a:lnTo>
                    <a:pt x="9788" y="146716"/>
                  </a:lnTo>
                  <a:lnTo>
                    <a:pt x="7749" y="160209"/>
                  </a:lnTo>
                  <a:lnTo>
                    <a:pt x="5166" y="172876"/>
                  </a:lnTo>
                  <a:lnTo>
                    <a:pt x="3444" y="186214"/>
                  </a:lnTo>
                  <a:lnTo>
                    <a:pt x="2296" y="200000"/>
                  </a:lnTo>
                  <a:lnTo>
                    <a:pt x="1530" y="214085"/>
                  </a:lnTo>
                  <a:lnTo>
                    <a:pt x="680" y="246048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45236" y="2422543"/>
            <a:ext cx="1357915" cy="605637"/>
            <a:chOff x="4545236" y="2422543"/>
            <a:chExt cx="1357915" cy="605637"/>
          </a:xfrm>
        </p:grpSpPr>
        <p:sp>
          <p:nvSpPr>
            <p:cNvPr id="22" name="Freeform 21"/>
            <p:cNvSpPr/>
            <p:nvPr/>
          </p:nvSpPr>
          <p:spPr>
            <a:xfrm>
              <a:off x="4699733" y="2642774"/>
              <a:ext cx="234401" cy="76106"/>
            </a:xfrm>
            <a:custGeom>
              <a:avLst/>
              <a:gdLst/>
              <a:ahLst/>
              <a:cxnLst/>
              <a:rect l="0" t="0" r="0" b="0"/>
              <a:pathLst>
                <a:path w="234401" h="76106">
                  <a:moveTo>
                    <a:pt x="14169" y="0"/>
                  </a:moveTo>
                  <a:lnTo>
                    <a:pt x="2478" y="17537"/>
                  </a:lnTo>
                  <a:lnTo>
                    <a:pt x="257" y="26373"/>
                  </a:lnTo>
                  <a:lnTo>
                    <a:pt x="0" y="35935"/>
                  </a:lnTo>
                  <a:lnTo>
                    <a:pt x="1053" y="45980"/>
                  </a:lnTo>
                  <a:lnTo>
                    <a:pt x="5425" y="53900"/>
                  </a:lnTo>
                  <a:lnTo>
                    <a:pt x="12010" y="60403"/>
                  </a:lnTo>
                  <a:lnTo>
                    <a:pt x="20071" y="65962"/>
                  </a:lnTo>
                  <a:lnTo>
                    <a:pt x="31562" y="69669"/>
                  </a:lnTo>
                  <a:lnTo>
                    <a:pt x="45340" y="72140"/>
                  </a:lnTo>
                  <a:lnTo>
                    <a:pt x="60644" y="73787"/>
                  </a:lnTo>
                  <a:lnTo>
                    <a:pt x="78187" y="74885"/>
                  </a:lnTo>
                  <a:lnTo>
                    <a:pt x="117255" y="76105"/>
                  </a:lnTo>
                  <a:lnTo>
                    <a:pt x="136727" y="75207"/>
                  </a:lnTo>
                  <a:lnTo>
                    <a:pt x="234400" y="66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868064" y="2587716"/>
              <a:ext cx="33035" cy="242256"/>
            </a:xfrm>
            <a:custGeom>
              <a:avLst/>
              <a:gdLst/>
              <a:ahLst/>
              <a:cxnLst/>
              <a:rect l="0" t="0" r="0" b="0"/>
              <a:pathLst>
                <a:path w="33035" h="242256">
                  <a:moveTo>
                    <a:pt x="0" y="0"/>
                  </a:moveTo>
                  <a:lnTo>
                    <a:pt x="5845" y="23383"/>
                  </a:lnTo>
                  <a:lnTo>
                    <a:pt x="7567" y="35165"/>
                  </a:lnTo>
                  <a:lnTo>
                    <a:pt x="8715" y="47914"/>
                  </a:lnTo>
                  <a:lnTo>
                    <a:pt x="9480" y="61306"/>
                  </a:lnTo>
                  <a:lnTo>
                    <a:pt x="10331" y="95764"/>
                  </a:lnTo>
                  <a:lnTo>
                    <a:pt x="10558" y="115230"/>
                  </a:lnTo>
                  <a:lnTo>
                    <a:pt x="11933" y="131878"/>
                  </a:lnTo>
                  <a:lnTo>
                    <a:pt x="14073" y="146647"/>
                  </a:lnTo>
                  <a:lnTo>
                    <a:pt x="16723" y="160164"/>
                  </a:lnTo>
                  <a:lnTo>
                    <a:pt x="18490" y="174069"/>
                  </a:lnTo>
                  <a:lnTo>
                    <a:pt x="19667" y="188233"/>
                  </a:lnTo>
                  <a:lnTo>
                    <a:pt x="33034" y="2422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545236" y="2445272"/>
              <a:ext cx="613544" cy="494564"/>
            </a:xfrm>
            <a:custGeom>
              <a:avLst/>
              <a:gdLst/>
              <a:ahLst/>
              <a:cxnLst/>
              <a:rect l="0" t="0" r="0" b="0"/>
              <a:pathLst>
                <a:path w="613544" h="494564">
                  <a:moveTo>
                    <a:pt x="234735" y="43340"/>
                  </a:moveTo>
                  <a:lnTo>
                    <a:pt x="205507" y="49186"/>
                  </a:lnTo>
                  <a:lnTo>
                    <a:pt x="192003" y="53355"/>
                  </a:lnTo>
                  <a:lnTo>
                    <a:pt x="178107" y="58581"/>
                  </a:lnTo>
                  <a:lnTo>
                    <a:pt x="163948" y="64512"/>
                  </a:lnTo>
                  <a:lnTo>
                    <a:pt x="150838" y="70914"/>
                  </a:lnTo>
                  <a:lnTo>
                    <a:pt x="138428" y="77628"/>
                  </a:lnTo>
                  <a:lnTo>
                    <a:pt x="126485" y="84551"/>
                  </a:lnTo>
                  <a:lnTo>
                    <a:pt x="103425" y="98770"/>
                  </a:lnTo>
                  <a:lnTo>
                    <a:pt x="92138" y="105987"/>
                  </a:lnTo>
                  <a:lnTo>
                    <a:pt x="73070" y="120531"/>
                  </a:lnTo>
                  <a:lnTo>
                    <a:pt x="64560" y="127836"/>
                  </a:lnTo>
                  <a:lnTo>
                    <a:pt x="56439" y="136376"/>
                  </a:lnTo>
                  <a:lnTo>
                    <a:pt x="48578" y="145740"/>
                  </a:lnTo>
                  <a:lnTo>
                    <a:pt x="40891" y="155653"/>
                  </a:lnTo>
                  <a:lnTo>
                    <a:pt x="33319" y="165932"/>
                  </a:lnTo>
                  <a:lnTo>
                    <a:pt x="18380" y="187141"/>
                  </a:lnTo>
                  <a:lnTo>
                    <a:pt x="12194" y="199160"/>
                  </a:lnTo>
                  <a:lnTo>
                    <a:pt x="6846" y="212066"/>
                  </a:lnTo>
                  <a:lnTo>
                    <a:pt x="2058" y="225564"/>
                  </a:lnTo>
                  <a:lnTo>
                    <a:pt x="89" y="241904"/>
                  </a:lnTo>
                  <a:lnTo>
                    <a:pt x="0" y="260138"/>
                  </a:lnTo>
                  <a:lnTo>
                    <a:pt x="1164" y="279635"/>
                  </a:lnTo>
                  <a:lnTo>
                    <a:pt x="3164" y="296304"/>
                  </a:lnTo>
                  <a:lnTo>
                    <a:pt x="5721" y="311087"/>
                  </a:lnTo>
                  <a:lnTo>
                    <a:pt x="8648" y="324612"/>
                  </a:lnTo>
                  <a:lnTo>
                    <a:pt x="13047" y="337300"/>
                  </a:lnTo>
                  <a:lnTo>
                    <a:pt x="18427" y="349429"/>
                  </a:lnTo>
                  <a:lnTo>
                    <a:pt x="24461" y="361186"/>
                  </a:lnTo>
                  <a:lnTo>
                    <a:pt x="32153" y="371470"/>
                  </a:lnTo>
                  <a:lnTo>
                    <a:pt x="40952" y="380774"/>
                  </a:lnTo>
                  <a:lnTo>
                    <a:pt x="50489" y="389423"/>
                  </a:lnTo>
                  <a:lnTo>
                    <a:pt x="61740" y="398860"/>
                  </a:lnTo>
                  <a:lnTo>
                    <a:pt x="87293" y="419133"/>
                  </a:lnTo>
                  <a:lnTo>
                    <a:pt x="100959" y="428455"/>
                  </a:lnTo>
                  <a:lnTo>
                    <a:pt x="114964" y="437116"/>
                  </a:lnTo>
                  <a:lnTo>
                    <a:pt x="129194" y="445337"/>
                  </a:lnTo>
                  <a:lnTo>
                    <a:pt x="144798" y="453265"/>
                  </a:lnTo>
                  <a:lnTo>
                    <a:pt x="161318" y="460997"/>
                  </a:lnTo>
                  <a:lnTo>
                    <a:pt x="178450" y="468599"/>
                  </a:lnTo>
                  <a:lnTo>
                    <a:pt x="195988" y="474891"/>
                  </a:lnTo>
                  <a:lnTo>
                    <a:pt x="213798" y="480308"/>
                  </a:lnTo>
                  <a:lnTo>
                    <a:pt x="231789" y="485144"/>
                  </a:lnTo>
                  <a:lnTo>
                    <a:pt x="249900" y="488367"/>
                  </a:lnTo>
                  <a:lnTo>
                    <a:pt x="268091" y="490516"/>
                  </a:lnTo>
                  <a:lnTo>
                    <a:pt x="286337" y="491949"/>
                  </a:lnTo>
                  <a:lnTo>
                    <a:pt x="304618" y="492904"/>
                  </a:lnTo>
                  <a:lnTo>
                    <a:pt x="341244" y="493965"/>
                  </a:lnTo>
                  <a:lnTo>
                    <a:pt x="396257" y="494563"/>
                  </a:lnTo>
                  <a:lnTo>
                    <a:pt x="413380" y="493423"/>
                  </a:lnTo>
                  <a:lnTo>
                    <a:pt x="429689" y="491440"/>
                  </a:lnTo>
                  <a:lnTo>
                    <a:pt x="445456" y="488894"/>
                  </a:lnTo>
                  <a:lnTo>
                    <a:pt x="460861" y="485974"/>
                  </a:lnTo>
                  <a:lnTo>
                    <a:pt x="491029" y="479466"/>
                  </a:lnTo>
                  <a:lnTo>
                    <a:pt x="504702" y="474794"/>
                  </a:lnTo>
                  <a:lnTo>
                    <a:pt x="517488" y="469233"/>
                  </a:lnTo>
                  <a:lnTo>
                    <a:pt x="529682" y="463078"/>
                  </a:lnTo>
                  <a:lnTo>
                    <a:pt x="540259" y="455304"/>
                  </a:lnTo>
                  <a:lnTo>
                    <a:pt x="549756" y="446451"/>
                  </a:lnTo>
                  <a:lnTo>
                    <a:pt x="566835" y="428050"/>
                  </a:lnTo>
                  <a:lnTo>
                    <a:pt x="582583" y="411715"/>
                  </a:lnTo>
                  <a:lnTo>
                    <a:pt x="588984" y="402709"/>
                  </a:lnTo>
                  <a:lnTo>
                    <a:pt x="594476" y="393035"/>
                  </a:lnTo>
                  <a:lnTo>
                    <a:pt x="599360" y="382915"/>
                  </a:lnTo>
                  <a:lnTo>
                    <a:pt x="603840" y="371275"/>
                  </a:lnTo>
                  <a:lnTo>
                    <a:pt x="608050" y="358620"/>
                  </a:lnTo>
                  <a:lnTo>
                    <a:pt x="612080" y="345290"/>
                  </a:lnTo>
                  <a:lnTo>
                    <a:pt x="613543" y="327839"/>
                  </a:lnTo>
                  <a:lnTo>
                    <a:pt x="613295" y="307640"/>
                  </a:lnTo>
                  <a:lnTo>
                    <a:pt x="611906" y="285609"/>
                  </a:lnTo>
                  <a:lnTo>
                    <a:pt x="609757" y="266028"/>
                  </a:lnTo>
                  <a:lnTo>
                    <a:pt x="607100" y="248080"/>
                  </a:lnTo>
                  <a:lnTo>
                    <a:pt x="604106" y="231221"/>
                  </a:lnTo>
                  <a:lnTo>
                    <a:pt x="599663" y="216311"/>
                  </a:lnTo>
                  <a:lnTo>
                    <a:pt x="594253" y="202700"/>
                  </a:lnTo>
                  <a:lnTo>
                    <a:pt x="588200" y="189956"/>
                  </a:lnTo>
                  <a:lnTo>
                    <a:pt x="580494" y="177789"/>
                  </a:lnTo>
                  <a:lnTo>
                    <a:pt x="571686" y="166008"/>
                  </a:lnTo>
                  <a:lnTo>
                    <a:pt x="562144" y="154483"/>
                  </a:lnTo>
                  <a:lnTo>
                    <a:pt x="552112" y="143129"/>
                  </a:lnTo>
                  <a:lnTo>
                    <a:pt x="531177" y="120725"/>
                  </a:lnTo>
                  <a:lnTo>
                    <a:pt x="519232" y="109612"/>
                  </a:lnTo>
                  <a:lnTo>
                    <a:pt x="506375" y="98533"/>
                  </a:lnTo>
                  <a:lnTo>
                    <a:pt x="492909" y="87477"/>
                  </a:lnTo>
                  <a:lnTo>
                    <a:pt x="479038" y="77659"/>
                  </a:lnTo>
                  <a:lnTo>
                    <a:pt x="464897" y="68666"/>
                  </a:lnTo>
                  <a:lnTo>
                    <a:pt x="450575" y="60224"/>
                  </a:lnTo>
                  <a:lnTo>
                    <a:pt x="436133" y="52149"/>
                  </a:lnTo>
                  <a:lnTo>
                    <a:pt x="407036" y="36652"/>
                  </a:lnTo>
                  <a:lnTo>
                    <a:pt x="391202" y="30317"/>
                  </a:lnTo>
                  <a:lnTo>
                    <a:pt x="374528" y="24870"/>
                  </a:lnTo>
                  <a:lnTo>
                    <a:pt x="340911" y="15555"/>
                  </a:lnTo>
                  <a:lnTo>
                    <a:pt x="309657" y="7337"/>
                  </a:lnTo>
                  <a:lnTo>
                    <a:pt x="294472" y="4656"/>
                  </a:lnTo>
                  <a:lnTo>
                    <a:pt x="279454" y="2869"/>
                  </a:lnTo>
                  <a:lnTo>
                    <a:pt x="264547" y="1677"/>
                  </a:lnTo>
                  <a:lnTo>
                    <a:pt x="248493" y="883"/>
                  </a:lnTo>
                  <a:lnTo>
                    <a:pt x="214340" y="0"/>
                  </a:lnTo>
                  <a:lnTo>
                    <a:pt x="199115" y="988"/>
                  </a:lnTo>
                  <a:lnTo>
                    <a:pt x="185295" y="2870"/>
                  </a:lnTo>
                  <a:lnTo>
                    <a:pt x="172411" y="5349"/>
                  </a:lnTo>
                  <a:lnTo>
                    <a:pt x="145044" y="11365"/>
                  </a:lnTo>
                  <a:lnTo>
                    <a:pt x="130895" y="14682"/>
                  </a:lnTo>
                  <a:lnTo>
                    <a:pt x="117792" y="19341"/>
                  </a:lnTo>
                  <a:lnTo>
                    <a:pt x="105386" y="24894"/>
                  </a:lnTo>
                  <a:lnTo>
                    <a:pt x="69562" y="433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429653" y="2598728"/>
              <a:ext cx="176186" cy="44047"/>
            </a:xfrm>
            <a:custGeom>
              <a:avLst/>
              <a:gdLst/>
              <a:ahLst/>
              <a:cxnLst/>
              <a:rect l="0" t="0" r="0" b="0"/>
              <a:pathLst>
                <a:path w="176186" h="44047">
                  <a:moveTo>
                    <a:pt x="0" y="44046"/>
                  </a:moveTo>
                  <a:lnTo>
                    <a:pt x="11691" y="32355"/>
                  </a:lnTo>
                  <a:lnTo>
                    <a:pt x="18806" y="27687"/>
                  </a:lnTo>
                  <a:lnTo>
                    <a:pt x="27220" y="23352"/>
                  </a:lnTo>
                  <a:lnTo>
                    <a:pt x="36499" y="19239"/>
                  </a:lnTo>
                  <a:lnTo>
                    <a:pt x="48803" y="16496"/>
                  </a:lnTo>
                  <a:lnTo>
                    <a:pt x="63123" y="14668"/>
                  </a:lnTo>
                  <a:lnTo>
                    <a:pt x="78788" y="13449"/>
                  </a:lnTo>
                  <a:lnTo>
                    <a:pt x="95348" y="11413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760000" y="2422543"/>
              <a:ext cx="1" cy="165174"/>
            </a:xfrm>
            <a:custGeom>
              <a:avLst/>
              <a:gdLst/>
              <a:ahLst/>
              <a:cxnLst/>
              <a:rect l="0" t="0" r="0" b="0"/>
              <a:pathLst>
                <a:path w="1" h="165174">
                  <a:moveTo>
                    <a:pt x="0" y="0"/>
                  </a:move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605838" y="2697832"/>
              <a:ext cx="286302" cy="11012"/>
            </a:xfrm>
            <a:custGeom>
              <a:avLst/>
              <a:gdLst/>
              <a:ahLst/>
              <a:cxnLst/>
              <a:rect l="0" t="0" r="0" b="0"/>
              <a:pathLst>
                <a:path w="286302" h="11012">
                  <a:moveTo>
                    <a:pt x="0" y="11011"/>
                  </a:moveTo>
                  <a:lnTo>
                    <a:pt x="17537" y="5166"/>
                  </a:lnTo>
                  <a:lnTo>
                    <a:pt x="28821" y="3444"/>
                  </a:lnTo>
                  <a:lnTo>
                    <a:pt x="42461" y="2296"/>
                  </a:lnTo>
                  <a:lnTo>
                    <a:pt x="57672" y="1531"/>
                  </a:lnTo>
                  <a:lnTo>
                    <a:pt x="87623" y="680"/>
                  </a:lnTo>
                  <a:lnTo>
                    <a:pt x="209802" y="40"/>
                  </a:lnTo>
                  <a:lnTo>
                    <a:pt x="2863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700628" y="2785924"/>
              <a:ext cx="202523" cy="77594"/>
            </a:xfrm>
            <a:custGeom>
              <a:avLst/>
              <a:gdLst/>
              <a:ahLst/>
              <a:cxnLst/>
              <a:rect l="0" t="0" r="0" b="0"/>
              <a:pathLst>
                <a:path w="202523" h="77594">
                  <a:moveTo>
                    <a:pt x="15326" y="0"/>
                  </a:moveTo>
                  <a:lnTo>
                    <a:pt x="0" y="45980"/>
                  </a:lnTo>
                  <a:lnTo>
                    <a:pt x="214" y="55124"/>
                  </a:lnTo>
                  <a:lnTo>
                    <a:pt x="2805" y="63666"/>
                  </a:lnTo>
                  <a:lnTo>
                    <a:pt x="6979" y="71809"/>
                  </a:lnTo>
                  <a:lnTo>
                    <a:pt x="14655" y="76013"/>
                  </a:lnTo>
                  <a:lnTo>
                    <a:pt x="24667" y="77593"/>
                  </a:lnTo>
                  <a:lnTo>
                    <a:pt x="116217" y="77126"/>
                  </a:lnTo>
                  <a:lnTo>
                    <a:pt x="202522" y="770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826069" y="2763901"/>
              <a:ext cx="22025" cy="264279"/>
            </a:xfrm>
            <a:custGeom>
              <a:avLst/>
              <a:gdLst/>
              <a:ahLst/>
              <a:cxnLst/>
              <a:rect l="0" t="0" r="0" b="0"/>
              <a:pathLst>
                <a:path w="22025" h="264279">
                  <a:moveTo>
                    <a:pt x="0" y="0"/>
                  </a:moveTo>
                  <a:lnTo>
                    <a:pt x="0" y="72998"/>
                  </a:lnTo>
                  <a:lnTo>
                    <a:pt x="1224" y="89041"/>
                  </a:lnTo>
                  <a:lnTo>
                    <a:pt x="3263" y="103407"/>
                  </a:lnTo>
                  <a:lnTo>
                    <a:pt x="5846" y="116655"/>
                  </a:lnTo>
                  <a:lnTo>
                    <a:pt x="7568" y="134051"/>
                  </a:lnTo>
                  <a:lnTo>
                    <a:pt x="8717" y="154214"/>
                  </a:lnTo>
                  <a:lnTo>
                    <a:pt x="9482" y="176220"/>
                  </a:lnTo>
                  <a:lnTo>
                    <a:pt x="11215" y="195784"/>
                  </a:lnTo>
                  <a:lnTo>
                    <a:pt x="13595" y="213721"/>
                  </a:lnTo>
                  <a:lnTo>
                    <a:pt x="22024" y="2642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26705" y="4134873"/>
            <a:ext cx="1233296" cy="795882"/>
            <a:chOff x="4526705" y="4134873"/>
            <a:chExt cx="1233296" cy="795882"/>
          </a:xfrm>
        </p:grpSpPr>
        <p:sp>
          <p:nvSpPr>
            <p:cNvPr id="31" name="Freeform 30"/>
            <p:cNvSpPr/>
            <p:nvPr/>
          </p:nvSpPr>
          <p:spPr>
            <a:xfrm>
              <a:off x="4846041" y="4426647"/>
              <a:ext cx="148853" cy="232253"/>
            </a:xfrm>
            <a:custGeom>
              <a:avLst/>
              <a:gdLst/>
              <a:ahLst/>
              <a:cxnLst/>
              <a:rect l="0" t="0" r="0" b="0"/>
              <a:pathLst>
                <a:path w="148853" h="232253">
                  <a:moveTo>
                    <a:pt x="0" y="0"/>
                  </a:moveTo>
                  <a:lnTo>
                    <a:pt x="0" y="23383"/>
                  </a:lnTo>
                  <a:lnTo>
                    <a:pt x="1223" y="33941"/>
                  </a:lnTo>
                  <a:lnTo>
                    <a:pt x="3263" y="44651"/>
                  </a:lnTo>
                  <a:lnTo>
                    <a:pt x="15326" y="94058"/>
                  </a:lnTo>
                  <a:lnTo>
                    <a:pt x="22452" y="105528"/>
                  </a:lnTo>
                  <a:lnTo>
                    <a:pt x="32097" y="115622"/>
                  </a:lnTo>
                  <a:lnTo>
                    <a:pt x="43421" y="124798"/>
                  </a:lnTo>
                  <a:lnTo>
                    <a:pt x="54641" y="133363"/>
                  </a:lnTo>
                  <a:lnTo>
                    <a:pt x="76896" y="149404"/>
                  </a:lnTo>
                  <a:lnTo>
                    <a:pt x="87969" y="158331"/>
                  </a:lnTo>
                  <a:lnTo>
                    <a:pt x="99021" y="167953"/>
                  </a:lnTo>
                  <a:lnTo>
                    <a:pt x="110060" y="178038"/>
                  </a:lnTo>
                  <a:lnTo>
                    <a:pt x="121090" y="187208"/>
                  </a:lnTo>
                  <a:lnTo>
                    <a:pt x="132114" y="195769"/>
                  </a:lnTo>
                  <a:lnTo>
                    <a:pt x="143133" y="203923"/>
                  </a:lnTo>
                  <a:lnTo>
                    <a:pt x="148033" y="211806"/>
                  </a:lnTo>
                  <a:lnTo>
                    <a:pt x="148852" y="219508"/>
                  </a:lnTo>
                  <a:lnTo>
                    <a:pt x="146951" y="227091"/>
                  </a:lnTo>
                  <a:lnTo>
                    <a:pt x="142014" y="230922"/>
                  </a:lnTo>
                  <a:lnTo>
                    <a:pt x="135051" y="232252"/>
                  </a:lnTo>
                  <a:lnTo>
                    <a:pt x="126739" y="231916"/>
                  </a:lnTo>
                  <a:lnTo>
                    <a:pt x="117528" y="230468"/>
                  </a:lnTo>
                  <a:lnTo>
                    <a:pt x="107716" y="228279"/>
                  </a:lnTo>
                  <a:lnTo>
                    <a:pt x="97504" y="225596"/>
                  </a:lnTo>
                  <a:lnTo>
                    <a:pt x="85802" y="221361"/>
                  </a:lnTo>
                  <a:lnTo>
                    <a:pt x="73107" y="216090"/>
                  </a:lnTo>
                  <a:lnTo>
                    <a:pt x="11011" y="1982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835029" y="4376257"/>
              <a:ext cx="176186" cy="28368"/>
            </a:xfrm>
            <a:custGeom>
              <a:avLst/>
              <a:gdLst/>
              <a:ahLst/>
              <a:cxnLst/>
              <a:rect l="0" t="0" r="0" b="0"/>
              <a:pathLst>
                <a:path w="176186" h="28368">
                  <a:moveTo>
                    <a:pt x="0" y="6344"/>
                  </a:moveTo>
                  <a:lnTo>
                    <a:pt x="23382" y="498"/>
                  </a:lnTo>
                  <a:lnTo>
                    <a:pt x="33941" y="0"/>
                  </a:lnTo>
                  <a:lnTo>
                    <a:pt x="44651" y="891"/>
                  </a:lnTo>
                  <a:lnTo>
                    <a:pt x="55461" y="2709"/>
                  </a:lnTo>
                  <a:lnTo>
                    <a:pt x="99903" y="11112"/>
                  </a:lnTo>
                  <a:lnTo>
                    <a:pt x="114319" y="14417"/>
                  </a:lnTo>
                  <a:lnTo>
                    <a:pt x="127600" y="17843"/>
                  </a:lnTo>
                  <a:lnTo>
                    <a:pt x="176185" y="283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526705" y="4134873"/>
              <a:ext cx="693015" cy="795882"/>
            </a:xfrm>
            <a:custGeom>
              <a:avLst/>
              <a:gdLst/>
              <a:ahLst/>
              <a:cxnLst/>
              <a:rect l="0" t="0" r="0" b="0"/>
              <a:pathLst>
                <a:path w="693015" h="795882">
                  <a:moveTo>
                    <a:pt x="264278" y="93566"/>
                  </a:moveTo>
                  <a:lnTo>
                    <a:pt x="202972" y="124219"/>
                  </a:lnTo>
                  <a:lnTo>
                    <a:pt x="181565" y="138185"/>
                  </a:lnTo>
                  <a:lnTo>
                    <a:pt x="162671" y="153772"/>
                  </a:lnTo>
                  <a:lnTo>
                    <a:pt x="142038" y="172935"/>
                  </a:lnTo>
                  <a:lnTo>
                    <a:pt x="123896" y="193687"/>
                  </a:lnTo>
                  <a:lnTo>
                    <a:pt x="107676" y="215145"/>
                  </a:lnTo>
                  <a:lnTo>
                    <a:pt x="92310" y="236917"/>
                  </a:lnTo>
                  <a:lnTo>
                    <a:pt x="86011" y="250309"/>
                  </a:lnTo>
                  <a:lnTo>
                    <a:pt x="80587" y="265354"/>
                  </a:lnTo>
                  <a:lnTo>
                    <a:pt x="75748" y="281502"/>
                  </a:lnTo>
                  <a:lnTo>
                    <a:pt x="67109" y="312494"/>
                  </a:lnTo>
                  <a:lnTo>
                    <a:pt x="63092" y="327611"/>
                  </a:lnTo>
                  <a:lnTo>
                    <a:pt x="61637" y="343806"/>
                  </a:lnTo>
                  <a:lnTo>
                    <a:pt x="61891" y="360720"/>
                  </a:lnTo>
                  <a:lnTo>
                    <a:pt x="63284" y="378114"/>
                  </a:lnTo>
                  <a:lnTo>
                    <a:pt x="65436" y="394604"/>
                  </a:lnTo>
                  <a:lnTo>
                    <a:pt x="68094" y="410491"/>
                  </a:lnTo>
                  <a:lnTo>
                    <a:pt x="81152" y="476999"/>
                  </a:lnTo>
                  <a:lnTo>
                    <a:pt x="85913" y="494785"/>
                  </a:lnTo>
                  <a:lnTo>
                    <a:pt x="91533" y="512761"/>
                  </a:lnTo>
                  <a:lnTo>
                    <a:pt x="97727" y="530861"/>
                  </a:lnTo>
                  <a:lnTo>
                    <a:pt x="105528" y="547822"/>
                  </a:lnTo>
                  <a:lnTo>
                    <a:pt x="114398" y="564024"/>
                  </a:lnTo>
                  <a:lnTo>
                    <a:pt x="123982" y="579719"/>
                  </a:lnTo>
                  <a:lnTo>
                    <a:pt x="135266" y="595077"/>
                  </a:lnTo>
                  <a:lnTo>
                    <a:pt x="147682" y="610209"/>
                  </a:lnTo>
                  <a:lnTo>
                    <a:pt x="160854" y="625191"/>
                  </a:lnTo>
                  <a:lnTo>
                    <a:pt x="185277" y="651626"/>
                  </a:lnTo>
                  <a:lnTo>
                    <a:pt x="196929" y="663814"/>
                  </a:lnTo>
                  <a:lnTo>
                    <a:pt x="210814" y="675610"/>
                  </a:lnTo>
                  <a:lnTo>
                    <a:pt x="226188" y="687144"/>
                  </a:lnTo>
                  <a:lnTo>
                    <a:pt x="258361" y="709749"/>
                  </a:lnTo>
                  <a:lnTo>
                    <a:pt x="288973" y="732030"/>
                  </a:lnTo>
                  <a:lnTo>
                    <a:pt x="305211" y="741887"/>
                  </a:lnTo>
                  <a:lnTo>
                    <a:pt x="322154" y="750905"/>
                  </a:lnTo>
                  <a:lnTo>
                    <a:pt x="339568" y="759364"/>
                  </a:lnTo>
                  <a:lnTo>
                    <a:pt x="356070" y="766227"/>
                  </a:lnTo>
                  <a:lnTo>
                    <a:pt x="371966" y="772026"/>
                  </a:lnTo>
                  <a:lnTo>
                    <a:pt x="387457" y="777115"/>
                  </a:lnTo>
                  <a:lnTo>
                    <a:pt x="403902" y="781732"/>
                  </a:lnTo>
                  <a:lnTo>
                    <a:pt x="420983" y="786033"/>
                  </a:lnTo>
                  <a:lnTo>
                    <a:pt x="438488" y="790124"/>
                  </a:lnTo>
                  <a:lnTo>
                    <a:pt x="455052" y="792851"/>
                  </a:lnTo>
                  <a:lnTo>
                    <a:pt x="470988" y="794669"/>
                  </a:lnTo>
                  <a:lnTo>
                    <a:pt x="486507" y="795881"/>
                  </a:lnTo>
                  <a:lnTo>
                    <a:pt x="501746" y="795466"/>
                  </a:lnTo>
                  <a:lnTo>
                    <a:pt x="516800" y="793965"/>
                  </a:lnTo>
                  <a:lnTo>
                    <a:pt x="531730" y="791742"/>
                  </a:lnTo>
                  <a:lnTo>
                    <a:pt x="545354" y="789036"/>
                  </a:lnTo>
                  <a:lnTo>
                    <a:pt x="558107" y="786008"/>
                  </a:lnTo>
                  <a:lnTo>
                    <a:pt x="570280" y="782766"/>
                  </a:lnTo>
                  <a:lnTo>
                    <a:pt x="590330" y="772639"/>
                  </a:lnTo>
                  <a:lnTo>
                    <a:pt x="608622" y="758758"/>
                  </a:lnTo>
                  <a:lnTo>
                    <a:pt x="628986" y="740353"/>
                  </a:lnTo>
                  <a:lnTo>
                    <a:pt x="647009" y="719938"/>
                  </a:lnTo>
                  <a:lnTo>
                    <a:pt x="661953" y="698630"/>
                  </a:lnTo>
                  <a:lnTo>
                    <a:pt x="672673" y="676924"/>
                  </a:lnTo>
                  <a:lnTo>
                    <a:pt x="677245" y="664774"/>
                  </a:lnTo>
                  <a:lnTo>
                    <a:pt x="681516" y="651780"/>
                  </a:lnTo>
                  <a:lnTo>
                    <a:pt x="685587" y="638223"/>
                  </a:lnTo>
                  <a:lnTo>
                    <a:pt x="688301" y="623067"/>
                  </a:lnTo>
                  <a:lnTo>
                    <a:pt x="690110" y="606846"/>
                  </a:lnTo>
                  <a:lnTo>
                    <a:pt x="691316" y="589915"/>
                  </a:lnTo>
                  <a:lnTo>
                    <a:pt x="692120" y="572509"/>
                  </a:lnTo>
                  <a:lnTo>
                    <a:pt x="693014" y="536856"/>
                  </a:lnTo>
                  <a:lnTo>
                    <a:pt x="692029" y="520008"/>
                  </a:lnTo>
                  <a:lnTo>
                    <a:pt x="690148" y="503882"/>
                  </a:lnTo>
                  <a:lnTo>
                    <a:pt x="687671" y="488237"/>
                  </a:lnTo>
                  <a:lnTo>
                    <a:pt x="681656" y="454541"/>
                  </a:lnTo>
                  <a:lnTo>
                    <a:pt x="678340" y="436990"/>
                  </a:lnTo>
                  <a:lnTo>
                    <a:pt x="673681" y="419172"/>
                  </a:lnTo>
                  <a:lnTo>
                    <a:pt x="668129" y="401176"/>
                  </a:lnTo>
                  <a:lnTo>
                    <a:pt x="661980" y="383061"/>
                  </a:lnTo>
                  <a:lnTo>
                    <a:pt x="655434" y="366091"/>
                  </a:lnTo>
                  <a:lnTo>
                    <a:pt x="648623" y="349883"/>
                  </a:lnTo>
                  <a:lnTo>
                    <a:pt x="641635" y="334184"/>
                  </a:lnTo>
                  <a:lnTo>
                    <a:pt x="627345" y="303690"/>
                  </a:lnTo>
                  <a:lnTo>
                    <a:pt x="620109" y="288706"/>
                  </a:lnTo>
                  <a:lnTo>
                    <a:pt x="611614" y="273823"/>
                  </a:lnTo>
                  <a:lnTo>
                    <a:pt x="602281" y="259007"/>
                  </a:lnTo>
                  <a:lnTo>
                    <a:pt x="592387" y="244236"/>
                  </a:lnTo>
                  <a:lnTo>
                    <a:pt x="583345" y="229494"/>
                  </a:lnTo>
                  <a:lnTo>
                    <a:pt x="574870" y="214773"/>
                  </a:lnTo>
                  <a:lnTo>
                    <a:pt x="566773" y="200064"/>
                  </a:lnTo>
                  <a:lnTo>
                    <a:pt x="556481" y="186588"/>
                  </a:lnTo>
                  <a:lnTo>
                    <a:pt x="544725" y="173933"/>
                  </a:lnTo>
                  <a:lnTo>
                    <a:pt x="508060" y="138586"/>
                  </a:lnTo>
                  <a:lnTo>
                    <a:pt x="496539" y="127250"/>
                  </a:lnTo>
                  <a:lnTo>
                    <a:pt x="483965" y="116022"/>
                  </a:lnTo>
                  <a:lnTo>
                    <a:pt x="470688" y="104866"/>
                  </a:lnTo>
                  <a:lnTo>
                    <a:pt x="456942" y="93758"/>
                  </a:lnTo>
                  <a:lnTo>
                    <a:pt x="441661" y="83906"/>
                  </a:lnTo>
                  <a:lnTo>
                    <a:pt x="425356" y="74891"/>
                  </a:lnTo>
                  <a:lnTo>
                    <a:pt x="316070" y="20351"/>
                  </a:lnTo>
                  <a:lnTo>
                    <a:pt x="301253" y="15392"/>
                  </a:lnTo>
                  <a:lnTo>
                    <a:pt x="286481" y="12086"/>
                  </a:lnTo>
                  <a:lnTo>
                    <a:pt x="271739" y="9882"/>
                  </a:lnTo>
                  <a:lnTo>
                    <a:pt x="257017" y="7189"/>
                  </a:lnTo>
                  <a:lnTo>
                    <a:pt x="242308" y="4170"/>
                  </a:lnTo>
                  <a:lnTo>
                    <a:pt x="227608" y="934"/>
                  </a:lnTo>
                  <a:lnTo>
                    <a:pt x="212915" y="0"/>
                  </a:lnTo>
                  <a:lnTo>
                    <a:pt x="198224" y="601"/>
                  </a:lnTo>
                  <a:lnTo>
                    <a:pt x="183537" y="2225"/>
                  </a:lnTo>
                  <a:lnTo>
                    <a:pt x="170075" y="4532"/>
                  </a:lnTo>
                  <a:lnTo>
                    <a:pt x="157430" y="7293"/>
                  </a:lnTo>
                  <a:lnTo>
                    <a:pt x="145329" y="10357"/>
                  </a:lnTo>
                  <a:lnTo>
                    <a:pt x="133591" y="13623"/>
                  </a:lnTo>
                  <a:lnTo>
                    <a:pt x="110761" y="20515"/>
                  </a:lnTo>
                  <a:lnTo>
                    <a:pt x="99535" y="25289"/>
                  </a:lnTo>
                  <a:lnTo>
                    <a:pt x="88380" y="30919"/>
                  </a:lnTo>
                  <a:lnTo>
                    <a:pt x="77273" y="37119"/>
                  </a:lnTo>
                  <a:lnTo>
                    <a:pt x="66197" y="44923"/>
                  </a:lnTo>
                  <a:lnTo>
                    <a:pt x="55144" y="53796"/>
                  </a:lnTo>
                  <a:lnTo>
                    <a:pt x="34296" y="74667"/>
                  </a:lnTo>
                  <a:lnTo>
                    <a:pt x="25312" y="87084"/>
                  </a:lnTo>
                  <a:lnTo>
                    <a:pt x="0" y="126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495723" y="4541430"/>
              <a:ext cx="264278" cy="259611"/>
            </a:xfrm>
            <a:custGeom>
              <a:avLst/>
              <a:gdLst/>
              <a:ahLst/>
              <a:cxnLst/>
              <a:rect l="0" t="0" r="0" b="0"/>
              <a:pathLst>
                <a:path w="264278" h="259611">
                  <a:moveTo>
                    <a:pt x="0" y="6344"/>
                  </a:moveTo>
                  <a:lnTo>
                    <a:pt x="23382" y="498"/>
                  </a:lnTo>
                  <a:lnTo>
                    <a:pt x="33941" y="0"/>
                  </a:lnTo>
                  <a:lnTo>
                    <a:pt x="44650" y="891"/>
                  </a:lnTo>
                  <a:lnTo>
                    <a:pt x="55460" y="2709"/>
                  </a:lnTo>
                  <a:lnTo>
                    <a:pt x="67561" y="5144"/>
                  </a:lnTo>
                  <a:lnTo>
                    <a:pt x="94057" y="11113"/>
                  </a:lnTo>
                  <a:lnTo>
                    <a:pt x="105528" y="15641"/>
                  </a:lnTo>
                  <a:lnTo>
                    <a:pt x="115622" y="21106"/>
                  </a:lnTo>
                  <a:lnTo>
                    <a:pt x="124798" y="27197"/>
                  </a:lnTo>
                  <a:lnTo>
                    <a:pt x="132139" y="36152"/>
                  </a:lnTo>
                  <a:lnTo>
                    <a:pt x="138256" y="47016"/>
                  </a:lnTo>
                  <a:lnTo>
                    <a:pt x="143558" y="59152"/>
                  </a:lnTo>
                  <a:lnTo>
                    <a:pt x="144645" y="72137"/>
                  </a:lnTo>
                  <a:lnTo>
                    <a:pt x="142923" y="85688"/>
                  </a:lnTo>
                  <a:lnTo>
                    <a:pt x="139328" y="99616"/>
                  </a:lnTo>
                  <a:lnTo>
                    <a:pt x="134485" y="112571"/>
                  </a:lnTo>
                  <a:lnTo>
                    <a:pt x="128809" y="124879"/>
                  </a:lnTo>
                  <a:lnTo>
                    <a:pt x="122577" y="136755"/>
                  </a:lnTo>
                  <a:lnTo>
                    <a:pt x="115976" y="147119"/>
                  </a:lnTo>
                  <a:lnTo>
                    <a:pt x="109129" y="156475"/>
                  </a:lnTo>
                  <a:lnTo>
                    <a:pt x="102116" y="165160"/>
                  </a:lnTo>
                  <a:lnTo>
                    <a:pt x="93771" y="173397"/>
                  </a:lnTo>
                  <a:lnTo>
                    <a:pt x="84537" y="181335"/>
                  </a:lnTo>
                  <a:lnTo>
                    <a:pt x="74711" y="189074"/>
                  </a:lnTo>
                  <a:lnTo>
                    <a:pt x="64489" y="196680"/>
                  </a:lnTo>
                  <a:lnTo>
                    <a:pt x="43344" y="211658"/>
                  </a:lnTo>
                  <a:lnTo>
                    <a:pt x="10804" y="233847"/>
                  </a:lnTo>
                  <a:lnTo>
                    <a:pt x="7202" y="239987"/>
                  </a:lnTo>
                  <a:lnTo>
                    <a:pt x="8472" y="245305"/>
                  </a:lnTo>
                  <a:lnTo>
                    <a:pt x="12989" y="250073"/>
                  </a:lnTo>
                  <a:lnTo>
                    <a:pt x="20894" y="253252"/>
                  </a:lnTo>
                  <a:lnTo>
                    <a:pt x="31059" y="255372"/>
                  </a:lnTo>
                  <a:lnTo>
                    <a:pt x="42729" y="256784"/>
                  </a:lnTo>
                  <a:lnTo>
                    <a:pt x="55403" y="257726"/>
                  </a:lnTo>
                  <a:lnTo>
                    <a:pt x="68747" y="258354"/>
                  </a:lnTo>
                  <a:lnTo>
                    <a:pt x="96623" y="259052"/>
                  </a:lnTo>
                  <a:lnTo>
                    <a:pt x="264277" y="2596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121604" y="2532658"/>
            <a:ext cx="1450292" cy="781822"/>
            <a:chOff x="2121604" y="2532658"/>
            <a:chExt cx="1450292" cy="781822"/>
          </a:xfrm>
        </p:grpSpPr>
        <p:sp>
          <p:nvSpPr>
            <p:cNvPr id="36" name="Freeform 35"/>
            <p:cNvSpPr/>
            <p:nvPr/>
          </p:nvSpPr>
          <p:spPr>
            <a:xfrm>
              <a:off x="2121604" y="2532658"/>
              <a:ext cx="279871" cy="613976"/>
            </a:xfrm>
            <a:custGeom>
              <a:avLst/>
              <a:gdLst/>
              <a:ahLst/>
              <a:cxnLst/>
              <a:rect l="0" t="0" r="0" b="0"/>
              <a:pathLst>
                <a:path w="279871" h="613976">
                  <a:moveTo>
                    <a:pt x="103685" y="0"/>
                  </a:moveTo>
                  <a:lnTo>
                    <a:pt x="91994" y="17538"/>
                  </a:lnTo>
                  <a:lnTo>
                    <a:pt x="89773" y="28821"/>
                  </a:lnTo>
                  <a:lnTo>
                    <a:pt x="89517" y="42461"/>
                  </a:lnTo>
                  <a:lnTo>
                    <a:pt x="90569" y="57672"/>
                  </a:lnTo>
                  <a:lnTo>
                    <a:pt x="91270" y="73929"/>
                  </a:lnTo>
                  <a:lnTo>
                    <a:pt x="92050" y="108307"/>
                  </a:lnTo>
                  <a:lnTo>
                    <a:pt x="93481" y="124816"/>
                  </a:lnTo>
                  <a:lnTo>
                    <a:pt x="95659" y="140716"/>
                  </a:lnTo>
                  <a:lnTo>
                    <a:pt x="98334" y="156209"/>
                  </a:lnTo>
                  <a:lnTo>
                    <a:pt x="100118" y="171433"/>
                  </a:lnTo>
                  <a:lnTo>
                    <a:pt x="101307" y="186476"/>
                  </a:lnTo>
                  <a:lnTo>
                    <a:pt x="102099" y="201398"/>
                  </a:lnTo>
                  <a:lnTo>
                    <a:pt x="102980" y="234292"/>
                  </a:lnTo>
                  <a:lnTo>
                    <a:pt x="103215" y="251629"/>
                  </a:lnTo>
                  <a:lnTo>
                    <a:pt x="104595" y="268080"/>
                  </a:lnTo>
                  <a:lnTo>
                    <a:pt x="106739" y="283942"/>
                  </a:lnTo>
                  <a:lnTo>
                    <a:pt x="109391" y="299410"/>
                  </a:lnTo>
                  <a:lnTo>
                    <a:pt x="112383" y="314617"/>
                  </a:lnTo>
                  <a:lnTo>
                    <a:pt x="118971" y="344564"/>
                  </a:lnTo>
                  <a:lnTo>
                    <a:pt x="121216" y="359401"/>
                  </a:lnTo>
                  <a:lnTo>
                    <a:pt x="122714" y="374187"/>
                  </a:lnTo>
                  <a:lnTo>
                    <a:pt x="123712" y="388938"/>
                  </a:lnTo>
                  <a:lnTo>
                    <a:pt x="124377" y="404889"/>
                  </a:lnTo>
                  <a:lnTo>
                    <a:pt x="125117" y="438927"/>
                  </a:lnTo>
                  <a:lnTo>
                    <a:pt x="125693" y="576137"/>
                  </a:lnTo>
                  <a:lnTo>
                    <a:pt x="123251" y="583523"/>
                  </a:lnTo>
                  <a:lnTo>
                    <a:pt x="119176" y="586000"/>
                  </a:lnTo>
                  <a:lnTo>
                    <a:pt x="114012" y="585204"/>
                  </a:lnTo>
                  <a:lnTo>
                    <a:pt x="108123" y="581004"/>
                  </a:lnTo>
                  <a:lnTo>
                    <a:pt x="101750" y="574532"/>
                  </a:lnTo>
                  <a:lnTo>
                    <a:pt x="95054" y="566548"/>
                  </a:lnTo>
                  <a:lnTo>
                    <a:pt x="88143" y="557554"/>
                  </a:lnTo>
                  <a:lnTo>
                    <a:pt x="81089" y="547888"/>
                  </a:lnTo>
                  <a:lnTo>
                    <a:pt x="73939" y="537773"/>
                  </a:lnTo>
                  <a:lnTo>
                    <a:pt x="67949" y="527360"/>
                  </a:lnTo>
                  <a:lnTo>
                    <a:pt x="62732" y="516747"/>
                  </a:lnTo>
                  <a:lnTo>
                    <a:pt x="58030" y="506001"/>
                  </a:lnTo>
                  <a:lnTo>
                    <a:pt x="53672" y="495167"/>
                  </a:lnTo>
                  <a:lnTo>
                    <a:pt x="45568" y="473340"/>
                  </a:lnTo>
                  <a:lnTo>
                    <a:pt x="40470" y="463605"/>
                  </a:lnTo>
                  <a:lnTo>
                    <a:pt x="34625" y="454667"/>
                  </a:lnTo>
                  <a:lnTo>
                    <a:pt x="28281" y="446262"/>
                  </a:lnTo>
                  <a:lnTo>
                    <a:pt x="22828" y="436988"/>
                  </a:lnTo>
                  <a:lnTo>
                    <a:pt x="17969" y="427135"/>
                  </a:lnTo>
                  <a:lnTo>
                    <a:pt x="13506" y="416895"/>
                  </a:lnTo>
                  <a:lnTo>
                    <a:pt x="9308" y="406399"/>
                  </a:lnTo>
                  <a:lnTo>
                    <a:pt x="1380" y="384948"/>
                  </a:lnTo>
                  <a:lnTo>
                    <a:pt x="0" y="382653"/>
                  </a:lnTo>
                  <a:lnTo>
                    <a:pt x="1729" y="393154"/>
                  </a:lnTo>
                  <a:lnTo>
                    <a:pt x="6576" y="410872"/>
                  </a:lnTo>
                  <a:lnTo>
                    <a:pt x="12809" y="430982"/>
                  </a:lnTo>
                  <a:lnTo>
                    <a:pt x="30391" y="484711"/>
                  </a:lnTo>
                  <a:lnTo>
                    <a:pt x="35247" y="495655"/>
                  </a:lnTo>
                  <a:lnTo>
                    <a:pt x="40930" y="506622"/>
                  </a:lnTo>
                  <a:lnTo>
                    <a:pt x="47167" y="517604"/>
                  </a:lnTo>
                  <a:lnTo>
                    <a:pt x="52547" y="528595"/>
                  </a:lnTo>
                  <a:lnTo>
                    <a:pt x="57358" y="539594"/>
                  </a:lnTo>
                  <a:lnTo>
                    <a:pt x="61789" y="550596"/>
                  </a:lnTo>
                  <a:lnTo>
                    <a:pt x="69975" y="572610"/>
                  </a:lnTo>
                  <a:lnTo>
                    <a:pt x="73871" y="583619"/>
                  </a:lnTo>
                  <a:lnTo>
                    <a:pt x="78915" y="593405"/>
                  </a:lnTo>
                  <a:lnTo>
                    <a:pt x="84724" y="602376"/>
                  </a:lnTo>
                  <a:lnTo>
                    <a:pt x="91045" y="610804"/>
                  </a:lnTo>
                  <a:lnTo>
                    <a:pt x="97705" y="613975"/>
                  </a:lnTo>
                  <a:lnTo>
                    <a:pt x="104592" y="613643"/>
                  </a:lnTo>
                  <a:lnTo>
                    <a:pt x="111631" y="610974"/>
                  </a:lnTo>
                  <a:lnTo>
                    <a:pt x="117547" y="605524"/>
                  </a:lnTo>
                  <a:lnTo>
                    <a:pt x="122715" y="598221"/>
                  </a:lnTo>
                  <a:lnTo>
                    <a:pt x="127383" y="589681"/>
                  </a:lnTo>
                  <a:lnTo>
                    <a:pt x="145645" y="554280"/>
                  </a:lnTo>
                  <a:lnTo>
                    <a:pt x="151234" y="542034"/>
                  </a:lnTo>
                  <a:lnTo>
                    <a:pt x="156184" y="530200"/>
                  </a:lnTo>
                  <a:lnTo>
                    <a:pt x="160708" y="518641"/>
                  </a:lnTo>
                  <a:lnTo>
                    <a:pt x="166170" y="506040"/>
                  </a:lnTo>
                  <a:lnTo>
                    <a:pt x="178765" y="478988"/>
                  </a:lnTo>
                  <a:lnTo>
                    <a:pt x="185550" y="467370"/>
                  </a:lnTo>
                  <a:lnTo>
                    <a:pt x="192520" y="457178"/>
                  </a:lnTo>
                  <a:lnTo>
                    <a:pt x="199613" y="447936"/>
                  </a:lnTo>
                  <a:lnTo>
                    <a:pt x="206789" y="436880"/>
                  </a:lnTo>
                  <a:lnTo>
                    <a:pt x="214021" y="424616"/>
                  </a:lnTo>
                  <a:lnTo>
                    <a:pt x="221288" y="411546"/>
                  </a:lnTo>
                  <a:lnTo>
                    <a:pt x="228581" y="400385"/>
                  </a:lnTo>
                  <a:lnTo>
                    <a:pt x="235889" y="390498"/>
                  </a:lnTo>
                  <a:lnTo>
                    <a:pt x="243208" y="381459"/>
                  </a:lnTo>
                  <a:lnTo>
                    <a:pt x="250535" y="371763"/>
                  </a:lnTo>
                  <a:lnTo>
                    <a:pt x="257866" y="361628"/>
                  </a:lnTo>
                  <a:lnTo>
                    <a:pt x="279870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632717" y="2631763"/>
              <a:ext cx="21984" cy="440463"/>
            </a:xfrm>
            <a:custGeom>
              <a:avLst/>
              <a:gdLst/>
              <a:ahLst/>
              <a:cxnLst/>
              <a:rect l="0" t="0" r="0" b="0"/>
              <a:pathLst>
                <a:path w="21984" h="440463">
                  <a:moveTo>
                    <a:pt x="11011" y="0"/>
                  </a:moveTo>
                  <a:lnTo>
                    <a:pt x="11011" y="67151"/>
                  </a:lnTo>
                  <a:lnTo>
                    <a:pt x="12235" y="82696"/>
                  </a:lnTo>
                  <a:lnTo>
                    <a:pt x="14274" y="97953"/>
                  </a:lnTo>
                  <a:lnTo>
                    <a:pt x="16857" y="113019"/>
                  </a:lnTo>
                  <a:lnTo>
                    <a:pt x="18579" y="127957"/>
                  </a:lnTo>
                  <a:lnTo>
                    <a:pt x="19727" y="142809"/>
                  </a:lnTo>
                  <a:lnTo>
                    <a:pt x="20492" y="157605"/>
                  </a:lnTo>
                  <a:lnTo>
                    <a:pt x="21343" y="190358"/>
                  </a:lnTo>
                  <a:lnTo>
                    <a:pt x="21983" y="310004"/>
                  </a:lnTo>
                  <a:lnTo>
                    <a:pt x="20773" y="324126"/>
                  </a:lnTo>
                  <a:lnTo>
                    <a:pt x="18743" y="337211"/>
                  </a:lnTo>
                  <a:lnTo>
                    <a:pt x="16166" y="349605"/>
                  </a:lnTo>
                  <a:lnTo>
                    <a:pt x="13224" y="361538"/>
                  </a:lnTo>
                  <a:lnTo>
                    <a:pt x="10039" y="373164"/>
                  </a:lnTo>
                  <a:lnTo>
                    <a:pt x="0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41936" y="2814167"/>
              <a:ext cx="319532" cy="280082"/>
            </a:xfrm>
            <a:custGeom>
              <a:avLst/>
              <a:gdLst/>
              <a:ahLst/>
              <a:cxnLst/>
              <a:rect l="0" t="0" r="0" b="0"/>
              <a:pathLst>
                <a:path w="319532" h="280082">
                  <a:moveTo>
                    <a:pt x="0" y="70861"/>
                  </a:moveTo>
                  <a:lnTo>
                    <a:pt x="17537" y="76707"/>
                  </a:lnTo>
                  <a:lnTo>
                    <a:pt x="28821" y="78429"/>
                  </a:lnTo>
                  <a:lnTo>
                    <a:pt x="42461" y="79577"/>
                  </a:lnTo>
                  <a:lnTo>
                    <a:pt x="57672" y="80342"/>
                  </a:lnTo>
                  <a:lnTo>
                    <a:pt x="87623" y="81193"/>
                  </a:lnTo>
                  <a:lnTo>
                    <a:pt x="146729" y="81739"/>
                  </a:lnTo>
                  <a:lnTo>
                    <a:pt x="161442" y="83007"/>
                  </a:lnTo>
                  <a:lnTo>
                    <a:pt x="176144" y="85076"/>
                  </a:lnTo>
                  <a:lnTo>
                    <a:pt x="190840" y="87679"/>
                  </a:lnTo>
                  <a:lnTo>
                    <a:pt x="205531" y="89414"/>
                  </a:lnTo>
                  <a:lnTo>
                    <a:pt x="220219" y="90571"/>
                  </a:lnTo>
                  <a:lnTo>
                    <a:pt x="234906" y="91342"/>
                  </a:lnTo>
                  <a:lnTo>
                    <a:pt x="264274" y="92199"/>
                  </a:lnTo>
                  <a:lnTo>
                    <a:pt x="278958" y="92428"/>
                  </a:lnTo>
                  <a:lnTo>
                    <a:pt x="286299" y="88909"/>
                  </a:lnTo>
                  <a:lnTo>
                    <a:pt x="288747" y="82894"/>
                  </a:lnTo>
                  <a:lnTo>
                    <a:pt x="287932" y="75212"/>
                  </a:lnTo>
                  <a:lnTo>
                    <a:pt x="283718" y="68868"/>
                  </a:lnTo>
                  <a:lnTo>
                    <a:pt x="277238" y="63415"/>
                  </a:lnTo>
                  <a:lnTo>
                    <a:pt x="269247" y="58556"/>
                  </a:lnTo>
                  <a:lnTo>
                    <a:pt x="259026" y="52870"/>
                  </a:lnTo>
                  <a:lnTo>
                    <a:pt x="234619" y="40027"/>
                  </a:lnTo>
                  <a:lnTo>
                    <a:pt x="222482" y="34399"/>
                  </a:lnTo>
                  <a:lnTo>
                    <a:pt x="210721" y="29424"/>
                  </a:lnTo>
                  <a:lnTo>
                    <a:pt x="199209" y="24884"/>
                  </a:lnTo>
                  <a:lnTo>
                    <a:pt x="186640" y="20634"/>
                  </a:lnTo>
                  <a:lnTo>
                    <a:pt x="173367" y="16577"/>
                  </a:lnTo>
                  <a:lnTo>
                    <a:pt x="159625" y="12649"/>
                  </a:lnTo>
                  <a:lnTo>
                    <a:pt x="144345" y="8806"/>
                  </a:lnTo>
                  <a:lnTo>
                    <a:pt x="111055" y="1274"/>
                  </a:lnTo>
                  <a:lnTo>
                    <a:pt x="104625" y="0"/>
                  </a:lnTo>
                  <a:lnTo>
                    <a:pt x="105232" y="374"/>
                  </a:lnTo>
                  <a:lnTo>
                    <a:pt x="110530" y="1846"/>
                  </a:lnTo>
                  <a:lnTo>
                    <a:pt x="118957" y="2828"/>
                  </a:lnTo>
                  <a:lnTo>
                    <a:pt x="129469" y="3483"/>
                  </a:lnTo>
                  <a:lnTo>
                    <a:pt x="141371" y="3919"/>
                  </a:lnTo>
                  <a:lnTo>
                    <a:pt x="152975" y="6657"/>
                  </a:lnTo>
                  <a:lnTo>
                    <a:pt x="164383" y="10930"/>
                  </a:lnTo>
                  <a:lnTo>
                    <a:pt x="175658" y="16225"/>
                  </a:lnTo>
                  <a:lnTo>
                    <a:pt x="188069" y="20979"/>
                  </a:lnTo>
                  <a:lnTo>
                    <a:pt x="201237" y="25371"/>
                  </a:lnTo>
                  <a:lnTo>
                    <a:pt x="239890" y="37399"/>
                  </a:lnTo>
                  <a:lnTo>
                    <a:pt x="285834" y="52424"/>
                  </a:lnTo>
                  <a:lnTo>
                    <a:pt x="295778" y="57347"/>
                  </a:lnTo>
                  <a:lnTo>
                    <a:pt x="304854" y="63075"/>
                  </a:lnTo>
                  <a:lnTo>
                    <a:pt x="313352" y="69341"/>
                  </a:lnTo>
                  <a:lnTo>
                    <a:pt x="317794" y="77189"/>
                  </a:lnTo>
                  <a:lnTo>
                    <a:pt x="319531" y="86091"/>
                  </a:lnTo>
                  <a:lnTo>
                    <a:pt x="319466" y="95697"/>
                  </a:lnTo>
                  <a:lnTo>
                    <a:pt x="315752" y="105771"/>
                  </a:lnTo>
                  <a:lnTo>
                    <a:pt x="309605" y="116158"/>
                  </a:lnTo>
                  <a:lnTo>
                    <a:pt x="301837" y="126753"/>
                  </a:lnTo>
                  <a:lnTo>
                    <a:pt x="294212" y="136263"/>
                  </a:lnTo>
                  <a:lnTo>
                    <a:pt x="286681" y="145050"/>
                  </a:lnTo>
                  <a:lnTo>
                    <a:pt x="279213" y="153355"/>
                  </a:lnTo>
                  <a:lnTo>
                    <a:pt x="270564" y="161339"/>
                  </a:lnTo>
                  <a:lnTo>
                    <a:pt x="261128" y="169109"/>
                  </a:lnTo>
                  <a:lnTo>
                    <a:pt x="251166" y="176735"/>
                  </a:lnTo>
                  <a:lnTo>
                    <a:pt x="242078" y="184267"/>
                  </a:lnTo>
                  <a:lnTo>
                    <a:pt x="233573" y="191735"/>
                  </a:lnTo>
                  <a:lnTo>
                    <a:pt x="225455" y="199160"/>
                  </a:lnTo>
                  <a:lnTo>
                    <a:pt x="217597" y="207781"/>
                  </a:lnTo>
                  <a:lnTo>
                    <a:pt x="209910" y="217199"/>
                  </a:lnTo>
                  <a:lnTo>
                    <a:pt x="202339" y="227148"/>
                  </a:lnTo>
                  <a:lnTo>
                    <a:pt x="193621" y="236228"/>
                  </a:lnTo>
                  <a:lnTo>
                    <a:pt x="184139" y="244728"/>
                  </a:lnTo>
                  <a:lnTo>
                    <a:pt x="132139" y="280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49364" y="2675809"/>
              <a:ext cx="322532" cy="638671"/>
            </a:xfrm>
            <a:custGeom>
              <a:avLst/>
              <a:gdLst/>
              <a:ahLst/>
              <a:cxnLst/>
              <a:rect l="0" t="0" r="0" b="0"/>
              <a:pathLst>
                <a:path w="322532" h="638671">
                  <a:moveTo>
                    <a:pt x="0" y="0"/>
                  </a:moveTo>
                  <a:lnTo>
                    <a:pt x="29229" y="5845"/>
                  </a:lnTo>
                  <a:lnTo>
                    <a:pt x="42733" y="7567"/>
                  </a:lnTo>
                  <a:lnTo>
                    <a:pt x="56629" y="8715"/>
                  </a:lnTo>
                  <a:lnTo>
                    <a:pt x="70787" y="9481"/>
                  </a:lnTo>
                  <a:lnTo>
                    <a:pt x="85120" y="12438"/>
                  </a:lnTo>
                  <a:lnTo>
                    <a:pt x="99570" y="16856"/>
                  </a:lnTo>
                  <a:lnTo>
                    <a:pt x="114097" y="22249"/>
                  </a:lnTo>
                  <a:lnTo>
                    <a:pt x="128675" y="28291"/>
                  </a:lnTo>
                  <a:lnTo>
                    <a:pt x="143288" y="34766"/>
                  </a:lnTo>
                  <a:lnTo>
                    <a:pt x="157924" y="41530"/>
                  </a:lnTo>
                  <a:lnTo>
                    <a:pt x="172576" y="49710"/>
                  </a:lnTo>
                  <a:lnTo>
                    <a:pt x="187238" y="58833"/>
                  </a:lnTo>
                  <a:lnTo>
                    <a:pt x="201906" y="68586"/>
                  </a:lnTo>
                  <a:lnTo>
                    <a:pt x="215356" y="78759"/>
                  </a:lnTo>
                  <a:lnTo>
                    <a:pt x="227993" y="89211"/>
                  </a:lnTo>
                  <a:lnTo>
                    <a:pt x="240088" y="99850"/>
                  </a:lnTo>
                  <a:lnTo>
                    <a:pt x="249375" y="110613"/>
                  </a:lnTo>
                  <a:lnTo>
                    <a:pt x="256789" y="121459"/>
                  </a:lnTo>
                  <a:lnTo>
                    <a:pt x="262956" y="132360"/>
                  </a:lnTo>
                  <a:lnTo>
                    <a:pt x="267067" y="144521"/>
                  </a:lnTo>
                  <a:lnTo>
                    <a:pt x="269808" y="157523"/>
                  </a:lnTo>
                  <a:lnTo>
                    <a:pt x="271635" y="171084"/>
                  </a:lnTo>
                  <a:lnTo>
                    <a:pt x="269182" y="182573"/>
                  </a:lnTo>
                  <a:lnTo>
                    <a:pt x="263877" y="192678"/>
                  </a:lnTo>
                  <a:lnTo>
                    <a:pt x="256670" y="201863"/>
                  </a:lnTo>
                  <a:lnTo>
                    <a:pt x="246971" y="210433"/>
                  </a:lnTo>
                  <a:lnTo>
                    <a:pt x="235610" y="218593"/>
                  </a:lnTo>
                  <a:lnTo>
                    <a:pt x="223143" y="226480"/>
                  </a:lnTo>
                  <a:lnTo>
                    <a:pt x="208714" y="234185"/>
                  </a:lnTo>
                  <a:lnTo>
                    <a:pt x="192977" y="241769"/>
                  </a:lnTo>
                  <a:lnTo>
                    <a:pt x="176368" y="249272"/>
                  </a:lnTo>
                  <a:lnTo>
                    <a:pt x="160402" y="255497"/>
                  </a:lnTo>
                  <a:lnTo>
                    <a:pt x="144863" y="260871"/>
                  </a:lnTo>
                  <a:lnTo>
                    <a:pt x="129610" y="265677"/>
                  </a:lnTo>
                  <a:lnTo>
                    <a:pt x="116994" y="271328"/>
                  </a:lnTo>
                  <a:lnTo>
                    <a:pt x="106137" y="277542"/>
                  </a:lnTo>
                  <a:lnTo>
                    <a:pt x="96452" y="284132"/>
                  </a:lnTo>
                  <a:lnTo>
                    <a:pt x="94889" y="289749"/>
                  </a:lnTo>
                  <a:lnTo>
                    <a:pt x="98741" y="294717"/>
                  </a:lnTo>
                  <a:lnTo>
                    <a:pt x="106203" y="299253"/>
                  </a:lnTo>
                  <a:lnTo>
                    <a:pt x="114848" y="303500"/>
                  </a:lnTo>
                  <a:lnTo>
                    <a:pt x="124282" y="307555"/>
                  </a:lnTo>
                  <a:lnTo>
                    <a:pt x="134243" y="311481"/>
                  </a:lnTo>
                  <a:lnTo>
                    <a:pt x="155097" y="319107"/>
                  </a:lnTo>
                  <a:lnTo>
                    <a:pt x="231298" y="345015"/>
                  </a:lnTo>
                  <a:lnTo>
                    <a:pt x="242291" y="349914"/>
                  </a:lnTo>
                  <a:lnTo>
                    <a:pt x="253291" y="355626"/>
                  </a:lnTo>
                  <a:lnTo>
                    <a:pt x="264294" y="361882"/>
                  </a:lnTo>
                  <a:lnTo>
                    <a:pt x="276524" y="369723"/>
                  </a:lnTo>
                  <a:lnTo>
                    <a:pt x="289571" y="378620"/>
                  </a:lnTo>
                  <a:lnTo>
                    <a:pt x="303163" y="388223"/>
                  </a:lnTo>
                  <a:lnTo>
                    <a:pt x="312225" y="399518"/>
                  </a:lnTo>
                  <a:lnTo>
                    <a:pt x="318265" y="411943"/>
                  </a:lnTo>
                  <a:lnTo>
                    <a:pt x="322293" y="425120"/>
                  </a:lnTo>
                  <a:lnTo>
                    <a:pt x="322531" y="436352"/>
                  </a:lnTo>
                  <a:lnTo>
                    <a:pt x="320242" y="446286"/>
                  </a:lnTo>
                  <a:lnTo>
                    <a:pt x="311174" y="463850"/>
                  </a:lnTo>
                  <a:lnTo>
                    <a:pt x="305330" y="471960"/>
                  </a:lnTo>
                  <a:lnTo>
                    <a:pt x="298987" y="479813"/>
                  </a:lnTo>
                  <a:lnTo>
                    <a:pt x="289864" y="487496"/>
                  </a:lnTo>
                  <a:lnTo>
                    <a:pt x="278889" y="495065"/>
                  </a:lnTo>
                  <a:lnTo>
                    <a:pt x="254866" y="510000"/>
                  </a:lnTo>
                  <a:lnTo>
                    <a:pt x="231954" y="524794"/>
                  </a:lnTo>
                  <a:lnTo>
                    <a:pt x="219482" y="532165"/>
                  </a:lnTo>
                  <a:lnTo>
                    <a:pt x="206273" y="539526"/>
                  </a:lnTo>
                  <a:lnTo>
                    <a:pt x="178546" y="554231"/>
                  </a:lnTo>
                  <a:lnTo>
                    <a:pt x="106273" y="590951"/>
                  </a:lnTo>
                  <a:lnTo>
                    <a:pt x="92872" y="598293"/>
                  </a:lnTo>
                  <a:lnTo>
                    <a:pt x="22023" y="638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104162" y="3732919"/>
            <a:ext cx="1486562" cy="561590"/>
            <a:chOff x="2104162" y="3732919"/>
            <a:chExt cx="1486562" cy="561590"/>
          </a:xfrm>
        </p:grpSpPr>
        <p:sp>
          <p:nvSpPr>
            <p:cNvPr id="41" name="Freeform 40"/>
            <p:cNvSpPr/>
            <p:nvPr/>
          </p:nvSpPr>
          <p:spPr>
            <a:xfrm>
              <a:off x="2247312" y="3732919"/>
              <a:ext cx="132140" cy="420897"/>
            </a:xfrm>
            <a:custGeom>
              <a:avLst/>
              <a:gdLst/>
              <a:ahLst/>
              <a:cxnLst/>
              <a:rect l="0" t="0" r="0" b="0"/>
              <a:pathLst>
                <a:path w="132140" h="420897">
                  <a:moveTo>
                    <a:pt x="0" y="0"/>
                  </a:moveTo>
                  <a:lnTo>
                    <a:pt x="0" y="67152"/>
                  </a:lnTo>
                  <a:lnTo>
                    <a:pt x="1224" y="82696"/>
                  </a:lnTo>
                  <a:lnTo>
                    <a:pt x="3263" y="97954"/>
                  </a:lnTo>
                  <a:lnTo>
                    <a:pt x="8791" y="129180"/>
                  </a:lnTo>
                  <a:lnTo>
                    <a:pt x="15327" y="163450"/>
                  </a:lnTo>
                  <a:lnTo>
                    <a:pt x="17559" y="179930"/>
                  </a:lnTo>
                  <a:lnTo>
                    <a:pt x="19047" y="195811"/>
                  </a:lnTo>
                  <a:lnTo>
                    <a:pt x="20039" y="211292"/>
                  </a:lnTo>
                  <a:lnTo>
                    <a:pt x="21924" y="225283"/>
                  </a:lnTo>
                  <a:lnTo>
                    <a:pt x="24404" y="238282"/>
                  </a:lnTo>
                  <a:lnTo>
                    <a:pt x="27281" y="250617"/>
                  </a:lnTo>
                  <a:lnTo>
                    <a:pt x="29199" y="264959"/>
                  </a:lnTo>
                  <a:lnTo>
                    <a:pt x="30478" y="280637"/>
                  </a:lnTo>
                  <a:lnTo>
                    <a:pt x="31330" y="297207"/>
                  </a:lnTo>
                  <a:lnTo>
                    <a:pt x="33122" y="311924"/>
                  </a:lnTo>
                  <a:lnTo>
                    <a:pt x="35540" y="325406"/>
                  </a:lnTo>
                  <a:lnTo>
                    <a:pt x="38376" y="338064"/>
                  </a:lnTo>
                  <a:lnTo>
                    <a:pt x="40266" y="351397"/>
                  </a:lnTo>
                  <a:lnTo>
                    <a:pt x="41526" y="365180"/>
                  </a:lnTo>
                  <a:lnTo>
                    <a:pt x="42366" y="379262"/>
                  </a:lnTo>
                  <a:lnTo>
                    <a:pt x="44150" y="392321"/>
                  </a:lnTo>
                  <a:lnTo>
                    <a:pt x="46562" y="404698"/>
                  </a:lnTo>
                  <a:lnTo>
                    <a:pt x="49394" y="416619"/>
                  </a:lnTo>
                  <a:lnTo>
                    <a:pt x="52506" y="420896"/>
                  </a:lnTo>
                  <a:lnTo>
                    <a:pt x="55804" y="420077"/>
                  </a:lnTo>
                  <a:lnTo>
                    <a:pt x="59225" y="415861"/>
                  </a:lnTo>
                  <a:lnTo>
                    <a:pt x="63954" y="408156"/>
                  </a:lnTo>
                  <a:lnTo>
                    <a:pt x="69553" y="398125"/>
                  </a:lnTo>
                  <a:lnTo>
                    <a:pt x="75733" y="386544"/>
                  </a:lnTo>
                  <a:lnTo>
                    <a:pt x="82300" y="376376"/>
                  </a:lnTo>
                  <a:lnTo>
                    <a:pt x="89125" y="367150"/>
                  </a:lnTo>
                  <a:lnTo>
                    <a:pt x="96122" y="358553"/>
                  </a:lnTo>
                  <a:lnTo>
                    <a:pt x="102010" y="349151"/>
                  </a:lnTo>
                  <a:lnTo>
                    <a:pt x="107159" y="339212"/>
                  </a:lnTo>
                  <a:lnTo>
                    <a:pt x="132139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104162" y="4063265"/>
              <a:ext cx="198209" cy="66071"/>
            </a:xfrm>
            <a:custGeom>
              <a:avLst/>
              <a:gdLst/>
              <a:ahLst/>
              <a:cxnLst/>
              <a:rect l="0" t="0" r="0" b="0"/>
              <a:pathLst>
                <a:path w="198209" h="66071">
                  <a:moveTo>
                    <a:pt x="198208" y="6607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500578" y="3732919"/>
              <a:ext cx="132140" cy="495521"/>
            </a:xfrm>
            <a:custGeom>
              <a:avLst/>
              <a:gdLst/>
              <a:ahLst/>
              <a:cxnLst/>
              <a:rect l="0" t="0" r="0" b="0"/>
              <a:pathLst>
                <a:path w="132140" h="495521">
                  <a:moveTo>
                    <a:pt x="0" y="0"/>
                  </a:moveTo>
                  <a:lnTo>
                    <a:pt x="5846" y="17536"/>
                  </a:lnTo>
                  <a:lnTo>
                    <a:pt x="8791" y="28820"/>
                  </a:lnTo>
                  <a:lnTo>
                    <a:pt x="15327" y="57671"/>
                  </a:lnTo>
                  <a:lnTo>
                    <a:pt x="29492" y="124815"/>
                  </a:lnTo>
                  <a:lnTo>
                    <a:pt x="36762" y="156209"/>
                  </a:lnTo>
                  <a:lnTo>
                    <a:pt x="40414" y="170208"/>
                  </a:lnTo>
                  <a:lnTo>
                    <a:pt x="44072" y="183212"/>
                  </a:lnTo>
                  <a:lnTo>
                    <a:pt x="47734" y="195552"/>
                  </a:lnTo>
                  <a:lnTo>
                    <a:pt x="55065" y="222313"/>
                  </a:lnTo>
                  <a:lnTo>
                    <a:pt x="58733" y="236301"/>
                  </a:lnTo>
                  <a:lnTo>
                    <a:pt x="63626" y="250521"/>
                  </a:lnTo>
                  <a:lnTo>
                    <a:pt x="69334" y="264894"/>
                  </a:lnTo>
                  <a:lnTo>
                    <a:pt x="75587" y="279370"/>
                  </a:lnTo>
                  <a:lnTo>
                    <a:pt x="80979" y="293916"/>
                  </a:lnTo>
                  <a:lnTo>
                    <a:pt x="85798" y="308506"/>
                  </a:lnTo>
                  <a:lnTo>
                    <a:pt x="90233" y="323127"/>
                  </a:lnTo>
                  <a:lnTo>
                    <a:pt x="98424" y="352424"/>
                  </a:lnTo>
                  <a:lnTo>
                    <a:pt x="117367" y="424564"/>
                  </a:lnTo>
                  <a:lnTo>
                    <a:pt x="121068" y="437204"/>
                  </a:lnTo>
                  <a:lnTo>
                    <a:pt x="132139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841936" y="3854046"/>
              <a:ext cx="316332" cy="198209"/>
            </a:xfrm>
            <a:custGeom>
              <a:avLst/>
              <a:gdLst/>
              <a:ahLst/>
              <a:cxnLst/>
              <a:rect l="0" t="0" r="0" b="0"/>
              <a:pathLst>
                <a:path w="316332" h="198209">
                  <a:moveTo>
                    <a:pt x="0" y="198208"/>
                  </a:moveTo>
                  <a:lnTo>
                    <a:pt x="17537" y="192362"/>
                  </a:lnTo>
                  <a:lnTo>
                    <a:pt x="27597" y="189417"/>
                  </a:lnTo>
                  <a:lnTo>
                    <a:pt x="51826" y="182881"/>
                  </a:lnTo>
                  <a:lnTo>
                    <a:pt x="92981" y="172323"/>
                  </a:lnTo>
                  <a:lnTo>
                    <a:pt x="106034" y="171164"/>
                  </a:lnTo>
                  <a:lnTo>
                    <a:pt x="118406" y="171614"/>
                  </a:lnTo>
                  <a:lnTo>
                    <a:pt x="130325" y="173138"/>
                  </a:lnTo>
                  <a:lnTo>
                    <a:pt x="143165" y="174153"/>
                  </a:lnTo>
                  <a:lnTo>
                    <a:pt x="156619" y="174830"/>
                  </a:lnTo>
                  <a:lnTo>
                    <a:pt x="170482" y="175282"/>
                  </a:lnTo>
                  <a:lnTo>
                    <a:pt x="183395" y="174359"/>
                  </a:lnTo>
                  <a:lnTo>
                    <a:pt x="195674" y="172521"/>
                  </a:lnTo>
                  <a:lnTo>
                    <a:pt x="207530" y="170072"/>
                  </a:lnTo>
                  <a:lnTo>
                    <a:pt x="220329" y="168439"/>
                  </a:lnTo>
                  <a:lnTo>
                    <a:pt x="233755" y="167350"/>
                  </a:lnTo>
                  <a:lnTo>
                    <a:pt x="247600" y="166625"/>
                  </a:lnTo>
                  <a:lnTo>
                    <a:pt x="260500" y="167365"/>
                  </a:lnTo>
                  <a:lnTo>
                    <a:pt x="272771" y="169081"/>
                  </a:lnTo>
                  <a:lnTo>
                    <a:pt x="284622" y="171449"/>
                  </a:lnTo>
                  <a:lnTo>
                    <a:pt x="294970" y="170581"/>
                  </a:lnTo>
                  <a:lnTo>
                    <a:pt x="304315" y="167555"/>
                  </a:lnTo>
                  <a:lnTo>
                    <a:pt x="312993" y="163090"/>
                  </a:lnTo>
                  <a:lnTo>
                    <a:pt x="316331" y="157667"/>
                  </a:lnTo>
                  <a:lnTo>
                    <a:pt x="316109" y="151605"/>
                  </a:lnTo>
                  <a:lnTo>
                    <a:pt x="313514" y="145116"/>
                  </a:lnTo>
                  <a:lnTo>
                    <a:pt x="309337" y="138343"/>
                  </a:lnTo>
                  <a:lnTo>
                    <a:pt x="304105" y="131381"/>
                  </a:lnTo>
                  <a:lnTo>
                    <a:pt x="298171" y="124292"/>
                  </a:lnTo>
                  <a:lnTo>
                    <a:pt x="291767" y="117120"/>
                  </a:lnTo>
                  <a:lnTo>
                    <a:pt x="278127" y="102624"/>
                  </a:lnTo>
                  <a:lnTo>
                    <a:pt x="269840" y="95333"/>
                  </a:lnTo>
                  <a:lnTo>
                    <a:pt x="260645" y="88026"/>
                  </a:lnTo>
                  <a:lnTo>
                    <a:pt x="250844" y="80707"/>
                  </a:lnTo>
                  <a:lnTo>
                    <a:pt x="241864" y="73380"/>
                  </a:lnTo>
                  <a:lnTo>
                    <a:pt x="233430" y="66049"/>
                  </a:lnTo>
                  <a:lnTo>
                    <a:pt x="225360" y="58715"/>
                  </a:lnTo>
                  <a:lnTo>
                    <a:pt x="209868" y="44040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051156" y="3997196"/>
              <a:ext cx="110117" cy="275290"/>
            </a:xfrm>
            <a:custGeom>
              <a:avLst/>
              <a:gdLst/>
              <a:ahLst/>
              <a:cxnLst/>
              <a:rect l="0" t="0" r="0" b="0"/>
              <a:pathLst>
                <a:path w="110117" h="275290">
                  <a:moveTo>
                    <a:pt x="110116" y="0"/>
                  </a:moveTo>
                  <a:lnTo>
                    <a:pt x="94789" y="45980"/>
                  </a:lnTo>
                  <a:lnTo>
                    <a:pt x="90110" y="56347"/>
                  </a:lnTo>
                  <a:lnTo>
                    <a:pt x="84544" y="66929"/>
                  </a:lnTo>
                  <a:lnTo>
                    <a:pt x="78386" y="77654"/>
                  </a:lnTo>
                  <a:lnTo>
                    <a:pt x="73057" y="88475"/>
                  </a:lnTo>
                  <a:lnTo>
                    <a:pt x="68281" y="99359"/>
                  </a:lnTo>
                  <a:lnTo>
                    <a:pt x="63873" y="110286"/>
                  </a:lnTo>
                  <a:lnTo>
                    <a:pt x="58488" y="121240"/>
                  </a:lnTo>
                  <a:lnTo>
                    <a:pt x="52450" y="132215"/>
                  </a:lnTo>
                  <a:lnTo>
                    <a:pt x="45979" y="143201"/>
                  </a:lnTo>
                  <a:lnTo>
                    <a:pt x="40440" y="154195"/>
                  </a:lnTo>
                  <a:lnTo>
                    <a:pt x="35525" y="165196"/>
                  </a:lnTo>
                  <a:lnTo>
                    <a:pt x="31025" y="176200"/>
                  </a:lnTo>
                  <a:lnTo>
                    <a:pt x="26801" y="187207"/>
                  </a:lnTo>
                  <a:lnTo>
                    <a:pt x="18845" y="209224"/>
                  </a:lnTo>
                  <a:lnTo>
                    <a:pt x="11231" y="231245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316061" y="3821011"/>
              <a:ext cx="230616" cy="262735"/>
            </a:xfrm>
            <a:custGeom>
              <a:avLst/>
              <a:gdLst/>
              <a:ahLst/>
              <a:cxnLst/>
              <a:rect l="0" t="0" r="0" b="0"/>
              <a:pathLst>
                <a:path w="230616" h="262735">
                  <a:moveTo>
                    <a:pt x="32407" y="0"/>
                  </a:moveTo>
                  <a:lnTo>
                    <a:pt x="26562" y="23383"/>
                  </a:lnTo>
                  <a:lnTo>
                    <a:pt x="23616" y="33941"/>
                  </a:lnTo>
                  <a:lnTo>
                    <a:pt x="17081" y="55461"/>
                  </a:lnTo>
                  <a:lnTo>
                    <a:pt x="6523" y="88212"/>
                  </a:lnTo>
                  <a:lnTo>
                    <a:pt x="4139" y="101631"/>
                  </a:lnTo>
                  <a:lnTo>
                    <a:pt x="2550" y="116694"/>
                  </a:lnTo>
                  <a:lnTo>
                    <a:pt x="1491" y="132854"/>
                  </a:lnTo>
                  <a:lnTo>
                    <a:pt x="785" y="148521"/>
                  </a:lnTo>
                  <a:lnTo>
                    <a:pt x="0" y="178980"/>
                  </a:lnTo>
                  <a:lnTo>
                    <a:pt x="1015" y="192730"/>
                  </a:lnTo>
                  <a:lnTo>
                    <a:pt x="2914" y="205568"/>
                  </a:lnTo>
                  <a:lnTo>
                    <a:pt x="5404" y="217797"/>
                  </a:lnTo>
                  <a:lnTo>
                    <a:pt x="9511" y="228396"/>
                  </a:lnTo>
                  <a:lnTo>
                    <a:pt x="14696" y="237910"/>
                  </a:lnTo>
                  <a:lnTo>
                    <a:pt x="20600" y="246699"/>
                  </a:lnTo>
                  <a:lnTo>
                    <a:pt x="29430" y="252558"/>
                  </a:lnTo>
                  <a:lnTo>
                    <a:pt x="40210" y="256465"/>
                  </a:lnTo>
                  <a:lnTo>
                    <a:pt x="52291" y="259069"/>
                  </a:lnTo>
                  <a:lnTo>
                    <a:pt x="65239" y="260805"/>
                  </a:lnTo>
                  <a:lnTo>
                    <a:pt x="78765" y="261963"/>
                  </a:lnTo>
                  <a:lnTo>
                    <a:pt x="92677" y="262734"/>
                  </a:lnTo>
                  <a:lnTo>
                    <a:pt x="105622" y="262025"/>
                  </a:lnTo>
                  <a:lnTo>
                    <a:pt x="117922" y="260329"/>
                  </a:lnTo>
                  <a:lnTo>
                    <a:pt x="129793" y="257975"/>
                  </a:lnTo>
                  <a:lnTo>
                    <a:pt x="142601" y="256405"/>
                  </a:lnTo>
                  <a:lnTo>
                    <a:pt x="156034" y="255359"/>
                  </a:lnTo>
                  <a:lnTo>
                    <a:pt x="230615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546676" y="3898092"/>
              <a:ext cx="44048" cy="396417"/>
            </a:xfrm>
            <a:custGeom>
              <a:avLst/>
              <a:gdLst/>
              <a:ahLst/>
              <a:cxnLst/>
              <a:rect l="0" t="0" r="0" b="0"/>
              <a:pathLst>
                <a:path w="44048" h="396417">
                  <a:moveTo>
                    <a:pt x="0" y="0"/>
                  </a:moveTo>
                  <a:lnTo>
                    <a:pt x="0" y="109384"/>
                  </a:lnTo>
                  <a:lnTo>
                    <a:pt x="1224" y="124310"/>
                  </a:lnTo>
                  <a:lnTo>
                    <a:pt x="3263" y="137931"/>
                  </a:lnTo>
                  <a:lnTo>
                    <a:pt x="5846" y="150682"/>
                  </a:lnTo>
                  <a:lnTo>
                    <a:pt x="7568" y="164077"/>
                  </a:lnTo>
                  <a:lnTo>
                    <a:pt x="8716" y="177901"/>
                  </a:lnTo>
                  <a:lnTo>
                    <a:pt x="9482" y="192011"/>
                  </a:lnTo>
                  <a:lnTo>
                    <a:pt x="11215" y="205088"/>
                  </a:lnTo>
                  <a:lnTo>
                    <a:pt x="13595" y="217477"/>
                  </a:lnTo>
                  <a:lnTo>
                    <a:pt x="16404" y="229407"/>
                  </a:lnTo>
                  <a:lnTo>
                    <a:pt x="19501" y="241030"/>
                  </a:lnTo>
                  <a:lnTo>
                    <a:pt x="26204" y="263734"/>
                  </a:lnTo>
                  <a:lnTo>
                    <a:pt x="28481" y="276150"/>
                  </a:lnTo>
                  <a:lnTo>
                    <a:pt x="29999" y="289322"/>
                  </a:lnTo>
                  <a:lnTo>
                    <a:pt x="31011" y="302997"/>
                  </a:lnTo>
                  <a:lnTo>
                    <a:pt x="32910" y="315784"/>
                  </a:lnTo>
                  <a:lnTo>
                    <a:pt x="35398" y="327979"/>
                  </a:lnTo>
                  <a:lnTo>
                    <a:pt x="44047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751792" y="4945957"/>
            <a:ext cx="1574649" cy="857136"/>
            <a:chOff x="1751792" y="4945957"/>
            <a:chExt cx="1574649" cy="857136"/>
          </a:xfrm>
        </p:grpSpPr>
        <p:sp>
          <p:nvSpPr>
            <p:cNvPr id="49" name="Freeform 48"/>
            <p:cNvSpPr/>
            <p:nvPr/>
          </p:nvSpPr>
          <p:spPr>
            <a:xfrm>
              <a:off x="1751792" y="4945957"/>
              <a:ext cx="46524" cy="372627"/>
            </a:xfrm>
            <a:custGeom>
              <a:avLst/>
              <a:gdLst/>
              <a:ahLst/>
              <a:cxnLst/>
              <a:rect l="0" t="0" r="0" b="0"/>
              <a:pathLst>
                <a:path w="46524" h="372627">
                  <a:moveTo>
                    <a:pt x="22023" y="20256"/>
                  </a:moveTo>
                  <a:lnTo>
                    <a:pt x="27869" y="2720"/>
                  </a:lnTo>
                  <a:lnTo>
                    <a:pt x="32038" y="0"/>
                  </a:lnTo>
                  <a:lnTo>
                    <a:pt x="37264" y="635"/>
                  </a:lnTo>
                  <a:lnTo>
                    <a:pt x="43195" y="3505"/>
                  </a:lnTo>
                  <a:lnTo>
                    <a:pt x="45926" y="12759"/>
                  </a:lnTo>
                  <a:lnTo>
                    <a:pt x="46523" y="26270"/>
                  </a:lnTo>
                  <a:lnTo>
                    <a:pt x="45698" y="42618"/>
                  </a:lnTo>
                  <a:lnTo>
                    <a:pt x="44780" y="77096"/>
                  </a:lnTo>
                  <a:lnTo>
                    <a:pt x="44536" y="94855"/>
                  </a:lnTo>
                  <a:lnTo>
                    <a:pt x="43149" y="110364"/>
                  </a:lnTo>
                  <a:lnTo>
                    <a:pt x="41001" y="124374"/>
                  </a:lnTo>
                  <a:lnTo>
                    <a:pt x="18174" y="237755"/>
                  </a:lnTo>
                  <a:lnTo>
                    <a:pt x="15787" y="255795"/>
                  </a:lnTo>
                  <a:lnTo>
                    <a:pt x="14195" y="273939"/>
                  </a:lnTo>
                  <a:lnTo>
                    <a:pt x="13134" y="292153"/>
                  </a:lnTo>
                  <a:lnTo>
                    <a:pt x="11203" y="307966"/>
                  </a:lnTo>
                  <a:lnTo>
                    <a:pt x="0" y="3726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795838" y="4955202"/>
              <a:ext cx="110117" cy="396417"/>
            </a:xfrm>
            <a:custGeom>
              <a:avLst/>
              <a:gdLst/>
              <a:ahLst/>
              <a:cxnLst/>
              <a:rect l="0" t="0" r="0" b="0"/>
              <a:pathLst>
                <a:path w="110117" h="396417">
                  <a:moveTo>
                    <a:pt x="0" y="0"/>
                  </a:moveTo>
                  <a:lnTo>
                    <a:pt x="11692" y="11691"/>
                  </a:lnTo>
                  <a:lnTo>
                    <a:pt x="16359" y="18806"/>
                  </a:lnTo>
                  <a:lnTo>
                    <a:pt x="20694" y="27219"/>
                  </a:lnTo>
                  <a:lnTo>
                    <a:pt x="24808" y="36499"/>
                  </a:lnTo>
                  <a:lnTo>
                    <a:pt x="28774" y="47579"/>
                  </a:lnTo>
                  <a:lnTo>
                    <a:pt x="32641" y="59860"/>
                  </a:lnTo>
                  <a:lnTo>
                    <a:pt x="36443" y="72941"/>
                  </a:lnTo>
                  <a:lnTo>
                    <a:pt x="42648" y="86556"/>
                  </a:lnTo>
                  <a:lnTo>
                    <a:pt x="50455" y="100527"/>
                  </a:lnTo>
                  <a:lnTo>
                    <a:pt x="59331" y="114735"/>
                  </a:lnTo>
                  <a:lnTo>
                    <a:pt x="66471" y="130324"/>
                  </a:lnTo>
                  <a:lnTo>
                    <a:pt x="72455" y="146835"/>
                  </a:lnTo>
                  <a:lnTo>
                    <a:pt x="86722" y="192774"/>
                  </a:lnTo>
                  <a:lnTo>
                    <a:pt x="90849" y="205597"/>
                  </a:lnTo>
                  <a:lnTo>
                    <a:pt x="94825" y="220263"/>
                  </a:lnTo>
                  <a:lnTo>
                    <a:pt x="98698" y="236158"/>
                  </a:lnTo>
                  <a:lnTo>
                    <a:pt x="102504" y="252872"/>
                  </a:lnTo>
                  <a:lnTo>
                    <a:pt x="105041" y="270132"/>
                  </a:lnTo>
                  <a:lnTo>
                    <a:pt x="106733" y="287757"/>
                  </a:lnTo>
                  <a:lnTo>
                    <a:pt x="107861" y="305624"/>
                  </a:lnTo>
                  <a:lnTo>
                    <a:pt x="109114" y="338527"/>
                  </a:lnTo>
                  <a:lnTo>
                    <a:pt x="110116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806854" y="5032283"/>
              <a:ext cx="33031" cy="737775"/>
            </a:xfrm>
            <a:custGeom>
              <a:avLst/>
              <a:gdLst/>
              <a:ahLst/>
              <a:cxnLst/>
              <a:rect l="0" t="0" r="0" b="0"/>
              <a:pathLst>
                <a:path w="33031" h="737775">
                  <a:moveTo>
                    <a:pt x="33030" y="0"/>
                  </a:moveTo>
                  <a:lnTo>
                    <a:pt x="27185" y="23382"/>
                  </a:lnTo>
                  <a:lnTo>
                    <a:pt x="25463" y="36388"/>
                  </a:lnTo>
                  <a:lnTo>
                    <a:pt x="24315" y="51176"/>
                  </a:lnTo>
                  <a:lnTo>
                    <a:pt x="23549" y="67152"/>
                  </a:lnTo>
                  <a:lnTo>
                    <a:pt x="21816" y="81473"/>
                  </a:lnTo>
                  <a:lnTo>
                    <a:pt x="19436" y="94691"/>
                  </a:lnTo>
                  <a:lnTo>
                    <a:pt x="16627" y="107174"/>
                  </a:lnTo>
                  <a:lnTo>
                    <a:pt x="14754" y="124060"/>
                  </a:lnTo>
                  <a:lnTo>
                    <a:pt x="13505" y="143882"/>
                  </a:lnTo>
                  <a:lnTo>
                    <a:pt x="12117" y="185074"/>
                  </a:lnTo>
                  <a:lnTo>
                    <a:pt x="11336" y="237003"/>
                  </a:lnTo>
                  <a:lnTo>
                    <a:pt x="11154" y="272547"/>
                  </a:lnTo>
                  <a:lnTo>
                    <a:pt x="9881" y="290590"/>
                  </a:lnTo>
                  <a:lnTo>
                    <a:pt x="7810" y="308737"/>
                  </a:lnTo>
                  <a:lnTo>
                    <a:pt x="5205" y="326951"/>
                  </a:lnTo>
                  <a:lnTo>
                    <a:pt x="3469" y="345212"/>
                  </a:lnTo>
                  <a:lnTo>
                    <a:pt x="2311" y="363503"/>
                  </a:lnTo>
                  <a:lnTo>
                    <a:pt x="1025" y="400141"/>
                  </a:lnTo>
                  <a:lnTo>
                    <a:pt x="199" y="473508"/>
                  </a:lnTo>
                  <a:lnTo>
                    <a:pt x="0" y="647542"/>
                  </a:lnTo>
                  <a:lnTo>
                    <a:pt x="1222" y="662937"/>
                  </a:lnTo>
                  <a:lnTo>
                    <a:pt x="3260" y="676872"/>
                  </a:lnTo>
                  <a:lnTo>
                    <a:pt x="11007" y="7377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010063" y="5131387"/>
              <a:ext cx="72077" cy="660694"/>
            </a:xfrm>
            <a:custGeom>
              <a:avLst/>
              <a:gdLst/>
              <a:ahLst/>
              <a:cxnLst/>
              <a:rect l="0" t="0" r="0" b="0"/>
              <a:pathLst>
                <a:path w="72077" h="660694">
                  <a:moveTo>
                    <a:pt x="72076" y="0"/>
                  </a:moveTo>
                  <a:lnTo>
                    <a:pt x="72076" y="23383"/>
                  </a:lnTo>
                  <a:lnTo>
                    <a:pt x="70852" y="33941"/>
                  </a:lnTo>
                  <a:lnTo>
                    <a:pt x="68813" y="44650"/>
                  </a:lnTo>
                  <a:lnTo>
                    <a:pt x="66230" y="55461"/>
                  </a:lnTo>
                  <a:lnTo>
                    <a:pt x="64508" y="67561"/>
                  </a:lnTo>
                  <a:lnTo>
                    <a:pt x="63360" y="80523"/>
                  </a:lnTo>
                  <a:lnTo>
                    <a:pt x="62595" y="94057"/>
                  </a:lnTo>
                  <a:lnTo>
                    <a:pt x="60861" y="110422"/>
                  </a:lnTo>
                  <a:lnTo>
                    <a:pt x="55672" y="148180"/>
                  </a:lnTo>
                  <a:lnTo>
                    <a:pt x="45872" y="210710"/>
                  </a:lnTo>
                  <a:lnTo>
                    <a:pt x="43595" y="229789"/>
                  </a:lnTo>
                  <a:lnTo>
                    <a:pt x="42077" y="247403"/>
                  </a:lnTo>
                  <a:lnTo>
                    <a:pt x="41065" y="264039"/>
                  </a:lnTo>
                  <a:lnTo>
                    <a:pt x="39167" y="280024"/>
                  </a:lnTo>
                  <a:lnTo>
                    <a:pt x="36678" y="295575"/>
                  </a:lnTo>
                  <a:lnTo>
                    <a:pt x="33795" y="310836"/>
                  </a:lnTo>
                  <a:lnTo>
                    <a:pt x="27329" y="340844"/>
                  </a:lnTo>
                  <a:lnTo>
                    <a:pt x="23892" y="355697"/>
                  </a:lnTo>
                  <a:lnTo>
                    <a:pt x="21601" y="374164"/>
                  </a:lnTo>
                  <a:lnTo>
                    <a:pt x="20073" y="395040"/>
                  </a:lnTo>
                  <a:lnTo>
                    <a:pt x="19055" y="417522"/>
                  </a:lnTo>
                  <a:lnTo>
                    <a:pt x="17152" y="436180"/>
                  </a:lnTo>
                  <a:lnTo>
                    <a:pt x="14660" y="452290"/>
                  </a:lnTo>
                  <a:lnTo>
                    <a:pt x="11776" y="466700"/>
                  </a:lnTo>
                  <a:lnTo>
                    <a:pt x="9853" y="483648"/>
                  </a:lnTo>
                  <a:lnTo>
                    <a:pt x="8571" y="502287"/>
                  </a:lnTo>
                  <a:lnTo>
                    <a:pt x="7716" y="522055"/>
                  </a:lnTo>
                  <a:lnTo>
                    <a:pt x="5923" y="538904"/>
                  </a:lnTo>
                  <a:lnTo>
                    <a:pt x="3504" y="553807"/>
                  </a:lnTo>
                  <a:lnTo>
                    <a:pt x="667" y="567412"/>
                  </a:lnTo>
                  <a:lnTo>
                    <a:pt x="0" y="581377"/>
                  </a:lnTo>
                  <a:lnTo>
                    <a:pt x="779" y="595581"/>
                  </a:lnTo>
                  <a:lnTo>
                    <a:pt x="6006" y="660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401474" y="5431760"/>
              <a:ext cx="484510" cy="74021"/>
            </a:xfrm>
            <a:custGeom>
              <a:avLst/>
              <a:gdLst/>
              <a:ahLst/>
              <a:cxnLst/>
              <a:rect l="0" t="0" r="0" b="0"/>
              <a:pathLst>
                <a:path w="484510" h="74021">
                  <a:moveTo>
                    <a:pt x="0" y="18962"/>
                  </a:moveTo>
                  <a:lnTo>
                    <a:pt x="11691" y="7271"/>
                  </a:lnTo>
                  <a:lnTo>
                    <a:pt x="22476" y="3827"/>
                  </a:lnTo>
                  <a:lnTo>
                    <a:pt x="37007" y="1531"/>
                  </a:lnTo>
                  <a:lnTo>
                    <a:pt x="54036" y="0"/>
                  </a:lnTo>
                  <a:lnTo>
                    <a:pt x="69059" y="203"/>
                  </a:lnTo>
                  <a:lnTo>
                    <a:pt x="82744" y="1562"/>
                  </a:lnTo>
                  <a:lnTo>
                    <a:pt x="95539" y="3692"/>
                  </a:lnTo>
                  <a:lnTo>
                    <a:pt x="108962" y="5111"/>
                  </a:lnTo>
                  <a:lnTo>
                    <a:pt x="122805" y="6058"/>
                  </a:lnTo>
                  <a:lnTo>
                    <a:pt x="136928" y="6689"/>
                  </a:lnTo>
                  <a:lnTo>
                    <a:pt x="151237" y="8333"/>
                  </a:lnTo>
                  <a:lnTo>
                    <a:pt x="165671" y="10653"/>
                  </a:lnTo>
                  <a:lnTo>
                    <a:pt x="180187" y="13422"/>
                  </a:lnTo>
                  <a:lnTo>
                    <a:pt x="194759" y="15269"/>
                  </a:lnTo>
                  <a:lnTo>
                    <a:pt x="209367" y="16500"/>
                  </a:lnTo>
                  <a:lnTo>
                    <a:pt x="224000" y="17320"/>
                  </a:lnTo>
                  <a:lnTo>
                    <a:pt x="238649" y="19091"/>
                  </a:lnTo>
                  <a:lnTo>
                    <a:pt x="253310" y="21495"/>
                  </a:lnTo>
                  <a:lnTo>
                    <a:pt x="267977" y="24322"/>
                  </a:lnTo>
                  <a:lnTo>
                    <a:pt x="297325" y="30724"/>
                  </a:lnTo>
                  <a:lnTo>
                    <a:pt x="371948" y="48425"/>
                  </a:lnTo>
                  <a:lnTo>
                    <a:pt x="405933" y="55712"/>
                  </a:lnTo>
                  <a:lnTo>
                    <a:pt x="421113" y="59367"/>
                  </a:lnTo>
                  <a:lnTo>
                    <a:pt x="434904" y="63028"/>
                  </a:lnTo>
                  <a:lnTo>
                    <a:pt x="484509" y="74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797890" y="5334263"/>
              <a:ext cx="288813" cy="380738"/>
            </a:xfrm>
            <a:custGeom>
              <a:avLst/>
              <a:gdLst/>
              <a:ahLst/>
              <a:cxnLst/>
              <a:rect l="0" t="0" r="0" b="0"/>
              <a:pathLst>
                <a:path w="288813" h="380738">
                  <a:moveTo>
                    <a:pt x="0" y="6343"/>
                  </a:moveTo>
                  <a:lnTo>
                    <a:pt x="23383" y="498"/>
                  </a:lnTo>
                  <a:lnTo>
                    <a:pt x="35165" y="0"/>
                  </a:lnTo>
                  <a:lnTo>
                    <a:pt x="47913" y="891"/>
                  </a:lnTo>
                  <a:lnTo>
                    <a:pt x="61306" y="2708"/>
                  </a:lnTo>
                  <a:lnTo>
                    <a:pt x="75129" y="5144"/>
                  </a:lnTo>
                  <a:lnTo>
                    <a:pt x="89239" y="7991"/>
                  </a:lnTo>
                  <a:lnTo>
                    <a:pt x="152893" y="21351"/>
                  </a:lnTo>
                  <a:lnTo>
                    <a:pt x="167998" y="24913"/>
                  </a:lnTo>
                  <a:lnTo>
                    <a:pt x="181739" y="28511"/>
                  </a:lnTo>
                  <a:lnTo>
                    <a:pt x="206794" y="35772"/>
                  </a:lnTo>
                  <a:lnTo>
                    <a:pt x="241536" y="46739"/>
                  </a:lnTo>
                  <a:lnTo>
                    <a:pt x="263958" y="54069"/>
                  </a:lnTo>
                  <a:lnTo>
                    <a:pt x="272629" y="60184"/>
                  </a:lnTo>
                  <a:lnTo>
                    <a:pt x="279634" y="67930"/>
                  </a:lnTo>
                  <a:lnTo>
                    <a:pt x="285527" y="76766"/>
                  </a:lnTo>
                  <a:lnTo>
                    <a:pt x="288232" y="86326"/>
                  </a:lnTo>
                  <a:lnTo>
                    <a:pt x="288812" y="96371"/>
                  </a:lnTo>
                  <a:lnTo>
                    <a:pt x="287975" y="106737"/>
                  </a:lnTo>
                  <a:lnTo>
                    <a:pt x="284970" y="117319"/>
                  </a:lnTo>
                  <a:lnTo>
                    <a:pt x="280519" y="128044"/>
                  </a:lnTo>
                  <a:lnTo>
                    <a:pt x="275105" y="138864"/>
                  </a:lnTo>
                  <a:lnTo>
                    <a:pt x="269049" y="149749"/>
                  </a:lnTo>
                  <a:lnTo>
                    <a:pt x="262565" y="160675"/>
                  </a:lnTo>
                  <a:lnTo>
                    <a:pt x="255795" y="171630"/>
                  </a:lnTo>
                  <a:lnTo>
                    <a:pt x="247611" y="182604"/>
                  </a:lnTo>
                  <a:lnTo>
                    <a:pt x="238484" y="193590"/>
                  </a:lnTo>
                  <a:lnTo>
                    <a:pt x="228730" y="204585"/>
                  </a:lnTo>
                  <a:lnTo>
                    <a:pt x="208103" y="226589"/>
                  </a:lnTo>
                  <a:lnTo>
                    <a:pt x="161583" y="274067"/>
                  </a:lnTo>
                  <a:lnTo>
                    <a:pt x="109643" y="326132"/>
                  </a:lnTo>
                  <a:lnTo>
                    <a:pt x="100013" y="336993"/>
                  </a:lnTo>
                  <a:lnTo>
                    <a:pt x="91145" y="347904"/>
                  </a:lnTo>
                  <a:lnTo>
                    <a:pt x="55058" y="3807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282399" y="5175433"/>
              <a:ext cx="44042" cy="627660"/>
            </a:xfrm>
            <a:custGeom>
              <a:avLst/>
              <a:gdLst/>
              <a:ahLst/>
              <a:cxnLst/>
              <a:rect l="0" t="0" r="0" b="0"/>
              <a:pathLst>
                <a:path w="44042" h="627660">
                  <a:moveTo>
                    <a:pt x="11011" y="0"/>
                  </a:moveTo>
                  <a:lnTo>
                    <a:pt x="22703" y="11691"/>
                  </a:lnTo>
                  <a:lnTo>
                    <a:pt x="27370" y="22476"/>
                  </a:lnTo>
                  <a:lnTo>
                    <a:pt x="31706" y="37007"/>
                  </a:lnTo>
                  <a:lnTo>
                    <a:pt x="35819" y="54036"/>
                  </a:lnTo>
                  <a:lnTo>
                    <a:pt x="38561" y="71506"/>
                  </a:lnTo>
                  <a:lnTo>
                    <a:pt x="40390" y="89270"/>
                  </a:lnTo>
                  <a:lnTo>
                    <a:pt x="41608" y="107230"/>
                  </a:lnTo>
                  <a:lnTo>
                    <a:pt x="42421" y="126544"/>
                  </a:lnTo>
                  <a:lnTo>
                    <a:pt x="43324" y="167581"/>
                  </a:lnTo>
                  <a:lnTo>
                    <a:pt x="44041" y="417834"/>
                  </a:lnTo>
                  <a:lnTo>
                    <a:pt x="42819" y="436389"/>
                  </a:lnTo>
                  <a:lnTo>
                    <a:pt x="40781" y="452429"/>
                  </a:lnTo>
                  <a:lnTo>
                    <a:pt x="38199" y="466793"/>
                  </a:lnTo>
                  <a:lnTo>
                    <a:pt x="36477" y="482486"/>
                  </a:lnTo>
                  <a:lnTo>
                    <a:pt x="35330" y="499066"/>
                  </a:lnTo>
                  <a:lnTo>
                    <a:pt x="34565" y="516237"/>
                  </a:lnTo>
                  <a:lnTo>
                    <a:pt x="32831" y="532578"/>
                  </a:lnTo>
                  <a:lnTo>
                    <a:pt x="30452" y="548366"/>
                  </a:lnTo>
                  <a:lnTo>
                    <a:pt x="27642" y="563786"/>
                  </a:lnTo>
                  <a:lnTo>
                    <a:pt x="24546" y="577735"/>
                  </a:lnTo>
                  <a:lnTo>
                    <a:pt x="21258" y="590706"/>
                  </a:lnTo>
                  <a:lnTo>
                    <a:pt x="0" y="6276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050092" y="2510635"/>
            <a:ext cx="1467923" cy="558567"/>
            <a:chOff x="6050092" y="2510635"/>
            <a:chExt cx="1467923" cy="558567"/>
          </a:xfrm>
        </p:grpSpPr>
        <p:sp>
          <p:nvSpPr>
            <p:cNvPr id="57" name="Freeform 56"/>
            <p:cNvSpPr/>
            <p:nvPr/>
          </p:nvSpPr>
          <p:spPr>
            <a:xfrm>
              <a:off x="6050092" y="2510635"/>
              <a:ext cx="337568" cy="558567"/>
            </a:xfrm>
            <a:custGeom>
              <a:avLst/>
              <a:gdLst/>
              <a:ahLst/>
              <a:cxnLst/>
              <a:rect l="0" t="0" r="0" b="0"/>
              <a:pathLst>
                <a:path w="337568" h="558567">
                  <a:moveTo>
                    <a:pt x="172394" y="0"/>
                  </a:moveTo>
                  <a:lnTo>
                    <a:pt x="172394" y="23383"/>
                  </a:lnTo>
                  <a:lnTo>
                    <a:pt x="173618" y="36388"/>
                  </a:lnTo>
                  <a:lnTo>
                    <a:pt x="175657" y="51176"/>
                  </a:lnTo>
                  <a:lnTo>
                    <a:pt x="178240" y="67152"/>
                  </a:lnTo>
                  <a:lnTo>
                    <a:pt x="179961" y="83920"/>
                  </a:lnTo>
                  <a:lnTo>
                    <a:pt x="181110" y="101217"/>
                  </a:lnTo>
                  <a:lnTo>
                    <a:pt x="182385" y="135525"/>
                  </a:lnTo>
                  <a:lnTo>
                    <a:pt x="182952" y="167087"/>
                  </a:lnTo>
                  <a:lnTo>
                    <a:pt x="181880" y="183578"/>
                  </a:lnTo>
                  <a:lnTo>
                    <a:pt x="179941" y="200690"/>
                  </a:lnTo>
                  <a:lnTo>
                    <a:pt x="177425" y="218215"/>
                  </a:lnTo>
                  <a:lnTo>
                    <a:pt x="175748" y="234793"/>
                  </a:lnTo>
                  <a:lnTo>
                    <a:pt x="174630" y="250739"/>
                  </a:lnTo>
                  <a:lnTo>
                    <a:pt x="173885" y="266263"/>
                  </a:lnTo>
                  <a:lnTo>
                    <a:pt x="173056" y="296564"/>
                  </a:lnTo>
                  <a:lnTo>
                    <a:pt x="172836" y="311495"/>
                  </a:lnTo>
                  <a:lnTo>
                    <a:pt x="171465" y="326344"/>
                  </a:lnTo>
                  <a:lnTo>
                    <a:pt x="169327" y="341137"/>
                  </a:lnTo>
                  <a:lnTo>
                    <a:pt x="166679" y="355893"/>
                  </a:lnTo>
                  <a:lnTo>
                    <a:pt x="164913" y="370624"/>
                  </a:lnTo>
                  <a:lnTo>
                    <a:pt x="163737" y="385339"/>
                  </a:lnTo>
                  <a:lnTo>
                    <a:pt x="162952" y="400043"/>
                  </a:lnTo>
                  <a:lnTo>
                    <a:pt x="162079" y="429432"/>
                  </a:lnTo>
                  <a:lnTo>
                    <a:pt x="161847" y="444120"/>
                  </a:lnTo>
                  <a:lnTo>
                    <a:pt x="162916" y="458807"/>
                  </a:lnTo>
                  <a:lnTo>
                    <a:pt x="164851" y="473492"/>
                  </a:lnTo>
                  <a:lnTo>
                    <a:pt x="167366" y="488176"/>
                  </a:lnTo>
                  <a:lnTo>
                    <a:pt x="167818" y="501636"/>
                  </a:lnTo>
                  <a:lnTo>
                    <a:pt x="166897" y="514279"/>
                  </a:lnTo>
                  <a:lnTo>
                    <a:pt x="165058" y="526379"/>
                  </a:lnTo>
                  <a:lnTo>
                    <a:pt x="160163" y="531999"/>
                  </a:lnTo>
                  <a:lnTo>
                    <a:pt x="153228" y="533298"/>
                  </a:lnTo>
                  <a:lnTo>
                    <a:pt x="144934" y="531717"/>
                  </a:lnTo>
                  <a:lnTo>
                    <a:pt x="136958" y="528216"/>
                  </a:lnTo>
                  <a:lnTo>
                    <a:pt x="129194" y="523435"/>
                  </a:lnTo>
                  <a:lnTo>
                    <a:pt x="121571" y="517801"/>
                  </a:lnTo>
                  <a:lnTo>
                    <a:pt x="114042" y="510374"/>
                  </a:lnTo>
                  <a:lnTo>
                    <a:pt x="106575" y="501753"/>
                  </a:lnTo>
                  <a:lnTo>
                    <a:pt x="99150" y="492334"/>
                  </a:lnTo>
                  <a:lnTo>
                    <a:pt x="92977" y="482385"/>
                  </a:lnTo>
                  <a:lnTo>
                    <a:pt x="87638" y="472081"/>
                  </a:lnTo>
                  <a:lnTo>
                    <a:pt x="82855" y="461542"/>
                  </a:lnTo>
                  <a:lnTo>
                    <a:pt x="75996" y="452069"/>
                  </a:lnTo>
                  <a:lnTo>
                    <a:pt x="67753" y="443306"/>
                  </a:lnTo>
                  <a:lnTo>
                    <a:pt x="58587" y="435017"/>
                  </a:lnTo>
                  <a:lnTo>
                    <a:pt x="51253" y="425821"/>
                  </a:lnTo>
                  <a:lnTo>
                    <a:pt x="45140" y="416020"/>
                  </a:lnTo>
                  <a:lnTo>
                    <a:pt x="39841" y="405815"/>
                  </a:lnTo>
                  <a:lnTo>
                    <a:pt x="35085" y="395341"/>
                  </a:lnTo>
                  <a:lnTo>
                    <a:pt x="30691" y="384688"/>
                  </a:lnTo>
                  <a:lnTo>
                    <a:pt x="26538" y="373916"/>
                  </a:lnTo>
                  <a:lnTo>
                    <a:pt x="21323" y="364287"/>
                  </a:lnTo>
                  <a:lnTo>
                    <a:pt x="15399" y="355421"/>
                  </a:lnTo>
                  <a:lnTo>
                    <a:pt x="9002" y="347063"/>
                  </a:lnTo>
                  <a:lnTo>
                    <a:pt x="4738" y="346385"/>
                  </a:lnTo>
                  <a:lnTo>
                    <a:pt x="1895" y="350827"/>
                  </a:lnTo>
                  <a:lnTo>
                    <a:pt x="0" y="358683"/>
                  </a:lnTo>
                  <a:lnTo>
                    <a:pt x="1183" y="368814"/>
                  </a:lnTo>
                  <a:lnTo>
                    <a:pt x="4420" y="380462"/>
                  </a:lnTo>
                  <a:lnTo>
                    <a:pt x="9024" y="393121"/>
                  </a:lnTo>
                  <a:lnTo>
                    <a:pt x="13317" y="406455"/>
                  </a:lnTo>
                  <a:lnTo>
                    <a:pt x="17402" y="420238"/>
                  </a:lnTo>
                  <a:lnTo>
                    <a:pt x="21349" y="434321"/>
                  </a:lnTo>
                  <a:lnTo>
                    <a:pt x="27651" y="447379"/>
                  </a:lnTo>
                  <a:lnTo>
                    <a:pt x="35522" y="459756"/>
                  </a:lnTo>
                  <a:lnTo>
                    <a:pt x="44441" y="471678"/>
                  </a:lnTo>
                  <a:lnTo>
                    <a:pt x="60876" y="494712"/>
                  </a:lnTo>
                  <a:lnTo>
                    <a:pt x="68684" y="505993"/>
                  </a:lnTo>
                  <a:lnTo>
                    <a:pt x="76337" y="515961"/>
                  </a:lnTo>
                  <a:lnTo>
                    <a:pt x="83885" y="525053"/>
                  </a:lnTo>
                  <a:lnTo>
                    <a:pt x="91365" y="533562"/>
                  </a:lnTo>
                  <a:lnTo>
                    <a:pt x="101246" y="540457"/>
                  </a:lnTo>
                  <a:lnTo>
                    <a:pt x="112727" y="546278"/>
                  </a:lnTo>
                  <a:lnTo>
                    <a:pt x="125274" y="551382"/>
                  </a:lnTo>
                  <a:lnTo>
                    <a:pt x="138534" y="554785"/>
                  </a:lnTo>
                  <a:lnTo>
                    <a:pt x="152267" y="557053"/>
                  </a:lnTo>
                  <a:lnTo>
                    <a:pt x="166317" y="558566"/>
                  </a:lnTo>
                  <a:lnTo>
                    <a:pt x="178131" y="557127"/>
                  </a:lnTo>
                  <a:lnTo>
                    <a:pt x="188454" y="553720"/>
                  </a:lnTo>
                  <a:lnTo>
                    <a:pt x="197782" y="549003"/>
                  </a:lnTo>
                  <a:lnTo>
                    <a:pt x="206448" y="542187"/>
                  </a:lnTo>
                  <a:lnTo>
                    <a:pt x="214673" y="533972"/>
                  </a:lnTo>
                  <a:lnTo>
                    <a:pt x="222603" y="524826"/>
                  </a:lnTo>
                  <a:lnTo>
                    <a:pt x="230337" y="513834"/>
                  </a:lnTo>
                  <a:lnTo>
                    <a:pt x="237940" y="501612"/>
                  </a:lnTo>
                  <a:lnTo>
                    <a:pt x="245455" y="488570"/>
                  </a:lnTo>
                  <a:lnTo>
                    <a:pt x="251690" y="476205"/>
                  </a:lnTo>
                  <a:lnTo>
                    <a:pt x="257068" y="464291"/>
                  </a:lnTo>
                  <a:lnTo>
                    <a:pt x="280339" y="407105"/>
                  </a:lnTo>
                  <a:lnTo>
                    <a:pt x="290925" y="379144"/>
                  </a:lnTo>
                  <a:lnTo>
                    <a:pt x="303763" y="342766"/>
                  </a:lnTo>
                  <a:lnTo>
                    <a:pt x="307690" y="331286"/>
                  </a:lnTo>
                  <a:lnTo>
                    <a:pt x="312755" y="319961"/>
                  </a:lnTo>
                  <a:lnTo>
                    <a:pt x="318578" y="308741"/>
                  </a:lnTo>
                  <a:lnTo>
                    <a:pt x="337567" y="275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740029" y="2543670"/>
              <a:ext cx="22025" cy="363383"/>
            </a:xfrm>
            <a:custGeom>
              <a:avLst/>
              <a:gdLst/>
              <a:ahLst/>
              <a:cxnLst/>
              <a:rect l="0" t="0" r="0" b="0"/>
              <a:pathLst>
                <a:path w="22025" h="363383">
                  <a:moveTo>
                    <a:pt x="0" y="0"/>
                  </a:moveTo>
                  <a:lnTo>
                    <a:pt x="0" y="35074"/>
                  </a:lnTo>
                  <a:lnTo>
                    <a:pt x="1223" y="50300"/>
                  </a:lnTo>
                  <a:lnTo>
                    <a:pt x="3263" y="65344"/>
                  </a:lnTo>
                  <a:lnTo>
                    <a:pt x="5846" y="80268"/>
                  </a:lnTo>
                  <a:lnTo>
                    <a:pt x="7568" y="96335"/>
                  </a:lnTo>
                  <a:lnTo>
                    <a:pt x="8716" y="113163"/>
                  </a:lnTo>
                  <a:lnTo>
                    <a:pt x="9482" y="130500"/>
                  </a:lnTo>
                  <a:lnTo>
                    <a:pt x="10332" y="169339"/>
                  </a:lnTo>
                  <a:lnTo>
                    <a:pt x="10558" y="189974"/>
                  </a:lnTo>
                  <a:lnTo>
                    <a:pt x="11934" y="209848"/>
                  </a:lnTo>
                  <a:lnTo>
                    <a:pt x="14073" y="229215"/>
                  </a:lnTo>
                  <a:lnTo>
                    <a:pt x="16723" y="248243"/>
                  </a:lnTo>
                  <a:lnTo>
                    <a:pt x="18491" y="265823"/>
                  </a:lnTo>
                  <a:lnTo>
                    <a:pt x="19668" y="282437"/>
                  </a:lnTo>
                  <a:lnTo>
                    <a:pt x="22024" y="3633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938237" y="2544895"/>
              <a:ext cx="301867" cy="461262"/>
            </a:xfrm>
            <a:custGeom>
              <a:avLst/>
              <a:gdLst/>
              <a:ahLst/>
              <a:cxnLst/>
              <a:rect l="0" t="0" r="0" b="0"/>
              <a:pathLst>
                <a:path w="301867" h="461262">
                  <a:moveTo>
                    <a:pt x="0" y="141925"/>
                  </a:moveTo>
                  <a:lnTo>
                    <a:pt x="45980" y="157252"/>
                  </a:lnTo>
                  <a:lnTo>
                    <a:pt x="57571" y="160708"/>
                  </a:lnTo>
                  <a:lnTo>
                    <a:pt x="83500" y="167810"/>
                  </a:lnTo>
                  <a:lnTo>
                    <a:pt x="98490" y="170193"/>
                  </a:lnTo>
                  <a:lnTo>
                    <a:pt x="114600" y="171782"/>
                  </a:lnTo>
                  <a:lnTo>
                    <a:pt x="131458" y="172842"/>
                  </a:lnTo>
                  <a:lnTo>
                    <a:pt x="146367" y="174771"/>
                  </a:lnTo>
                  <a:lnTo>
                    <a:pt x="159977" y="177281"/>
                  </a:lnTo>
                  <a:lnTo>
                    <a:pt x="172721" y="180178"/>
                  </a:lnTo>
                  <a:lnTo>
                    <a:pt x="186111" y="182109"/>
                  </a:lnTo>
                  <a:lnTo>
                    <a:pt x="199931" y="183397"/>
                  </a:lnTo>
                  <a:lnTo>
                    <a:pt x="214038" y="184255"/>
                  </a:lnTo>
                  <a:lnTo>
                    <a:pt x="227114" y="186051"/>
                  </a:lnTo>
                  <a:lnTo>
                    <a:pt x="239503" y="188471"/>
                  </a:lnTo>
                  <a:lnTo>
                    <a:pt x="251431" y="191309"/>
                  </a:lnTo>
                  <a:lnTo>
                    <a:pt x="263055" y="191977"/>
                  </a:lnTo>
                  <a:lnTo>
                    <a:pt x="274473" y="191199"/>
                  </a:lnTo>
                  <a:lnTo>
                    <a:pt x="285757" y="189456"/>
                  </a:lnTo>
                  <a:lnTo>
                    <a:pt x="292056" y="183401"/>
                  </a:lnTo>
                  <a:lnTo>
                    <a:pt x="295031" y="174470"/>
                  </a:lnTo>
                  <a:lnTo>
                    <a:pt x="295791" y="163622"/>
                  </a:lnTo>
                  <a:lnTo>
                    <a:pt x="293851" y="153942"/>
                  </a:lnTo>
                  <a:lnTo>
                    <a:pt x="290111" y="145043"/>
                  </a:lnTo>
                  <a:lnTo>
                    <a:pt x="285170" y="136663"/>
                  </a:lnTo>
                  <a:lnTo>
                    <a:pt x="279430" y="128629"/>
                  </a:lnTo>
                  <a:lnTo>
                    <a:pt x="273156" y="120826"/>
                  </a:lnTo>
                  <a:lnTo>
                    <a:pt x="266526" y="113177"/>
                  </a:lnTo>
                  <a:lnTo>
                    <a:pt x="259659" y="105631"/>
                  </a:lnTo>
                  <a:lnTo>
                    <a:pt x="245503" y="90721"/>
                  </a:lnTo>
                  <a:lnTo>
                    <a:pt x="155384" y="0"/>
                  </a:lnTo>
                  <a:lnTo>
                    <a:pt x="195301" y="39915"/>
                  </a:lnTo>
                  <a:lnTo>
                    <a:pt x="202388" y="48225"/>
                  </a:lnTo>
                  <a:lnTo>
                    <a:pt x="209559" y="57435"/>
                  </a:lnTo>
                  <a:lnTo>
                    <a:pt x="216787" y="67246"/>
                  </a:lnTo>
                  <a:lnTo>
                    <a:pt x="231343" y="87935"/>
                  </a:lnTo>
                  <a:lnTo>
                    <a:pt x="238651" y="98591"/>
                  </a:lnTo>
                  <a:lnTo>
                    <a:pt x="244747" y="109365"/>
                  </a:lnTo>
                  <a:lnTo>
                    <a:pt x="250034" y="120219"/>
                  </a:lnTo>
                  <a:lnTo>
                    <a:pt x="254782" y="131125"/>
                  </a:lnTo>
                  <a:lnTo>
                    <a:pt x="260394" y="142066"/>
                  </a:lnTo>
                  <a:lnTo>
                    <a:pt x="266582" y="153031"/>
                  </a:lnTo>
                  <a:lnTo>
                    <a:pt x="273155" y="164011"/>
                  </a:lnTo>
                  <a:lnTo>
                    <a:pt x="278761" y="175002"/>
                  </a:lnTo>
                  <a:lnTo>
                    <a:pt x="283721" y="185999"/>
                  </a:lnTo>
                  <a:lnTo>
                    <a:pt x="288252" y="197002"/>
                  </a:lnTo>
                  <a:lnTo>
                    <a:pt x="292496" y="208007"/>
                  </a:lnTo>
                  <a:lnTo>
                    <a:pt x="300473" y="230023"/>
                  </a:lnTo>
                  <a:lnTo>
                    <a:pt x="301866" y="241033"/>
                  </a:lnTo>
                  <a:lnTo>
                    <a:pt x="301572" y="252043"/>
                  </a:lnTo>
                  <a:lnTo>
                    <a:pt x="300152" y="263054"/>
                  </a:lnTo>
                  <a:lnTo>
                    <a:pt x="295535" y="272842"/>
                  </a:lnTo>
                  <a:lnTo>
                    <a:pt x="288786" y="281814"/>
                  </a:lnTo>
                  <a:lnTo>
                    <a:pt x="280617" y="290242"/>
                  </a:lnTo>
                  <a:lnTo>
                    <a:pt x="270277" y="298308"/>
                  </a:lnTo>
                  <a:lnTo>
                    <a:pt x="258489" y="306132"/>
                  </a:lnTo>
                  <a:lnTo>
                    <a:pt x="245736" y="313796"/>
                  </a:lnTo>
                  <a:lnTo>
                    <a:pt x="221779" y="328835"/>
                  </a:lnTo>
                  <a:lnTo>
                    <a:pt x="210251" y="336272"/>
                  </a:lnTo>
                  <a:lnTo>
                    <a:pt x="197673" y="343677"/>
                  </a:lnTo>
                  <a:lnTo>
                    <a:pt x="184393" y="351060"/>
                  </a:lnTo>
                  <a:lnTo>
                    <a:pt x="170646" y="358430"/>
                  </a:lnTo>
                  <a:lnTo>
                    <a:pt x="157810" y="365790"/>
                  </a:lnTo>
                  <a:lnTo>
                    <a:pt x="145582" y="373143"/>
                  </a:lnTo>
                  <a:lnTo>
                    <a:pt x="122208" y="387839"/>
                  </a:lnTo>
                  <a:lnTo>
                    <a:pt x="66212" y="424554"/>
                  </a:lnTo>
                  <a:lnTo>
                    <a:pt x="55153" y="430672"/>
                  </a:lnTo>
                  <a:lnTo>
                    <a:pt x="44110" y="435974"/>
                  </a:lnTo>
                  <a:lnTo>
                    <a:pt x="11012" y="4612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364531" y="2620751"/>
              <a:ext cx="153484" cy="286302"/>
            </a:xfrm>
            <a:custGeom>
              <a:avLst/>
              <a:gdLst/>
              <a:ahLst/>
              <a:cxnLst/>
              <a:rect l="0" t="0" r="0" b="0"/>
              <a:pathLst>
                <a:path w="153484" h="286302">
                  <a:moveTo>
                    <a:pt x="14169" y="0"/>
                  </a:moveTo>
                  <a:lnTo>
                    <a:pt x="2478" y="11691"/>
                  </a:lnTo>
                  <a:lnTo>
                    <a:pt x="257" y="18806"/>
                  </a:lnTo>
                  <a:lnTo>
                    <a:pt x="0" y="27219"/>
                  </a:lnTo>
                  <a:lnTo>
                    <a:pt x="1052" y="36499"/>
                  </a:lnTo>
                  <a:lnTo>
                    <a:pt x="2977" y="46356"/>
                  </a:lnTo>
                  <a:lnTo>
                    <a:pt x="5484" y="56597"/>
                  </a:lnTo>
                  <a:lnTo>
                    <a:pt x="8379" y="67096"/>
                  </a:lnTo>
                  <a:lnTo>
                    <a:pt x="12756" y="77765"/>
                  </a:lnTo>
                  <a:lnTo>
                    <a:pt x="18121" y="88549"/>
                  </a:lnTo>
                  <a:lnTo>
                    <a:pt x="24145" y="99408"/>
                  </a:lnTo>
                  <a:lnTo>
                    <a:pt x="33054" y="106648"/>
                  </a:lnTo>
                  <a:lnTo>
                    <a:pt x="43888" y="111474"/>
                  </a:lnTo>
                  <a:lnTo>
                    <a:pt x="56005" y="114692"/>
                  </a:lnTo>
                  <a:lnTo>
                    <a:pt x="66530" y="113167"/>
                  </a:lnTo>
                  <a:lnTo>
                    <a:pt x="75993" y="108479"/>
                  </a:lnTo>
                  <a:lnTo>
                    <a:pt x="84749" y="101683"/>
                  </a:lnTo>
                  <a:lnTo>
                    <a:pt x="93033" y="94706"/>
                  </a:lnTo>
                  <a:lnTo>
                    <a:pt x="101004" y="87608"/>
                  </a:lnTo>
                  <a:lnTo>
                    <a:pt x="108764" y="80428"/>
                  </a:lnTo>
                  <a:lnTo>
                    <a:pt x="115161" y="71971"/>
                  </a:lnTo>
                  <a:lnTo>
                    <a:pt x="120649" y="62663"/>
                  </a:lnTo>
                  <a:lnTo>
                    <a:pt x="125531" y="52787"/>
                  </a:lnTo>
                  <a:lnTo>
                    <a:pt x="131233" y="48650"/>
                  </a:lnTo>
                  <a:lnTo>
                    <a:pt x="137482" y="48339"/>
                  </a:lnTo>
                  <a:lnTo>
                    <a:pt x="144094" y="50578"/>
                  </a:lnTo>
                  <a:lnTo>
                    <a:pt x="148502" y="58189"/>
                  </a:lnTo>
                  <a:lnTo>
                    <a:pt x="151441" y="69380"/>
                  </a:lnTo>
                  <a:lnTo>
                    <a:pt x="153400" y="82959"/>
                  </a:lnTo>
                  <a:lnTo>
                    <a:pt x="153483" y="96905"/>
                  </a:lnTo>
                  <a:lnTo>
                    <a:pt x="152315" y="111096"/>
                  </a:lnTo>
                  <a:lnTo>
                    <a:pt x="150312" y="125452"/>
                  </a:lnTo>
                  <a:lnTo>
                    <a:pt x="144825" y="157715"/>
                  </a:lnTo>
                  <a:lnTo>
                    <a:pt x="141649" y="174883"/>
                  </a:lnTo>
                  <a:lnTo>
                    <a:pt x="139531" y="192446"/>
                  </a:lnTo>
                  <a:lnTo>
                    <a:pt x="138120" y="210273"/>
                  </a:lnTo>
                  <a:lnTo>
                    <a:pt x="135296" y="2863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859104" y="4250462"/>
            <a:ext cx="1838932" cy="858903"/>
            <a:chOff x="5859104" y="4250462"/>
            <a:chExt cx="1838932" cy="858903"/>
          </a:xfrm>
        </p:grpSpPr>
        <p:sp>
          <p:nvSpPr>
            <p:cNvPr id="62" name="Freeform 61"/>
            <p:cNvSpPr/>
            <p:nvPr/>
          </p:nvSpPr>
          <p:spPr>
            <a:xfrm>
              <a:off x="6024413" y="4338554"/>
              <a:ext cx="21849" cy="770811"/>
            </a:xfrm>
            <a:custGeom>
              <a:avLst/>
              <a:gdLst/>
              <a:ahLst/>
              <a:cxnLst/>
              <a:rect l="0" t="0" r="0" b="0"/>
              <a:pathLst>
                <a:path w="21849" h="770811">
                  <a:moveTo>
                    <a:pt x="10876" y="770810"/>
                  </a:moveTo>
                  <a:lnTo>
                    <a:pt x="10876" y="747427"/>
                  </a:lnTo>
                  <a:lnTo>
                    <a:pt x="12100" y="736869"/>
                  </a:lnTo>
                  <a:lnTo>
                    <a:pt x="14139" y="726159"/>
                  </a:lnTo>
                  <a:lnTo>
                    <a:pt x="16722" y="715349"/>
                  </a:lnTo>
                  <a:lnTo>
                    <a:pt x="18444" y="702025"/>
                  </a:lnTo>
                  <a:lnTo>
                    <a:pt x="19592" y="687024"/>
                  </a:lnTo>
                  <a:lnTo>
                    <a:pt x="20358" y="670907"/>
                  </a:lnTo>
                  <a:lnTo>
                    <a:pt x="21208" y="639947"/>
                  </a:lnTo>
                  <a:lnTo>
                    <a:pt x="21848" y="520645"/>
                  </a:lnTo>
                  <a:lnTo>
                    <a:pt x="20638" y="504929"/>
                  </a:lnTo>
                  <a:lnTo>
                    <a:pt x="18608" y="490781"/>
                  </a:lnTo>
                  <a:lnTo>
                    <a:pt x="16031" y="477679"/>
                  </a:lnTo>
                  <a:lnTo>
                    <a:pt x="14312" y="461603"/>
                  </a:lnTo>
                  <a:lnTo>
                    <a:pt x="13167" y="443545"/>
                  </a:lnTo>
                  <a:lnTo>
                    <a:pt x="12404" y="424165"/>
                  </a:lnTo>
                  <a:lnTo>
                    <a:pt x="11555" y="383056"/>
                  </a:lnTo>
                  <a:lnTo>
                    <a:pt x="11010" y="296849"/>
                  </a:lnTo>
                  <a:lnTo>
                    <a:pt x="9742" y="278650"/>
                  </a:lnTo>
                  <a:lnTo>
                    <a:pt x="7673" y="262848"/>
                  </a:lnTo>
                  <a:lnTo>
                    <a:pt x="5070" y="248643"/>
                  </a:lnTo>
                  <a:lnTo>
                    <a:pt x="3335" y="231831"/>
                  </a:lnTo>
                  <a:lnTo>
                    <a:pt x="2178" y="213283"/>
                  </a:lnTo>
                  <a:lnTo>
                    <a:pt x="893" y="174320"/>
                  </a:lnTo>
                  <a:lnTo>
                    <a:pt x="0" y="86835"/>
                  </a:lnTo>
                  <a:lnTo>
                    <a:pt x="1178" y="71349"/>
                  </a:lnTo>
                  <a:lnTo>
                    <a:pt x="1087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859104" y="4294508"/>
              <a:ext cx="121128" cy="187198"/>
            </a:xfrm>
            <a:custGeom>
              <a:avLst/>
              <a:gdLst/>
              <a:ahLst/>
              <a:cxnLst/>
              <a:rect l="0" t="0" r="0" b="0"/>
              <a:pathLst>
                <a:path w="121128" h="187198">
                  <a:moveTo>
                    <a:pt x="121127" y="0"/>
                  </a:moveTo>
                  <a:lnTo>
                    <a:pt x="109436" y="11691"/>
                  </a:lnTo>
                  <a:lnTo>
                    <a:pt x="103545" y="18806"/>
                  </a:lnTo>
                  <a:lnTo>
                    <a:pt x="97171" y="27220"/>
                  </a:lnTo>
                  <a:lnTo>
                    <a:pt x="90474" y="36499"/>
                  </a:lnTo>
                  <a:lnTo>
                    <a:pt x="83563" y="45132"/>
                  </a:lnTo>
                  <a:lnTo>
                    <a:pt x="76508" y="53335"/>
                  </a:lnTo>
                  <a:lnTo>
                    <a:pt x="69358" y="61250"/>
                  </a:lnTo>
                  <a:lnTo>
                    <a:pt x="63368" y="70198"/>
                  </a:lnTo>
                  <a:lnTo>
                    <a:pt x="58151" y="79833"/>
                  </a:lnTo>
                  <a:lnTo>
                    <a:pt x="53449" y="89927"/>
                  </a:lnTo>
                  <a:lnTo>
                    <a:pt x="47868" y="99104"/>
                  </a:lnTo>
                  <a:lnTo>
                    <a:pt x="41700" y="107669"/>
                  </a:lnTo>
                  <a:lnTo>
                    <a:pt x="35142" y="115825"/>
                  </a:lnTo>
                  <a:lnTo>
                    <a:pt x="29545" y="124934"/>
                  </a:lnTo>
                  <a:lnTo>
                    <a:pt x="24591" y="134677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013266" y="4250462"/>
              <a:ext cx="220232" cy="220232"/>
            </a:xfrm>
            <a:custGeom>
              <a:avLst/>
              <a:gdLst/>
              <a:ahLst/>
              <a:cxnLst/>
              <a:rect l="0" t="0" r="0" b="0"/>
              <a:pathLst>
                <a:path w="220232" h="220232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1" y="32672"/>
                  </a:lnTo>
                  <a:lnTo>
                    <a:pt x="21173" y="40134"/>
                  </a:lnTo>
                  <a:lnTo>
                    <a:pt x="27574" y="47555"/>
                  </a:lnTo>
                  <a:lnTo>
                    <a:pt x="34288" y="54951"/>
                  </a:lnTo>
                  <a:lnTo>
                    <a:pt x="41212" y="62327"/>
                  </a:lnTo>
                  <a:lnTo>
                    <a:pt x="49498" y="69692"/>
                  </a:lnTo>
                  <a:lnTo>
                    <a:pt x="58692" y="77049"/>
                  </a:lnTo>
                  <a:lnTo>
                    <a:pt x="68493" y="84401"/>
                  </a:lnTo>
                  <a:lnTo>
                    <a:pt x="77473" y="91749"/>
                  </a:lnTo>
                  <a:lnTo>
                    <a:pt x="85907" y="99095"/>
                  </a:lnTo>
                  <a:lnTo>
                    <a:pt x="93977" y="106439"/>
                  </a:lnTo>
                  <a:lnTo>
                    <a:pt x="109468" y="121125"/>
                  </a:lnTo>
                  <a:lnTo>
                    <a:pt x="139352" y="150491"/>
                  </a:lnTo>
                  <a:lnTo>
                    <a:pt x="147959" y="157832"/>
                  </a:lnTo>
                  <a:lnTo>
                    <a:pt x="157367" y="165173"/>
                  </a:lnTo>
                  <a:lnTo>
                    <a:pt x="167311" y="172514"/>
                  </a:lnTo>
                  <a:lnTo>
                    <a:pt x="176386" y="179855"/>
                  </a:lnTo>
                  <a:lnTo>
                    <a:pt x="184884" y="187196"/>
                  </a:lnTo>
                  <a:lnTo>
                    <a:pt x="220231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337767" y="4268068"/>
              <a:ext cx="369229" cy="342750"/>
            </a:xfrm>
            <a:custGeom>
              <a:avLst/>
              <a:gdLst/>
              <a:ahLst/>
              <a:cxnLst/>
              <a:rect l="0" t="0" r="0" b="0"/>
              <a:pathLst>
                <a:path w="369229" h="342750">
                  <a:moveTo>
                    <a:pt x="5846" y="48463"/>
                  </a:moveTo>
                  <a:lnTo>
                    <a:pt x="0" y="30926"/>
                  </a:lnTo>
                  <a:lnTo>
                    <a:pt x="1949" y="24537"/>
                  </a:lnTo>
                  <a:lnTo>
                    <a:pt x="6918" y="19054"/>
                  </a:lnTo>
                  <a:lnTo>
                    <a:pt x="13902" y="14175"/>
                  </a:lnTo>
                  <a:lnTo>
                    <a:pt x="22228" y="9699"/>
                  </a:lnTo>
                  <a:lnTo>
                    <a:pt x="31449" y="5491"/>
                  </a:lnTo>
                  <a:lnTo>
                    <a:pt x="41268" y="1463"/>
                  </a:lnTo>
                  <a:lnTo>
                    <a:pt x="52707" y="0"/>
                  </a:lnTo>
                  <a:lnTo>
                    <a:pt x="65228" y="249"/>
                  </a:lnTo>
                  <a:lnTo>
                    <a:pt x="78469" y="1638"/>
                  </a:lnTo>
                  <a:lnTo>
                    <a:pt x="92190" y="3788"/>
                  </a:lnTo>
                  <a:lnTo>
                    <a:pt x="106231" y="6445"/>
                  </a:lnTo>
                  <a:lnTo>
                    <a:pt x="120486" y="9439"/>
                  </a:lnTo>
                  <a:lnTo>
                    <a:pt x="133660" y="13883"/>
                  </a:lnTo>
                  <a:lnTo>
                    <a:pt x="146113" y="19292"/>
                  </a:lnTo>
                  <a:lnTo>
                    <a:pt x="158086" y="25345"/>
                  </a:lnTo>
                  <a:lnTo>
                    <a:pt x="169738" y="31828"/>
                  </a:lnTo>
                  <a:lnTo>
                    <a:pt x="181176" y="38597"/>
                  </a:lnTo>
                  <a:lnTo>
                    <a:pt x="192473" y="45556"/>
                  </a:lnTo>
                  <a:lnTo>
                    <a:pt x="202451" y="52643"/>
                  </a:lnTo>
                  <a:lnTo>
                    <a:pt x="211550" y="59814"/>
                  </a:lnTo>
                  <a:lnTo>
                    <a:pt x="220062" y="67042"/>
                  </a:lnTo>
                  <a:lnTo>
                    <a:pt x="226961" y="75531"/>
                  </a:lnTo>
                  <a:lnTo>
                    <a:pt x="232784" y="84861"/>
                  </a:lnTo>
                  <a:lnTo>
                    <a:pt x="256766" y="132054"/>
                  </a:lnTo>
                  <a:lnTo>
                    <a:pt x="261219" y="145790"/>
                  </a:lnTo>
                  <a:lnTo>
                    <a:pt x="264188" y="159841"/>
                  </a:lnTo>
                  <a:lnTo>
                    <a:pt x="266167" y="174103"/>
                  </a:lnTo>
                  <a:lnTo>
                    <a:pt x="267486" y="188504"/>
                  </a:lnTo>
                  <a:lnTo>
                    <a:pt x="268365" y="202999"/>
                  </a:lnTo>
                  <a:lnTo>
                    <a:pt x="268952" y="217557"/>
                  </a:lnTo>
                  <a:lnTo>
                    <a:pt x="268118" y="230932"/>
                  </a:lnTo>
                  <a:lnTo>
                    <a:pt x="266340" y="243520"/>
                  </a:lnTo>
                  <a:lnTo>
                    <a:pt x="263931" y="255582"/>
                  </a:lnTo>
                  <a:lnTo>
                    <a:pt x="258654" y="267294"/>
                  </a:lnTo>
                  <a:lnTo>
                    <a:pt x="251465" y="278772"/>
                  </a:lnTo>
                  <a:lnTo>
                    <a:pt x="243002" y="290095"/>
                  </a:lnTo>
                  <a:lnTo>
                    <a:pt x="233690" y="300091"/>
                  </a:lnTo>
                  <a:lnTo>
                    <a:pt x="223811" y="309201"/>
                  </a:lnTo>
                  <a:lnTo>
                    <a:pt x="213554" y="317723"/>
                  </a:lnTo>
                  <a:lnTo>
                    <a:pt x="201823" y="324626"/>
                  </a:lnTo>
                  <a:lnTo>
                    <a:pt x="189108" y="330452"/>
                  </a:lnTo>
                  <a:lnTo>
                    <a:pt x="175737" y="335560"/>
                  </a:lnTo>
                  <a:lnTo>
                    <a:pt x="160706" y="338965"/>
                  </a:lnTo>
                  <a:lnTo>
                    <a:pt x="144567" y="341235"/>
                  </a:lnTo>
                  <a:lnTo>
                    <a:pt x="127691" y="342749"/>
                  </a:lnTo>
                  <a:lnTo>
                    <a:pt x="112770" y="342534"/>
                  </a:lnTo>
                  <a:lnTo>
                    <a:pt x="99152" y="341168"/>
                  </a:lnTo>
                  <a:lnTo>
                    <a:pt x="86402" y="339033"/>
                  </a:lnTo>
                  <a:lnTo>
                    <a:pt x="74233" y="336386"/>
                  </a:lnTo>
                  <a:lnTo>
                    <a:pt x="62448" y="333399"/>
                  </a:lnTo>
                  <a:lnTo>
                    <a:pt x="50922" y="330183"/>
                  </a:lnTo>
                  <a:lnTo>
                    <a:pt x="39567" y="325593"/>
                  </a:lnTo>
                  <a:lnTo>
                    <a:pt x="28326" y="320085"/>
                  </a:lnTo>
                  <a:lnTo>
                    <a:pt x="17162" y="313967"/>
                  </a:lnTo>
                  <a:lnTo>
                    <a:pt x="10943" y="306217"/>
                  </a:lnTo>
                  <a:lnTo>
                    <a:pt x="8020" y="297380"/>
                  </a:lnTo>
                  <a:lnTo>
                    <a:pt x="7296" y="287818"/>
                  </a:lnTo>
                  <a:lnTo>
                    <a:pt x="10483" y="278997"/>
                  </a:lnTo>
                  <a:lnTo>
                    <a:pt x="16278" y="270668"/>
                  </a:lnTo>
                  <a:lnTo>
                    <a:pt x="23812" y="262669"/>
                  </a:lnTo>
                  <a:lnTo>
                    <a:pt x="33729" y="257337"/>
                  </a:lnTo>
                  <a:lnTo>
                    <a:pt x="45234" y="253781"/>
                  </a:lnTo>
                  <a:lnTo>
                    <a:pt x="57798" y="251411"/>
                  </a:lnTo>
                  <a:lnTo>
                    <a:pt x="69845" y="251055"/>
                  </a:lnTo>
                  <a:lnTo>
                    <a:pt x="81546" y="252041"/>
                  </a:lnTo>
                  <a:lnTo>
                    <a:pt x="93018" y="253922"/>
                  </a:lnTo>
                  <a:lnTo>
                    <a:pt x="105560" y="255176"/>
                  </a:lnTo>
                  <a:lnTo>
                    <a:pt x="118816" y="256011"/>
                  </a:lnTo>
                  <a:lnTo>
                    <a:pt x="132546" y="256568"/>
                  </a:lnTo>
                  <a:lnTo>
                    <a:pt x="145370" y="258164"/>
                  </a:lnTo>
                  <a:lnTo>
                    <a:pt x="157591" y="260450"/>
                  </a:lnTo>
                  <a:lnTo>
                    <a:pt x="169408" y="263198"/>
                  </a:lnTo>
                  <a:lnTo>
                    <a:pt x="183403" y="265030"/>
                  </a:lnTo>
                  <a:lnTo>
                    <a:pt x="198851" y="266252"/>
                  </a:lnTo>
                  <a:lnTo>
                    <a:pt x="215267" y="267066"/>
                  </a:lnTo>
                  <a:lnTo>
                    <a:pt x="229882" y="268832"/>
                  </a:lnTo>
                  <a:lnTo>
                    <a:pt x="243296" y="271233"/>
                  </a:lnTo>
                  <a:lnTo>
                    <a:pt x="255908" y="274058"/>
                  </a:lnTo>
                  <a:lnTo>
                    <a:pt x="267988" y="277164"/>
                  </a:lnTo>
                  <a:lnTo>
                    <a:pt x="279711" y="280459"/>
                  </a:lnTo>
                  <a:lnTo>
                    <a:pt x="291198" y="283878"/>
                  </a:lnTo>
                  <a:lnTo>
                    <a:pt x="303749" y="286158"/>
                  </a:lnTo>
                  <a:lnTo>
                    <a:pt x="317011" y="287678"/>
                  </a:lnTo>
                  <a:lnTo>
                    <a:pt x="369228" y="2907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883179" y="4769670"/>
              <a:ext cx="396417" cy="20359"/>
            </a:xfrm>
            <a:custGeom>
              <a:avLst/>
              <a:gdLst/>
              <a:ahLst/>
              <a:cxnLst/>
              <a:rect l="0" t="0" r="0" b="0"/>
              <a:pathLst>
                <a:path w="396417" h="20359">
                  <a:moveTo>
                    <a:pt x="0" y="20358"/>
                  </a:moveTo>
                  <a:lnTo>
                    <a:pt x="17537" y="14513"/>
                  </a:lnTo>
                  <a:lnTo>
                    <a:pt x="27597" y="12791"/>
                  </a:lnTo>
                  <a:lnTo>
                    <a:pt x="39198" y="11643"/>
                  </a:lnTo>
                  <a:lnTo>
                    <a:pt x="51826" y="10878"/>
                  </a:lnTo>
                  <a:lnTo>
                    <a:pt x="65139" y="9144"/>
                  </a:lnTo>
                  <a:lnTo>
                    <a:pt x="78908" y="6765"/>
                  </a:lnTo>
                  <a:lnTo>
                    <a:pt x="92982" y="3955"/>
                  </a:lnTo>
                  <a:lnTo>
                    <a:pt x="108481" y="2082"/>
                  </a:lnTo>
                  <a:lnTo>
                    <a:pt x="124931" y="833"/>
                  </a:lnTo>
                  <a:lnTo>
                    <a:pt x="142016" y="0"/>
                  </a:lnTo>
                  <a:lnTo>
                    <a:pt x="157077" y="669"/>
                  </a:lnTo>
                  <a:lnTo>
                    <a:pt x="170787" y="2338"/>
                  </a:lnTo>
                  <a:lnTo>
                    <a:pt x="183598" y="4674"/>
                  </a:lnTo>
                  <a:lnTo>
                    <a:pt x="198256" y="6232"/>
                  </a:lnTo>
                  <a:lnTo>
                    <a:pt x="214145" y="7270"/>
                  </a:lnTo>
                  <a:lnTo>
                    <a:pt x="246891" y="8424"/>
                  </a:lnTo>
                  <a:lnTo>
                    <a:pt x="307790" y="9165"/>
                  </a:lnTo>
                  <a:lnTo>
                    <a:pt x="352212" y="9293"/>
                  </a:lnTo>
                  <a:lnTo>
                    <a:pt x="396416" y="20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136445" y="4646878"/>
              <a:ext cx="368406" cy="363383"/>
            </a:xfrm>
            <a:custGeom>
              <a:avLst/>
              <a:gdLst/>
              <a:ahLst/>
              <a:cxnLst/>
              <a:rect l="0" t="0" r="0" b="0"/>
              <a:pathLst>
                <a:path w="368406" h="363383">
                  <a:moveTo>
                    <a:pt x="0" y="0"/>
                  </a:moveTo>
                  <a:lnTo>
                    <a:pt x="103539" y="25885"/>
                  </a:lnTo>
                  <a:lnTo>
                    <a:pt x="116743" y="29492"/>
                  </a:lnTo>
                  <a:lnTo>
                    <a:pt x="154087" y="40414"/>
                  </a:lnTo>
                  <a:lnTo>
                    <a:pt x="194380" y="51399"/>
                  </a:lnTo>
                  <a:lnTo>
                    <a:pt x="218530" y="58733"/>
                  </a:lnTo>
                  <a:lnTo>
                    <a:pt x="286152" y="80752"/>
                  </a:lnTo>
                  <a:lnTo>
                    <a:pt x="298436" y="83199"/>
                  </a:lnTo>
                  <a:lnTo>
                    <a:pt x="311520" y="84830"/>
                  </a:lnTo>
                  <a:lnTo>
                    <a:pt x="325137" y="85917"/>
                  </a:lnTo>
                  <a:lnTo>
                    <a:pt x="337885" y="87866"/>
                  </a:lnTo>
                  <a:lnTo>
                    <a:pt x="350054" y="90389"/>
                  </a:lnTo>
                  <a:lnTo>
                    <a:pt x="361838" y="93294"/>
                  </a:lnTo>
                  <a:lnTo>
                    <a:pt x="367246" y="97678"/>
                  </a:lnTo>
                  <a:lnTo>
                    <a:pt x="368405" y="103047"/>
                  </a:lnTo>
                  <a:lnTo>
                    <a:pt x="366731" y="109074"/>
                  </a:lnTo>
                  <a:lnTo>
                    <a:pt x="363167" y="115539"/>
                  </a:lnTo>
                  <a:lnTo>
                    <a:pt x="358344" y="122296"/>
                  </a:lnTo>
                  <a:lnTo>
                    <a:pt x="352683" y="129247"/>
                  </a:lnTo>
                  <a:lnTo>
                    <a:pt x="346461" y="136329"/>
                  </a:lnTo>
                  <a:lnTo>
                    <a:pt x="339866" y="143497"/>
                  </a:lnTo>
                  <a:lnTo>
                    <a:pt x="326014" y="157986"/>
                  </a:lnTo>
                  <a:lnTo>
                    <a:pt x="311700" y="172583"/>
                  </a:lnTo>
                  <a:lnTo>
                    <a:pt x="304457" y="181124"/>
                  </a:lnTo>
                  <a:lnTo>
                    <a:pt x="297181" y="190490"/>
                  </a:lnTo>
                  <a:lnTo>
                    <a:pt x="289884" y="200404"/>
                  </a:lnTo>
                  <a:lnTo>
                    <a:pt x="282572" y="209460"/>
                  </a:lnTo>
                  <a:lnTo>
                    <a:pt x="275251" y="217944"/>
                  </a:lnTo>
                  <a:lnTo>
                    <a:pt x="267923" y="226048"/>
                  </a:lnTo>
                  <a:lnTo>
                    <a:pt x="253255" y="241577"/>
                  </a:lnTo>
                  <a:lnTo>
                    <a:pt x="201878" y="293602"/>
                  </a:lnTo>
                  <a:lnTo>
                    <a:pt x="194537" y="302180"/>
                  </a:lnTo>
                  <a:lnTo>
                    <a:pt x="187197" y="311569"/>
                  </a:lnTo>
                  <a:lnTo>
                    <a:pt x="179855" y="321499"/>
                  </a:lnTo>
                  <a:lnTo>
                    <a:pt x="172515" y="330566"/>
                  </a:lnTo>
                  <a:lnTo>
                    <a:pt x="165173" y="339057"/>
                  </a:lnTo>
                  <a:lnTo>
                    <a:pt x="143150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587919" y="4294508"/>
              <a:ext cx="110117" cy="803845"/>
            </a:xfrm>
            <a:custGeom>
              <a:avLst/>
              <a:gdLst/>
              <a:ahLst/>
              <a:cxnLst/>
              <a:rect l="0" t="0" r="0" b="0"/>
              <a:pathLst>
                <a:path w="110117" h="803845">
                  <a:moveTo>
                    <a:pt x="0" y="0"/>
                  </a:moveTo>
                  <a:lnTo>
                    <a:pt x="5846" y="29229"/>
                  </a:lnTo>
                  <a:lnTo>
                    <a:pt x="11979" y="56629"/>
                  </a:lnTo>
                  <a:lnTo>
                    <a:pt x="15326" y="70787"/>
                  </a:lnTo>
                  <a:lnTo>
                    <a:pt x="17559" y="87567"/>
                  </a:lnTo>
                  <a:lnTo>
                    <a:pt x="19047" y="106095"/>
                  </a:lnTo>
                  <a:lnTo>
                    <a:pt x="20039" y="125788"/>
                  </a:lnTo>
                  <a:lnTo>
                    <a:pt x="21924" y="142587"/>
                  </a:lnTo>
                  <a:lnTo>
                    <a:pt x="24404" y="157457"/>
                  </a:lnTo>
                  <a:lnTo>
                    <a:pt x="27281" y="171041"/>
                  </a:lnTo>
                  <a:lnTo>
                    <a:pt x="29199" y="187438"/>
                  </a:lnTo>
                  <a:lnTo>
                    <a:pt x="30477" y="205710"/>
                  </a:lnTo>
                  <a:lnTo>
                    <a:pt x="31330" y="225232"/>
                  </a:lnTo>
                  <a:lnTo>
                    <a:pt x="33122" y="243142"/>
                  </a:lnTo>
                  <a:lnTo>
                    <a:pt x="35540" y="259975"/>
                  </a:lnTo>
                  <a:lnTo>
                    <a:pt x="38375" y="276091"/>
                  </a:lnTo>
                  <a:lnTo>
                    <a:pt x="41489" y="291729"/>
                  </a:lnTo>
                  <a:lnTo>
                    <a:pt x="48212" y="322156"/>
                  </a:lnTo>
                  <a:lnTo>
                    <a:pt x="50494" y="337122"/>
                  </a:lnTo>
                  <a:lnTo>
                    <a:pt x="52015" y="351992"/>
                  </a:lnTo>
                  <a:lnTo>
                    <a:pt x="53030" y="366800"/>
                  </a:lnTo>
                  <a:lnTo>
                    <a:pt x="54929" y="381567"/>
                  </a:lnTo>
                  <a:lnTo>
                    <a:pt x="57419" y="396304"/>
                  </a:lnTo>
                  <a:lnTo>
                    <a:pt x="60303" y="411024"/>
                  </a:lnTo>
                  <a:lnTo>
                    <a:pt x="62225" y="425731"/>
                  </a:lnTo>
                  <a:lnTo>
                    <a:pt x="63506" y="440429"/>
                  </a:lnTo>
                  <a:lnTo>
                    <a:pt x="64361" y="455123"/>
                  </a:lnTo>
                  <a:lnTo>
                    <a:pt x="66154" y="469812"/>
                  </a:lnTo>
                  <a:lnTo>
                    <a:pt x="68573" y="484499"/>
                  </a:lnTo>
                  <a:lnTo>
                    <a:pt x="71409" y="499185"/>
                  </a:lnTo>
                  <a:lnTo>
                    <a:pt x="73300" y="513869"/>
                  </a:lnTo>
                  <a:lnTo>
                    <a:pt x="74561" y="528552"/>
                  </a:lnTo>
                  <a:lnTo>
                    <a:pt x="75401" y="543235"/>
                  </a:lnTo>
                  <a:lnTo>
                    <a:pt x="77185" y="556695"/>
                  </a:lnTo>
                  <a:lnTo>
                    <a:pt x="79597" y="569338"/>
                  </a:lnTo>
                  <a:lnTo>
                    <a:pt x="82429" y="581437"/>
                  </a:lnTo>
                  <a:lnTo>
                    <a:pt x="85540" y="596844"/>
                  </a:lnTo>
                  <a:lnTo>
                    <a:pt x="92260" y="633540"/>
                  </a:lnTo>
                  <a:lnTo>
                    <a:pt x="94541" y="651156"/>
                  </a:lnTo>
                  <a:lnTo>
                    <a:pt x="96062" y="667794"/>
                  </a:lnTo>
                  <a:lnTo>
                    <a:pt x="97076" y="683780"/>
                  </a:lnTo>
                  <a:lnTo>
                    <a:pt x="98976" y="699331"/>
                  </a:lnTo>
                  <a:lnTo>
                    <a:pt x="101465" y="714593"/>
                  </a:lnTo>
                  <a:lnTo>
                    <a:pt x="104349" y="729661"/>
                  </a:lnTo>
                  <a:lnTo>
                    <a:pt x="106271" y="744601"/>
                  </a:lnTo>
                  <a:lnTo>
                    <a:pt x="107553" y="759454"/>
                  </a:lnTo>
                  <a:lnTo>
                    <a:pt x="110116" y="803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431800"/>
            <a:ext cx="8686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FFFF"/>
                </a:solidFill>
                <a:latin typeface="Arial - 36"/>
              </a:rPr>
              <a:t>Graphs of Horizontal and Vertical Lines.</a:t>
            </a:r>
            <a:endParaRPr lang="en-US" sz="2700">
              <a:solidFill>
                <a:srgbClr val="FFFFFF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00" y="393700"/>
            <a:ext cx="5486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FFFF"/>
                </a:solidFill>
                <a:latin typeface="Arial - 36"/>
              </a:rPr>
              <a:t>Assignment - Classwork</a:t>
            </a:r>
            <a:endParaRPr lang="en-US" sz="2700">
              <a:solidFill>
                <a:srgbClr val="FFFFFF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803400"/>
            <a:ext cx="5588000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Homework: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Pgs 250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Quiz for Lesson 4.4 - 4.5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1-10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92139" y="1574653"/>
            <a:ext cx="1938035" cy="1343411"/>
            <a:chOff x="5892139" y="1574653"/>
            <a:chExt cx="1938035" cy="1343411"/>
          </a:xfrm>
        </p:grpSpPr>
        <p:sp>
          <p:nvSpPr>
            <p:cNvPr id="3" name="Freeform 2"/>
            <p:cNvSpPr/>
            <p:nvPr/>
          </p:nvSpPr>
          <p:spPr>
            <a:xfrm>
              <a:off x="5892139" y="1610799"/>
              <a:ext cx="429452" cy="422211"/>
            </a:xfrm>
            <a:custGeom>
              <a:avLst/>
              <a:gdLst/>
              <a:ahLst/>
              <a:cxnLst/>
              <a:rect l="0" t="0" r="0" b="0"/>
              <a:pathLst>
                <a:path w="429452" h="422211">
                  <a:moveTo>
                    <a:pt x="0" y="7900"/>
                  </a:moveTo>
                  <a:lnTo>
                    <a:pt x="5846" y="31282"/>
                  </a:lnTo>
                  <a:lnTo>
                    <a:pt x="8791" y="46735"/>
                  </a:lnTo>
                  <a:lnTo>
                    <a:pt x="15327" y="86743"/>
                  </a:lnTo>
                  <a:lnTo>
                    <a:pt x="17559" y="106955"/>
                  </a:lnTo>
                  <a:lnTo>
                    <a:pt x="19047" y="126548"/>
                  </a:lnTo>
                  <a:lnTo>
                    <a:pt x="20039" y="145727"/>
                  </a:lnTo>
                  <a:lnTo>
                    <a:pt x="21924" y="165854"/>
                  </a:lnTo>
                  <a:lnTo>
                    <a:pt x="24404" y="186613"/>
                  </a:lnTo>
                  <a:lnTo>
                    <a:pt x="27281" y="207793"/>
                  </a:lnTo>
                  <a:lnTo>
                    <a:pt x="29199" y="228031"/>
                  </a:lnTo>
                  <a:lnTo>
                    <a:pt x="30478" y="247641"/>
                  </a:lnTo>
                  <a:lnTo>
                    <a:pt x="31330" y="266831"/>
                  </a:lnTo>
                  <a:lnTo>
                    <a:pt x="30675" y="285742"/>
                  </a:lnTo>
                  <a:lnTo>
                    <a:pt x="29014" y="304467"/>
                  </a:lnTo>
                  <a:lnTo>
                    <a:pt x="26684" y="323068"/>
                  </a:lnTo>
                  <a:lnTo>
                    <a:pt x="25130" y="340363"/>
                  </a:lnTo>
                  <a:lnTo>
                    <a:pt x="24095" y="356787"/>
                  </a:lnTo>
                  <a:lnTo>
                    <a:pt x="23404" y="372630"/>
                  </a:lnTo>
                  <a:lnTo>
                    <a:pt x="21720" y="388086"/>
                  </a:lnTo>
                  <a:lnTo>
                    <a:pt x="19374" y="403284"/>
                  </a:lnTo>
                  <a:lnTo>
                    <a:pt x="16587" y="418310"/>
                  </a:lnTo>
                  <a:lnTo>
                    <a:pt x="14728" y="422210"/>
                  </a:lnTo>
                  <a:lnTo>
                    <a:pt x="13489" y="418692"/>
                  </a:lnTo>
                  <a:lnTo>
                    <a:pt x="12663" y="410230"/>
                  </a:lnTo>
                  <a:lnTo>
                    <a:pt x="13336" y="394800"/>
                  </a:lnTo>
                  <a:lnTo>
                    <a:pt x="15008" y="374725"/>
                  </a:lnTo>
                  <a:lnTo>
                    <a:pt x="17347" y="351554"/>
                  </a:lnTo>
                  <a:lnTo>
                    <a:pt x="20129" y="331213"/>
                  </a:lnTo>
                  <a:lnTo>
                    <a:pt x="23207" y="312758"/>
                  </a:lnTo>
                  <a:lnTo>
                    <a:pt x="26483" y="295560"/>
                  </a:lnTo>
                  <a:lnTo>
                    <a:pt x="33386" y="263402"/>
                  </a:lnTo>
                  <a:lnTo>
                    <a:pt x="36939" y="247974"/>
                  </a:lnTo>
                  <a:lnTo>
                    <a:pt x="41755" y="232795"/>
                  </a:lnTo>
                  <a:lnTo>
                    <a:pt x="47413" y="217782"/>
                  </a:lnTo>
                  <a:lnTo>
                    <a:pt x="53631" y="202879"/>
                  </a:lnTo>
                  <a:lnTo>
                    <a:pt x="59001" y="188050"/>
                  </a:lnTo>
                  <a:lnTo>
                    <a:pt x="63804" y="173270"/>
                  </a:lnTo>
                  <a:lnTo>
                    <a:pt x="68230" y="158522"/>
                  </a:lnTo>
                  <a:lnTo>
                    <a:pt x="73627" y="145020"/>
                  </a:lnTo>
                  <a:lnTo>
                    <a:pt x="79672" y="132348"/>
                  </a:lnTo>
                  <a:lnTo>
                    <a:pt x="92915" y="107256"/>
                  </a:lnTo>
                  <a:lnTo>
                    <a:pt x="106957" y="79791"/>
                  </a:lnTo>
                  <a:lnTo>
                    <a:pt x="114127" y="72957"/>
                  </a:lnTo>
                  <a:lnTo>
                    <a:pt x="121355" y="70847"/>
                  </a:lnTo>
                  <a:lnTo>
                    <a:pt x="128620" y="71888"/>
                  </a:lnTo>
                  <a:lnTo>
                    <a:pt x="134687" y="76252"/>
                  </a:lnTo>
                  <a:lnTo>
                    <a:pt x="139955" y="82832"/>
                  </a:lnTo>
                  <a:lnTo>
                    <a:pt x="144691" y="90890"/>
                  </a:lnTo>
                  <a:lnTo>
                    <a:pt x="150295" y="103602"/>
                  </a:lnTo>
                  <a:lnTo>
                    <a:pt x="156478" y="119418"/>
                  </a:lnTo>
                  <a:lnTo>
                    <a:pt x="173608" y="166963"/>
                  </a:lnTo>
                  <a:lnTo>
                    <a:pt x="178138" y="180012"/>
                  </a:lnTo>
                  <a:lnTo>
                    <a:pt x="182381" y="193605"/>
                  </a:lnTo>
                  <a:lnTo>
                    <a:pt x="190358" y="221758"/>
                  </a:lnTo>
                  <a:lnTo>
                    <a:pt x="194198" y="237341"/>
                  </a:lnTo>
                  <a:lnTo>
                    <a:pt x="201728" y="270969"/>
                  </a:lnTo>
                  <a:lnTo>
                    <a:pt x="205448" y="278713"/>
                  </a:lnTo>
                  <a:lnTo>
                    <a:pt x="209153" y="280205"/>
                  </a:lnTo>
                  <a:lnTo>
                    <a:pt x="212846" y="277529"/>
                  </a:lnTo>
                  <a:lnTo>
                    <a:pt x="216531" y="270851"/>
                  </a:lnTo>
                  <a:lnTo>
                    <a:pt x="220211" y="261505"/>
                  </a:lnTo>
                  <a:lnTo>
                    <a:pt x="223889" y="250381"/>
                  </a:lnTo>
                  <a:lnTo>
                    <a:pt x="227564" y="234399"/>
                  </a:lnTo>
                  <a:lnTo>
                    <a:pt x="231237" y="215181"/>
                  </a:lnTo>
                  <a:lnTo>
                    <a:pt x="234909" y="193804"/>
                  </a:lnTo>
                  <a:lnTo>
                    <a:pt x="237357" y="174659"/>
                  </a:lnTo>
                  <a:lnTo>
                    <a:pt x="238989" y="157001"/>
                  </a:lnTo>
                  <a:lnTo>
                    <a:pt x="240078" y="140335"/>
                  </a:lnTo>
                  <a:lnTo>
                    <a:pt x="243250" y="124331"/>
                  </a:lnTo>
                  <a:lnTo>
                    <a:pt x="247812" y="108767"/>
                  </a:lnTo>
                  <a:lnTo>
                    <a:pt x="262662" y="66743"/>
                  </a:lnTo>
                  <a:lnTo>
                    <a:pt x="266871" y="54470"/>
                  </a:lnTo>
                  <a:lnTo>
                    <a:pt x="272124" y="41393"/>
                  </a:lnTo>
                  <a:lnTo>
                    <a:pt x="278073" y="27782"/>
                  </a:lnTo>
                  <a:lnTo>
                    <a:pt x="284486" y="13814"/>
                  </a:lnTo>
                  <a:lnTo>
                    <a:pt x="292432" y="5725"/>
                  </a:lnTo>
                  <a:lnTo>
                    <a:pt x="301400" y="1556"/>
                  </a:lnTo>
                  <a:lnTo>
                    <a:pt x="311049" y="0"/>
                  </a:lnTo>
                  <a:lnTo>
                    <a:pt x="319929" y="5080"/>
                  </a:lnTo>
                  <a:lnTo>
                    <a:pt x="328295" y="14585"/>
                  </a:lnTo>
                  <a:lnTo>
                    <a:pt x="336320" y="27039"/>
                  </a:lnTo>
                  <a:lnTo>
                    <a:pt x="342894" y="40235"/>
                  </a:lnTo>
                  <a:lnTo>
                    <a:pt x="348499" y="53927"/>
                  </a:lnTo>
                  <a:lnTo>
                    <a:pt x="353460" y="67949"/>
                  </a:lnTo>
                  <a:lnTo>
                    <a:pt x="357991" y="82191"/>
                  </a:lnTo>
                  <a:lnTo>
                    <a:pt x="366287" y="111066"/>
                  </a:lnTo>
                  <a:lnTo>
                    <a:pt x="368989" y="125618"/>
                  </a:lnTo>
                  <a:lnTo>
                    <a:pt x="370791" y="140213"/>
                  </a:lnTo>
                  <a:lnTo>
                    <a:pt x="371991" y="154837"/>
                  </a:lnTo>
                  <a:lnTo>
                    <a:pt x="374015" y="169480"/>
                  </a:lnTo>
                  <a:lnTo>
                    <a:pt x="376588" y="184136"/>
                  </a:lnTo>
                  <a:lnTo>
                    <a:pt x="379527" y="198801"/>
                  </a:lnTo>
                  <a:lnTo>
                    <a:pt x="386055" y="228146"/>
                  </a:lnTo>
                  <a:lnTo>
                    <a:pt x="389509" y="242823"/>
                  </a:lnTo>
                  <a:lnTo>
                    <a:pt x="393035" y="256279"/>
                  </a:lnTo>
                  <a:lnTo>
                    <a:pt x="396609" y="268919"/>
                  </a:lnTo>
                  <a:lnTo>
                    <a:pt x="400215" y="281017"/>
                  </a:lnTo>
                  <a:lnTo>
                    <a:pt x="407485" y="307509"/>
                  </a:lnTo>
                  <a:lnTo>
                    <a:pt x="429451" y="360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519798" y="1717803"/>
              <a:ext cx="198209" cy="22024"/>
            </a:xfrm>
            <a:custGeom>
              <a:avLst/>
              <a:gdLst/>
              <a:ahLst/>
              <a:cxnLst/>
              <a:rect l="0" t="0" r="0" b="0"/>
              <a:pathLst>
                <a:path w="198209" h="22024">
                  <a:moveTo>
                    <a:pt x="0" y="0"/>
                  </a:moveTo>
                  <a:lnTo>
                    <a:pt x="67151" y="0"/>
                  </a:lnTo>
                  <a:lnTo>
                    <a:pt x="82696" y="1224"/>
                  </a:lnTo>
                  <a:lnTo>
                    <a:pt x="97953" y="3263"/>
                  </a:lnTo>
                  <a:lnTo>
                    <a:pt x="129180" y="8791"/>
                  </a:lnTo>
                  <a:lnTo>
                    <a:pt x="198208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629913" y="1816907"/>
              <a:ext cx="132141" cy="1"/>
            </a:xfrm>
            <a:custGeom>
              <a:avLst/>
              <a:gdLst/>
              <a:ahLst/>
              <a:cxnLst/>
              <a:rect l="0" t="0" r="0" b="0"/>
              <a:pathLst>
                <a:path w="132141" h="1">
                  <a:moveTo>
                    <a:pt x="0" y="0"/>
                  </a:moveTo>
                  <a:lnTo>
                    <a:pt x="1321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081387" y="1717803"/>
              <a:ext cx="121129" cy="1"/>
            </a:xfrm>
            <a:custGeom>
              <a:avLst/>
              <a:gdLst/>
              <a:ahLst/>
              <a:cxnLst/>
              <a:rect l="0" t="0" r="0" b="0"/>
              <a:pathLst>
                <a:path w="121129" h="1">
                  <a:moveTo>
                    <a:pt x="0" y="0"/>
                  </a:move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422746" y="1574653"/>
              <a:ext cx="9482" cy="374394"/>
            </a:xfrm>
            <a:custGeom>
              <a:avLst/>
              <a:gdLst/>
              <a:ahLst/>
              <a:cxnLst/>
              <a:rect l="0" t="0" r="0" b="0"/>
              <a:pathLst>
                <a:path w="9482" h="374394">
                  <a:moveTo>
                    <a:pt x="0" y="0"/>
                  </a:moveTo>
                  <a:lnTo>
                    <a:pt x="5845" y="29228"/>
                  </a:lnTo>
                  <a:lnTo>
                    <a:pt x="7567" y="43955"/>
                  </a:lnTo>
                  <a:lnTo>
                    <a:pt x="8716" y="59891"/>
                  </a:lnTo>
                  <a:lnTo>
                    <a:pt x="9481" y="76633"/>
                  </a:lnTo>
                  <a:lnTo>
                    <a:pt x="8768" y="92688"/>
                  </a:lnTo>
                  <a:lnTo>
                    <a:pt x="7068" y="108285"/>
                  </a:lnTo>
                  <a:lnTo>
                    <a:pt x="4713" y="123577"/>
                  </a:lnTo>
                  <a:lnTo>
                    <a:pt x="3141" y="138666"/>
                  </a:lnTo>
                  <a:lnTo>
                    <a:pt x="2094" y="153619"/>
                  </a:lnTo>
                  <a:lnTo>
                    <a:pt x="1396" y="168482"/>
                  </a:lnTo>
                  <a:lnTo>
                    <a:pt x="621" y="201310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057312" y="2279393"/>
              <a:ext cx="288003" cy="458560"/>
            </a:xfrm>
            <a:custGeom>
              <a:avLst/>
              <a:gdLst/>
              <a:ahLst/>
              <a:cxnLst/>
              <a:rect l="0" t="0" r="0" b="0"/>
              <a:pathLst>
                <a:path w="288003" h="458560">
                  <a:moveTo>
                    <a:pt x="11012" y="0"/>
                  </a:moveTo>
                  <a:lnTo>
                    <a:pt x="16858" y="35074"/>
                  </a:lnTo>
                  <a:lnTo>
                    <a:pt x="18580" y="52746"/>
                  </a:lnTo>
                  <a:lnTo>
                    <a:pt x="19728" y="71869"/>
                  </a:lnTo>
                  <a:lnTo>
                    <a:pt x="21003" y="111470"/>
                  </a:lnTo>
                  <a:lnTo>
                    <a:pt x="21822" y="190001"/>
                  </a:lnTo>
                  <a:lnTo>
                    <a:pt x="21889" y="211089"/>
                  </a:lnTo>
                  <a:lnTo>
                    <a:pt x="20711" y="231266"/>
                  </a:lnTo>
                  <a:lnTo>
                    <a:pt x="18701" y="250834"/>
                  </a:lnTo>
                  <a:lnTo>
                    <a:pt x="16138" y="269997"/>
                  </a:lnTo>
                  <a:lnTo>
                    <a:pt x="14430" y="287666"/>
                  </a:lnTo>
                  <a:lnTo>
                    <a:pt x="13290" y="304340"/>
                  </a:lnTo>
                  <a:lnTo>
                    <a:pt x="12531" y="320350"/>
                  </a:lnTo>
                  <a:lnTo>
                    <a:pt x="11688" y="351189"/>
                  </a:lnTo>
                  <a:lnTo>
                    <a:pt x="11145" y="410865"/>
                  </a:lnTo>
                  <a:lnTo>
                    <a:pt x="12325" y="417060"/>
                  </a:lnTo>
                  <a:lnTo>
                    <a:pt x="14334" y="417520"/>
                  </a:lnTo>
                  <a:lnTo>
                    <a:pt x="21053" y="408242"/>
                  </a:lnTo>
                  <a:lnTo>
                    <a:pt x="32196" y="391884"/>
                  </a:lnTo>
                  <a:lnTo>
                    <a:pt x="38593" y="383607"/>
                  </a:lnTo>
                  <a:lnTo>
                    <a:pt x="45305" y="375641"/>
                  </a:lnTo>
                  <a:lnTo>
                    <a:pt x="52227" y="367884"/>
                  </a:lnTo>
                  <a:lnTo>
                    <a:pt x="66442" y="352740"/>
                  </a:lnTo>
                  <a:lnTo>
                    <a:pt x="95507" y="323078"/>
                  </a:lnTo>
                  <a:lnTo>
                    <a:pt x="104047" y="316937"/>
                  </a:lnTo>
                  <a:lnTo>
                    <a:pt x="113412" y="311618"/>
                  </a:lnTo>
                  <a:lnTo>
                    <a:pt x="123325" y="306849"/>
                  </a:lnTo>
                  <a:lnTo>
                    <a:pt x="137274" y="304894"/>
                  </a:lnTo>
                  <a:lnTo>
                    <a:pt x="153915" y="304813"/>
                  </a:lnTo>
                  <a:lnTo>
                    <a:pt x="172350" y="305983"/>
                  </a:lnTo>
                  <a:lnTo>
                    <a:pt x="188311" y="307987"/>
                  </a:lnTo>
                  <a:lnTo>
                    <a:pt x="202621" y="310546"/>
                  </a:lnTo>
                  <a:lnTo>
                    <a:pt x="215832" y="313476"/>
                  </a:lnTo>
                  <a:lnTo>
                    <a:pt x="229534" y="320323"/>
                  </a:lnTo>
                  <a:lnTo>
                    <a:pt x="243562" y="329782"/>
                  </a:lnTo>
                  <a:lnTo>
                    <a:pt x="257808" y="340981"/>
                  </a:lnTo>
                  <a:lnTo>
                    <a:pt x="268529" y="353342"/>
                  </a:lnTo>
                  <a:lnTo>
                    <a:pt x="276900" y="366476"/>
                  </a:lnTo>
                  <a:lnTo>
                    <a:pt x="283704" y="380127"/>
                  </a:lnTo>
                  <a:lnTo>
                    <a:pt x="287017" y="394121"/>
                  </a:lnTo>
                  <a:lnTo>
                    <a:pt x="288002" y="408344"/>
                  </a:lnTo>
                  <a:lnTo>
                    <a:pt x="287435" y="422721"/>
                  </a:lnTo>
                  <a:lnTo>
                    <a:pt x="280939" y="433529"/>
                  </a:lnTo>
                  <a:lnTo>
                    <a:pt x="270492" y="441957"/>
                  </a:lnTo>
                  <a:lnTo>
                    <a:pt x="257409" y="448800"/>
                  </a:lnTo>
                  <a:lnTo>
                    <a:pt x="240122" y="453362"/>
                  </a:lnTo>
                  <a:lnTo>
                    <a:pt x="220034" y="456403"/>
                  </a:lnTo>
                  <a:lnTo>
                    <a:pt x="198077" y="458430"/>
                  </a:lnTo>
                  <a:lnTo>
                    <a:pt x="179768" y="458559"/>
                  </a:lnTo>
                  <a:lnTo>
                    <a:pt x="163892" y="457420"/>
                  </a:lnTo>
                  <a:lnTo>
                    <a:pt x="149637" y="455438"/>
                  </a:lnTo>
                  <a:lnTo>
                    <a:pt x="135240" y="452893"/>
                  </a:lnTo>
                  <a:lnTo>
                    <a:pt x="120748" y="449973"/>
                  </a:lnTo>
                  <a:lnTo>
                    <a:pt x="106192" y="446803"/>
                  </a:lnTo>
                  <a:lnTo>
                    <a:pt x="94041" y="442242"/>
                  </a:lnTo>
                  <a:lnTo>
                    <a:pt x="83494" y="436755"/>
                  </a:lnTo>
                  <a:lnTo>
                    <a:pt x="43138" y="410366"/>
                  </a:lnTo>
                  <a:lnTo>
                    <a:pt x="33653" y="402045"/>
                  </a:lnTo>
                  <a:lnTo>
                    <a:pt x="24882" y="392827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718006" y="2554682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0"/>
                  </a:moveTo>
                  <a:lnTo>
                    <a:pt x="76632" y="0"/>
                  </a:lnTo>
                  <a:lnTo>
                    <a:pt x="92688" y="1223"/>
                  </a:lnTo>
                  <a:lnTo>
                    <a:pt x="108285" y="3262"/>
                  </a:lnTo>
                  <a:lnTo>
                    <a:pt x="154162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706995" y="2609739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0"/>
                  </a:moveTo>
                  <a:lnTo>
                    <a:pt x="23382" y="0"/>
                  </a:lnTo>
                  <a:lnTo>
                    <a:pt x="36387" y="1224"/>
                  </a:lnTo>
                  <a:lnTo>
                    <a:pt x="51175" y="3263"/>
                  </a:lnTo>
                  <a:lnTo>
                    <a:pt x="67151" y="5846"/>
                  </a:lnTo>
                  <a:lnTo>
                    <a:pt x="85143" y="7568"/>
                  </a:lnTo>
                  <a:lnTo>
                    <a:pt x="104479" y="8716"/>
                  </a:lnTo>
                  <a:lnTo>
                    <a:pt x="165173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356677" y="2510635"/>
              <a:ext cx="143151" cy="33036"/>
            </a:xfrm>
            <a:custGeom>
              <a:avLst/>
              <a:gdLst/>
              <a:ahLst/>
              <a:cxnLst/>
              <a:rect l="0" t="0" r="0" b="0"/>
              <a:pathLst>
                <a:path w="143151" h="33036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51825" y="9481"/>
                  </a:lnTo>
                  <a:lnTo>
                    <a:pt x="67585" y="12439"/>
                  </a:lnTo>
                  <a:lnTo>
                    <a:pt x="85433" y="16857"/>
                  </a:lnTo>
                  <a:lnTo>
                    <a:pt x="14315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571584" y="2389508"/>
              <a:ext cx="258590" cy="186996"/>
            </a:xfrm>
            <a:custGeom>
              <a:avLst/>
              <a:gdLst/>
              <a:ahLst/>
              <a:cxnLst/>
              <a:rect l="0" t="0" r="0" b="0"/>
              <a:pathLst>
                <a:path w="258590" h="186996">
                  <a:moveTo>
                    <a:pt x="16335" y="0"/>
                  </a:moveTo>
                  <a:lnTo>
                    <a:pt x="16335" y="23383"/>
                  </a:lnTo>
                  <a:lnTo>
                    <a:pt x="15112" y="35165"/>
                  </a:lnTo>
                  <a:lnTo>
                    <a:pt x="13073" y="47913"/>
                  </a:lnTo>
                  <a:lnTo>
                    <a:pt x="10490" y="61306"/>
                  </a:lnTo>
                  <a:lnTo>
                    <a:pt x="4357" y="89239"/>
                  </a:lnTo>
                  <a:lnTo>
                    <a:pt x="1008" y="103539"/>
                  </a:lnTo>
                  <a:lnTo>
                    <a:pt x="0" y="116743"/>
                  </a:lnTo>
                  <a:lnTo>
                    <a:pt x="552" y="129216"/>
                  </a:lnTo>
                  <a:lnTo>
                    <a:pt x="2142" y="141202"/>
                  </a:lnTo>
                  <a:lnTo>
                    <a:pt x="6873" y="151639"/>
                  </a:lnTo>
                  <a:lnTo>
                    <a:pt x="13698" y="161045"/>
                  </a:lnTo>
                  <a:lnTo>
                    <a:pt x="21918" y="169762"/>
                  </a:lnTo>
                  <a:lnTo>
                    <a:pt x="34740" y="175574"/>
                  </a:lnTo>
                  <a:lnTo>
                    <a:pt x="50628" y="179448"/>
                  </a:lnTo>
                  <a:lnTo>
                    <a:pt x="68561" y="182031"/>
                  </a:lnTo>
                  <a:lnTo>
                    <a:pt x="85410" y="183753"/>
                  </a:lnTo>
                  <a:lnTo>
                    <a:pt x="101538" y="184901"/>
                  </a:lnTo>
                  <a:lnTo>
                    <a:pt x="117183" y="185666"/>
                  </a:lnTo>
                  <a:lnTo>
                    <a:pt x="147618" y="186516"/>
                  </a:lnTo>
                  <a:lnTo>
                    <a:pt x="192267" y="186995"/>
                  </a:lnTo>
                  <a:lnTo>
                    <a:pt x="258589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819296" y="2411531"/>
              <a:ext cx="10878" cy="506533"/>
            </a:xfrm>
            <a:custGeom>
              <a:avLst/>
              <a:gdLst/>
              <a:ahLst/>
              <a:cxnLst/>
              <a:rect l="0" t="0" r="0" b="0"/>
              <a:pathLst>
                <a:path w="10878" h="506533">
                  <a:moveTo>
                    <a:pt x="10877" y="0"/>
                  </a:moveTo>
                  <a:lnTo>
                    <a:pt x="10877" y="91960"/>
                  </a:lnTo>
                  <a:lnTo>
                    <a:pt x="9654" y="112694"/>
                  </a:lnTo>
                  <a:lnTo>
                    <a:pt x="7615" y="133858"/>
                  </a:lnTo>
                  <a:lnTo>
                    <a:pt x="5032" y="155308"/>
                  </a:lnTo>
                  <a:lnTo>
                    <a:pt x="3310" y="176949"/>
                  </a:lnTo>
                  <a:lnTo>
                    <a:pt x="2162" y="198718"/>
                  </a:lnTo>
                  <a:lnTo>
                    <a:pt x="886" y="242481"/>
                  </a:lnTo>
                  <a:lnTo>
                    <a:pt x="0" y="358246"/>
                  </a:lnTo>
                  <a:lnTo>
                    <a:pt x="1179" y="380757"/>
                  </a:lnTo>
                  <a:lnTo>
                    <a:pt x="3188" y="401883"/>
                  </a:lnTo>
                  <a:lnTo>
                    <a:pt x="5751" y="422084"/>
                  </a:lnTo>
                  <a:lnTo>
                    <a:pt x="7460" y="440445"/>
                  </a:lnTo>
                  <a:lnTo>
                    <a:pt x="8599" y="457580"/>
                  </a:lnTo>
                  <a:lnTo>
                    <a:pt x="10877" y="506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53958" y="1662745"/>
            <a:ext cx="730743" cy="569972"/>
            <a:chOff x="4353958" y="1662745"/>
            <a:chExt cx="730743" cy="569972"/>
          </a:xfrm>
        </p:grpSpPr>
        <p:sp>
          <p:nvSpPr>
            <p:cNvPr id="15" name="Freeform 14"/>
            <p:cNvSpPr/>
            <p:nvPr/>
          </p:nvSpPr>
          <p:spPr>
            <a:xfrm>
              <a:off x="4680867" y="1827919"/>
              <a:ext cx="1" cy="275290"/>
            </a:xfrm>
            <a:custGeom>
              <a:avLst/>
              <a:gdLst/>
              <a:ahLst/>
              <a:cxnLst/>
              <a:rect l="0" t="0" r="0" b="0"/>
              <a:pathLst>
                <a:path w="1" h="275290">
                  <a:moveTo>
                    <a:pt x="0" y="0"/>
                  </a:move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353958" y="1662745"/>
              <a:ext cx="730743" cy="569972"/>
            </a:xfrm>
            <a:custGeom>
              <a:avLst/>
              <a:gdLst/>
              <a:ahLst/>
              <a:cxnLst/>
              <a:rect l="0" t="0" r="0" b="0"/>
              <a:pathLst>
                <a:path w="730743" h="569972">
                  <a:moveTo>
                    <a:pt x="128701" y="0"/>
                  </a:moveTo>
                  <a:lnTo>
                    <a:pt x="92202" y="36499"/>
                  </a:lnTo>
                  <a:lnTo>
                    <a:pt x="82346" y="50026"/>
                  </a:lnTo>
                  <a:lnTo>
                    <a:pt x="72104" y="66386"/>
                  </a:lnTo>
                  <a:lnTo>
                    <a:pt x="29293" y="139542"/>
                  </a:lnTo>
                  <a:lnTo>
                    <a:pt x="20830" y="159098"/>
                  </a:lnTo>
                  <a:lnTo>
                    <a:pt x="13964" y="179476"/>
                  </a:lnTo>
                  <a:lnTo>
                    <a:pt x="8164" y="200402"/>
                  </a:lnTo>
                  <a:lnTo>
                    <a:pt x="4296" y="221694"/>
                  </a:lnTo>
                  <a:lnTo>
                    <a:pt x="1718" y="243229"/>
                  </a:lnTo>
                  <a:lnTo>
                    <a:pt x="0" y="264928"/>
                  </a:lnTo>
                  <a:lnTo>
                    <a:pt x="78" y="285511"/>
                  </a:lnTo>
                  <a:lnTo>
                    <a:pt x="1353" y="305350"/>
                  </a:lnTo>
                  <a:lnTo>
                    <a:pt x="3427" y="324694"/>
                  </a:lnTo>
                  <a:lnTo>
                    <a:pt x="8479" y="343707"/>
                  </a:lnTo>
                  <a:lnTo>
                    <a:pt x="15519" y="362501"/>
                  </a:lnTo>
                  <a:lnTo>
                    <a:pt x="23882" y="381147"/>
                  </a:lnTo>
                  <a:lnTo>
                    <a:pt x="33128" y="399695"/>
                  </a:lnTo>
                  <a:lnTo>
                    <a:pt x="42962" y="418178"/>
                  </a:lnTo>
                  <a:lnTo>
                    <a:pt x="53190" y="436618"/>
                  </a:lnTo>
                  <a:lnTo>
                    <a:pt x="64901" y="453805"/>
                  </a:lnTo>
                  <a:lnTo>
                    <a:pt x="77604" y="470157"/>
                  </a:lnTo>
                  <a:lnTo>
                    <a:pt x="90966" y="485953"/>
                  </a:lnTo>
                  <a:lnTo>
                    <a:pt x="107215" y="500153"/>
                  </a:lnTo>
                  <a:lnTo>
                    <a:pt x="125388" y="513291"/>
                  </a:lnTo>
                  <a:lnTo>
                    <a:pt x="144845" y="525720"/>
                  </a:lnTo>
                  <a:lnTo>
                    <a:pt x="163934" y="535230"/>
                  </a:lnTo>
                  <a:lnTo>
                    <a:pt x="182777" y="542793"/>
                  </a:lnTo>
                  <a:lnTo>
                    <a:pt x="201457" y="549059"/>
                  </a:lnTo>
                  <a:lnTo>
                    <a:pt x="222475" y="554459"/>
                  </a:lnTo>
                  <a:lnTo>
                    <a:pt x="245051" y="559283"/>
                  </a:lnTo>
                  <a:lnTo>
                    <a:pt x="268666" y="563722"/>
                  </a:lnTo>
                  <a:lnTo>
                    <a:pt x="292975" y="566682"/>
                  </a:lnTo>
                  <a:lnTo>
                    <a:pt x="317745" y="568655"/>
                  </a:lnTo>
                  <a:lnTo>
                    <a:pt x="342823" y="569971"/>
                  </a:lnTo>
                  <a:lnTo>
                    <a:pt x="368106" y="568400"/>
                  </a:lnTo>
                  <a:lnTo>
                    <a:pt x="393526" y="564907"/>
                  </a:lnTo>
                  <a:lnTo>
                    <a:pt x="419037" y="560131"/>
                  </a:lnTo>
                  <a:lnTo>
                    <a:pt x="443385" y="553276"/>
                  </a:lnTo>
                  <a:lnTo>
                    <a:pt x="466959" y="545036"/>
                  </a:lnTo>
                  <a:lnTo>
                    <a:pt x="490016" y="535872"/>
                  </a:lnTo>
                  <a:lnTo>
                    <a:pt x="512728" y="526092"/>
                  </a:lnTo>
                  <a:lnTo>
                    <a:pt x="557540" y="505437"/>
                  </a:lnTo>
                  <a:lnTo>
                    <a:pt x="578544" y="493567"/>
                  </a:lnTo>
                  <a:lnTo>
                    <a:pt x="598664" y="480760"/>
                  </a:lnTo>
                  <a:lnTo>
                    <a:pt x="618194" y="467327"/>
                  </a:lnTo>
                  <a:lnTo>
                    <a:pt x="634885" y="452255"/>
                  </a:lnTo>
                  <a:lnTo>
                    <a:pt x="649683" y="436089"/>
                  </a:lnTo>
                  <a:lnTo>
                    <a:pt x="663219" y="419194"/>
                  </a:lnTo>
                  <a:lnTo>
                    <a:pt x="675914" y="401814"/>
                  </a:lnTo>
                  <a:lnTo>
                    <a:pt x="688047" y="384109"/>
                  </a:lnTo>
                  <a:lnTo>
                    <a:pt x="699806" y="366188"/>
                  </a:lnTo>
                  <a:lnTo>
                    <a:pt x="708870" y="348124"/>
                  </a:lnTo>
                  <a:lnTo>
                    <a:pt x="716135" y="329963"/>
                  </a:lnTo>
                  <a:lnTo>
                    <a:pt x="722203" y="311738"/>
                  </a:lnTo>
                  <a:lnTo>
                    <a:pt x="726247" y="293471"/>
                  </a:lnTo>
                  <a:lnTo>
                    <a:pt x="728944" y="275176"/>
                  </a:lnTo>
                  <a:lnTo>
                    <a:pt x="730742" y="256861"/>
                  </a:lnTo>
                  <a:lnTo>
                    <a:pt x="729493" y="239757"/>
                  </a:lnTo>
                  <a:lnTo>
                    <a:pt x="726214" y="223460"/>
                  </a:lnTo>
                  <a:lnTo>
                    <a:pt x="721581" y="207702"/>
                  </a:lnTo>
                  <a:lnTo>
                    <a:pt x="716045" y="192302"/>
                  </a:lnTo>
                  <a:lnTo>
                    <a:pt x="709907" y="177142"/>
                  </a:lnTo>
                  <a:lnTo>
                    <a:pt x="703368" y="162141"/>
                  </a:lnTo>
                  <a:lnTo>
                    <a:pt x="694115" y="147246"/>
                  </a:lnTo>
                  <a:lnTo>
                    <a:pt x="683052" y="132422"/>
                  </a:lnTo>
                  <a:lnTo>
                    <a:pt x="670783" y="117646"/>
                  </a:lnTo>
                  <a:lnTo>
                    <a:pt x="656486" y="104124"/>
                  </a:lnTo>
                  <a:lnTo>
                    <a:pt x="640837" y="91439"/>
                  </a:lnTo>
                  <a:lnTo>
                    <a:pt x="624287" y="79312"/>
                  </a:lnTo>
                  <a:lnTo>
                    <a:pt x="605912" y="67557"/>
                  </a:lnTo>
                  <a:lnTo>
                    <a:pt x="586322" y="56050"/>
                  </a:lnTo>
                  <a:lnTo>
                    <a:pt x="565920" y="44708"/>
                  </a:lnTo>
                  <a:lnTo>
                    <a:pt x="543755" y="35923"/>
                  </a:lnTo>
                  <a:lnTo>
                    <a:pt x="520413" y="28843"/>
                  </a:lnTo>
                  <a:lnTo>
                    <a:pt x="496288" y="22899"/>
                  </a:lnTo>
                  <a:lnTo>
                    <a:pt x="471639" y="18937"/>
                  </a:lnTo>
                  <a:lnTo>
                    <a:pt x="446643" y="16295"/>
                  </a:lnTo>
                  <a:lnTo>
                    <a:pt x="421414" y="14534"/>
                  </a:lnTo>
                  <a:lnTo>
                    <a:pt x="396029" y="13360"/>
                  </a:lnTo>
                  <a:lnTo>
                    <a:pt x="344986" y="12055"/>
                  </a:lnTo>
                  <a:lnTo>
                    <a:pt x="319385" y="14154"/>
                  </a:lnTo>
                  <a:lnTo>
                    <a:pt x="293752" y="18001"/>
                  </a:lnTo>
                  <a:lnTo>
                    <a:pt x="268099" y="23012"/>
                  </a:lnTo>
                  <a:lnTo>
                    <a:pt x="243657" y="28800"/>
                  </a:lnTo>
                  <a:lnTo>
                    <a:pt x="220020" y="35106"/>
                  </a:lnTo>
                  <a:lnTo>
                    <a:pt x="196921" y="41756"/>
                  </a:lnTo>
                  <a:lnTo>
                    <a:pt x="174181" y="51084"/>
                  </a:lnTo>
                  <a:lnTo>
                    <a:pt x="151680" y="62197"/>
                  </a:lnTo>
                  <a:lnTo>
                    <a:pt x="129338" y="74499"/>
                  </a:lnTo>
                  <a:lnTo>
                    <a:pt x="110774" y="85148"/>
                  </a:lnTo>
                  <a:lnTo>
                    <a:pt x="80358" y="103505"/>
                  </a:lnTo>
                  <a:lnTo>
                    <a:pt x="67108" y="113050"/>
                  </a:lnTo>
                  <a:lnTo>
                    <a:pt x="54605" y="123083"/>
                  </a:lnTo>
                  <a:lnTo>
                    <a:pt x="18585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48665" y="1823067"/>
            <a:ext cx="466394" cy="819708"/>
            <a:chOff x="5348665" y="1823067"/>
            <a:chExt cx="466394" cy="819708"/>
          </a:xfrm>
        </p:grpSpPr>
        <p:sp>
          <p:nvSpPr>
            <p:cNvPr id="18" name="Freeform 17"/>
            <p:cNvSpPr/>
            <p:nvPr/>
          </p:nvSpPr>
          <p:spPr>
            <a:xfrm>
              <a:off x="5662427" y="2411531"/>
              <a:ext cx="9482" cy="231244"/>
            </a:xfrm>
            <a:custGeom>
              <a:avLst/>
              <a:gdLst/>
              <a:ahLst/>
              <a:cxnLst/>
              <a:rect l="0" t="0" r="0" b="0"/>
              <a:pathLst>
                <a:path w="9482" h="231244">
                  <a:moveTo>
                    <a:pt x="9481" y="0"/>
                  </a:moveTo>
                  <a:lnTo>
                    <a:pt x="9481" y="76633"/>
                  </a:lnTo>
                  <a:lnTo>
                    <a:pt x="8257" y="92688"/>
                  </a:lnTo>
                  <a:lnTo>
                    <a:pt x="6218" y="108285"/>
                  </a:lnTo>
                  <a:lnTo>
                    <a:pt x="3635" y="123578"/>
                  </a:lnTo>
                  <a:lnTo>
                    <a:pt x="1913" y="138667"/>
                  </a:lnTo>
                  <a:lnTo>
                    <a:pt x="765" y="153620"/>
                  </a:lnTo>
                  <a:lnTo>
                    <a:pt x="0" y="168483"/>
                  </a:lnTo>
                  <a:lnTo>
                    <a:pt x="713" y="182062"/>
                  </a:lnTo>
                  <a:lnTo>
                    <a:pt x="2412" y="194785"/>
                  </a:lnTo>
                  <a:lnTo>
                    <a:pt x="9481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50780" y="2499624"/>
              <a:ext cx="198210" cy="11012"/>
            </a:xfrm>
            <a:custGeom>
              <a:avLst/>
              <a:gdLst/>
              <a:ahLst/>
              <a:cxnLst/>
              <a:rect l="0" t="0" r="0" b="0"/>
              <a:pathLst>
                <a:path w="198210" h="11012">
                  <a:moveTo>
                    <a:pt x="0" y="11011"/>
                  </a:moveTo>
                  <a:lnTo>
                    <a:pt x="23383" y="5166"/>
                  </a:lnTo>
                  <a:lnTo>
                    <a:pt x="37612" y="3444"/>
                  </a:lnTo>
                  <a:lnTo>
                    <a:pt x="54439" y="2296"/>
                  </a:lnTo>
                  <a:lnTo>
                    <a:pt x="72998" y="1531"/>
                  </a:lnTo>
                  <a:lnTo>
                    <a:pt x="119721" y="680"/>
                  </a:lnTo>
                  <a:lnTo>
                    <a:pt x="19820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616850" y="2455578"/>
              <a:ext cx="198209" cy="66070"/>
            </a:xfrm>
            <a:custGeom>
              <a:avLst/>
              <a:gdLst/>
              <a:ahLst/>
              <a:cxnLst/>
              <a:rect l="0" t="0" r="0" b="0"/>
              <a:pathLst>
                <a:path w="198209" h="66070">
                  <a:moveTo>
                    <a:pt x="198208" y="0"/>
                  </a:moveTo>
                  <a:lnTo>
                    <a:pt x="186517" y="11691"/>
                  </a:lnTo>
                  <a:lnTo>
                    <a:pt x="179402" y="16358"/>
                  </a:lnTo>
                  <a:lnTo>
                    <a:pt x="170989" y="20693"/>
                  </a:lnTo>
                  <a:lnTo>
                    <a:pt x="161710" y="24807"/>
                  </a:lnTo>
                  <a:lnTo>
                    <a:pt x="151852" y="28773"/>
                  </a:lnTo>
                  <a:lnTo>
                    <a:pt x="131112" y="36442"/>
                  </a:lnTo>
                  <a:lnTo>
                    <a:pt x="119219" y="40200"/>
                  </a:lnTo>
                  <a:lnTo>
                    <a:pt x="92954" y="47638"/>
                  </a:lnTo>
                  <a:lnTo>
                    <a:pt x="79099" y="50111"/>
                  </a:lnTo>
                  <a:lnTo>
                    <a:pt x="64967" y="51760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517746" y="2389508"/>
              <a:ext cx="286301" cy="253267"/>
            </a:xfrm>
            <a:custGeom>
              <a:avLst/>
              <a:gdLst/>
              <a:ahLst/>
              <a:cxnLst/>
              <a:rect l="0" t="0" r="0" b="0"/>
              <a:pathLst>
                <a:path w="286301" h="253267">
                  <a:moveTo>
                    <a:pt x="0" y="0"/>
                  </a:moveTo>
                  <a:lnTo>
                    <a:pt x="11691" y="17537"/>
                  </a:lnTo>
                  <a:lnTo>
                    <a:pt x="18806" y="26373"/>
                  </a:lnTo>
                  <a:lnTo>
                    <a:pt x="27219" y="35935"/>
                  </a:lnTo>
                  <a:lnTo>
                    <a:pt x="36499" y="45980"/>
                  </a:lnTo>
                  <a:lnTo>
                    <a:pt x="47579" y="56347"/>
                  </a:lnTo>
                  <a:lnTo>
                    <a:pt x="59860" y="66929"/>
                  </a:lnTo>
                  <a:lnTo>
                    <a:pt x="72941" y="77654"/>
                  </a:lnTo>
                  <a:lnTo>
                    <a:pt x="85333" y="87251"/>
                  </a:lnTo>
                  <a:lnTo>
                    <a:pt x="97264" y="96096"/>
                  </a:lnTo>
                  <a:lnTo>
                    <a:pt x="108889" y="104440"/>
                  </a:lnTo>
                  <a:lnTo>
                    <a:pt x="119086" y="112449"/>
                  </a:lnTo>
                  <a:lnTo>
                    <a:pt x="128331" y="120236"/>
                  </a:lnTo>
                  <a:lnTo>
                    <a:pt x="136941" y="127874"/>
                  </a:lnTo>
                  <a:lnTo>
                    <a:pt x="153033" y="142887"/>
                  </a:lnTo>
                  <a:lnTo>
                    <a:pt x="160751" y="150316"/>
                  </a:lnTo>
                  <a:lnTo>
                    <a:pt x="169566" y="157715"/>
                  </a:lnTo>
                  <a:lnTo>
                    <a:pt x="179114" y="165095"/>
                  </a:lnTo>
                  <a:lnTo>
                    <a:pt x="189149" y="172462"/>
                  </a:lnTo>
                  <a:lnTo>
                    <a:pt x="210087" y="187174"/>
                  </a:lnTo>
                  <a:lnTo>
                    <a:pt x="220809" y="194522"/>
                  </a:lnTo>
                  <a:lnTo>
                    <a:pt x="230405" y="201868"/>
                  </a:lnTo>
                  <a:lnTo>
                    <a:pt x="239249" y="209213"/>
                  </a:lnTo>
                  <a:lnTo>
                    <a:pt x="247592" y="216556"/>
                  </a:lnTo>
                  <a:lnTo>
                    <a:pt x="263387" y="231241"/>
                  </a:lnTo>
                  <a:lnTo>
                    <a:pt x="28630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348665" y="1823067"/>
              <a:ext cx="377693" cy="378792"/>
            </a:xfrm>
            <a:custGeom>
              <a:avLst/>
              <a:gdLst/>
              <a:ahLst/>
              <a:cxnLst/>
              <a:rect l="0" t="0" r="0" b="0"/>
              <a:pathLst>
                <a:path w="377693" h="378792">
                  <a:moveTo>
                    <a:pt x="312231" y="368233"/>
                  </a:moveTo>
                  <a:lnTo>
                    <a:pt x="294694" y="374079"/>
                  </a:lnTo>
                  <a:lnTo>
                    <a:pt x="283411" y="375801"/>
                  </a:lnTo>
                  <a:lnTo>
                    <a:pt x="269771" y="376949"/>
                  </a:lnTo>
                  <a:lnTo>
                    <a:pt x="254560" y="377714"/>
                  </a:lnTo>
                  <a:lnTo>
                    <a:pt x="224608" y="378565"/>
                  </a:lnTo>
                  <a:lnTo>
                    <a:pt x="209770" y="378791"/>
                  </a:lnTo>
                  <a:lnTo>
                    <a:pt x="194983" y="377719"/>
                  </a:lnTo>
                  <a:lnTo>
                    <a:pt x="180232" y="375780"/>
                  </a:lnTo>
                  <a:lnTo>
                    <a:pt x="165503" y="373265"/>
                  </a:lnTo>
                  <a:lnTo>
                    <a:pt x="150790" y="370364"/>
                  </a:lnTo>
                  <a:lnTo>
                    <a:pt x="121392" y="363878"/>
                  </a:lnTo>
                  <a:lnTo>
                    <a:pt x="106700" y="359212"/>
                  </a:lnTo>
                  <a:lnTo>
                    <a:pt x="92012" y="353655"/>
                  </a:lnTo>
                  <a:lnTo>
                    <a:pt x="77326" y="347503"/>
                  </a:lnTo>
                  <a:lnTo>
                    <a:pt x="63865" y="339731"/>
                  </a:lnTo>
                  <a:lnTo>
                    <a:pt x="51220" y="330879"/>
                  </a:lnTo>
                  <a:lnTo>
                    <a:pt x="39120" y="321307"/>
                  </a:lnTo>
                  <a:lnTo>
                    <a:pt x="29829" y="311256"/>
                  </a:lnTo>
                  <a:lnTo>
                    <a:pt x="22412" y="300884"/>
                  </a:lnTo>
                  <a:lnTo>
                    <a:pt x="16244" y="290299"/>
                  </a:lnTo>
                  <a:lnTo>
                    <a:pt x="10908" y="279572"/>
                  </a:lnTo>
                  <a:lnTo>
                    <a:pt x="6128" y="268750"/>
                  </a:lnTo>
                  <a:lnTo>
                    <a:pt x="1717" y="257865"/>
                  </a:lnTo>
                  <a:lnTo>
                    <a:pt x="0" y="246937"/>
                  </a:lnTo>
                  <a:lnTo>
                    <a:pt x="79" y="235982"/>
                  </a:lnTo>
                  <a:lnTo>
                    <a:pt x="1355" y="225008"/>
                  </a:lnTo>
                  <a:lnTo>
                    <a:pt x="3430" y="214021"/>
                  </a:lnTo>
                  <a:lnTo>
                    <a:pt x="6036" y="203026"/>
                  </a:lnTo>
                  <a:lnTo>
                    <a:pt x="8997" y="192026"/>
                  </a:lnTo>
                  <a:lnTo>
                    <a:pt x="13418" y="182245"/>
                  </a:lnTo>
                  <a:lnTo>
                    <a:pt x="18812" y="173278"/>
                  </a:lnTo>
                  <a:lnTo>
                    <a:pt x="31331" y="155565"/>
                  </a:lnTo>
                  <a:lnTo>
                    <a:pt x="45052" y="135458"/>
                  </a:lnTo>
                  <a:lnTo>
                    <a:pt x="54584" y="126181"/>
                  </a:lnTo>
                  <a:lnTo>
                    <a:pt x="65832" y="117549"/>
                  </a:lnTo>
                  <a:lnTo>
                    <a:pt x="78225" y="109347"/>
                  </a:lnTo>
                  <a:lnTo>
                    <a:pt x="91382" y="102656"/>
                  </a:lnTo>
                  <a:lnTo>
                    <a:pt x="105046" y="96972"/>
                  </a:lnTo>
                  <a:lnTo>
                    <a:pt x="144398" y="83126"/>
                  </a:lnTo>
                  <a:lnTo>
                    <a:pt x="156296" y="79057"/>
                  </a:lnTo>
                  <a:lnTo>
                    <a:pt x="169122" y="76345"/>
                  </a:lnTo>
                  <a:lnTo>
                    <a:pt x="182567" y="74537"/>
                  </a:lnTo>
                  <a:lnTo>
                    <a:pt x="196424" y="73332"/>
                  </a:lnTo>
                  <a:lnTo>
                    <a:pt x="213003" y="72528"/>
                  </a:lnTo>
                  <a:lnTo>
                    <a:pt x="251001" y="71635"/>
                  </a:lnTo>
                  <a:lnTo>
                    <a:pt x="363399" y="70984"/>
                  </a:lnTo>
                  <a:lnTo>
                    <a:pt x="373260" y="67292"/>
                  </a:lnTo>
                  <a:lnTo>
                    <a:pt x="377387" y="61161"/>
                  </a:lnTo>
                  <a:lnTo>
                    <a:pt x="377692" y="53403"/>
                  </a:lnTo>
                  <a:lnTo>
                    <a:pt x="374224" y="47007"/>
                  </a:lnTo>
                  <a:lnTo>
                    <a:pt x="368242" y="41520"/>
                  </a:lnTo>
                  <a:lnTo>
                    <a:pt x="360583" y="36638"/>
                  </a:lnTo>
                  <a:lnTo>
                    <a:pt x="349360" y="32160"/>
                  </a:lnTo>
                  <a:lnTo>
                    <a:pt x="335760" y="27951"/>
                  </a:lnTo>
                  <a:lnTo>
                    <a:pt x="262266" y="8664"/>
                  </a:lnTo>
                  <a:lnTo>
                    <a:pt x="232989" y="0"/>
                  </a:lnTo>
                  <a:lnTo>
                    <a:pt x="233709" y="393"/>
                  </a:lnTo>
                  <a:lnTo>
                    <a:pt x="244298" y="4094"/>
                  </a:lnTo>
                  <a:lnTo>
                    <a:pt x="261239" y="9817"/>
                  </a:lnTo>
                  <a:lnTo>
                    <a:pt x="273342" y="13056"/>
                  </a:lnTo>
                  <a:lnTo>
                    <a:pt x="287528" y="16438"/>
                  </a:lnTo>
                  <a:lnTo>
                    <a:pt x="303104" y="19917"/>
                  </a:lnTo>
                  <a:lnTo>
                    <a:pt x="317158" y="23460"/>
                  </a:lnTo>
                  <a:lnTo>
                    <a:pt x="330198" y="27045"/>
                  </a:lnTo>
                  <a:lnTo>
                    <a:pt x="342562" y="30659"/>
                  </a:lnTo>
                  <a:lnTo>
                    <a:pt x="353251" y="35515"/>
                  </a:lnTo>
                  <a:lnTo>
                    <a:pt x="362825" y="41199"/>
                  </a:lnTo>
                  <a:lnTo>
                    <a:pt x="371654" y="47436"/>
                  </a:lnTo>
                  <a:lnTo>
                    <a:pt x="375093" y="55264"/>
                  </a:lnTo>
                  <a:lnTo>
                    <a:pt x="374939" y="64154"/>
                  </a:lnTo>
                  <a:lnTo>
                    <a:pt x="372389" y="73750"/>
                  </a:lnTo>
                  <a:lnTo>
                    <a:pt x="368242" y="82595"/>
                  </a:lnTo>
                  <a:lnTo>
                    <a:pt x="363030" y="90939"/>
                  </a:lnTo>
                  <a:lnTo>
                    <a:pt x="357109" y="98949"/>
                  </a:lnTo>
                  <a:lnTo>
                    <a:pt x="350714" y="106735"/>
                  </a:lnTo>
                  <a:lnTo>
                    <a:pt x="344004" y="114373"/>
                  </a:lnTo>
                  <a:lnTo>
                    <a:pt x="337084" y="121912"/>
                  </a:lnTo>
                  <a:lnTo>
                    <a:pt x="322869" y="136814"/>
                  </a:lnTo>
                  <a:lnTo>
                    <a:pt x="301219" y="1700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737977" y="3865057"/>
            <a:ext cx="3039192" cy="2092198"/>
            <a:chOff x="5737977" y="3865057"/>
            <a:chExt cx="3039192" cy="2092198"/>
          </a:xfrm>
        </p:grpSpPr>
        <p:sp>
          <p:nvSpPr>
            <p:cNvPr id="24" name="Freeform 23"/>
            <p:cNvSpPr/>
            <p:nvPr/>
          </p:nvSpPr>
          <p:spPr>
            <a:xfrm>
              <a:off x="6872168" y="3865057"/>
              <a:ext cx="242255" cy="2092198"/>
            </a:xfrm>
            <a:custGeom>
              <a:avLst/>
              <a:gdLst/>
              <a:ahLst/>
              <a:cxnLst/>
              <a:rect l="0" t="0" r="0" b="0"/>
              <a:pathLst>
                <a:path w="242255" h="2092198">
                  <a:moveTo>
                    <a:pt x="242254" y="0"/>
                  </a:moveTo>
                  <a:lnTo>
                    <a:pt x="236408" y="29228"/>
                  </a:lnTo>
                  <a:lnTo>
                    <a:pt x="230276" y="69680"/>
                  </a:lnTo>
                  <a:lnTo>
                    <a:pt x="223472" y="125179"/>
                  </a:lnTo>
                  <a:lnTo>
                    <a:pt x="161502" y="767682"/>
                  </a:lnTo>
                  <a:lnTo>
                    <a:pt x="156609" y="807877"/>
                  </a:lnTo>
                  <a:lnTo>
                    <a:pt x="139253" y="928749"/>
                  </a:lnTo>
                  <a:lnTo>
                    <a:pt x="125818" y="1048577"/>
                  </a:lnTo>
                  <a:lnTo>
                    <a:pt x="84434" y="1451295"/>
                  </a:lnTo>
                  <a:lnTo>
                    <a:pt x="79536" y="1485074"/>
                  </a:lnTo>
                  <a:lnTo>
                    <a:pt x="73823" y="1518604"/>
                  </a:lnTo>
                  <a:lnTo>
                    <a:pt x="67568" y="1551970"/>
                  </a:lnTo>
                  <a:lnTo>
                    <a:pt x="62174" y="1585225"/>
                  </a:lnTo>
                  <a:lnTo>
                    <a:pt x="48738" y="1683415"/>
                  </a:lnTo>
                  <a:lnTo>
                    <a:pt x="29499" y="1834599"/>
                  </a:lnTo>
                  <a:lnTo>
                    <a:pt x="25345" y="1890432"/>
                  </a:lnTo>
                  <a:lnTo>
                    <a:pt x="22276" y="1941349"/>
                  </a:lnTo>
                  <a:lnTo>
                    <a:pt x="16833" y="1984370"/>
                  </a:lnTo>
                  <a:lnTo>
                    <a:pt x="10335" y="2020619"/>
                  </a:lnTo>
                  <a:lnTo>
                    <a:pt x="0" y="209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737977" y="4701976"/>
              <a:ext cx="3039192" cy="121085"/>
            </a:xfrm>
            <a:custGeom>
              <a:avLst/>
              <a:gdLst/>
              <a:ahLst/>
              <a:cxnLst/>
              <a:rect l="0" t="0" r="0" b="0"/>
              <a:pathLst>
                <a:path w="3039192" h="121085">
                  <a:moveTo>
                    <a:pt x="0" y="110076"/>
                  </a:moveTo>
                  <a:lnTo>
                    <a:pt x="40920" y="115921"/>
                  </a:lnTo>
                  <a:lnTo>
                    <a:pt x="113132" y="119557"/>
                  </a:lnTo>
                  <a:lnTo>
                    <a:pt x="217655" y="120785"/>
                  </a:lnTo>
                  <a:lnTo>
                    <a:pt x="541797" y="121084"/>
                  </a:lnTo>
                  <a:lnTo>
                    <a:pt x="606627" y="117823"/>
                  </a:lnTo>
                  <a:lnTo>
                    <a:pt x="708296" y="109109"/>
                  </a:lnTo>
                  <a:lnTo>
                    <a:pt x="743816" y="105761"/>
                  </a:lnTo>
                  <a:lnTo>
                    <a:pt x="815909" y="102040"/>
                  </a:lnTo>
                  <a:lnTo>
                    <a:pt x="889957" y="99163"/>
                  </a:lnTo>
                  <a:lnTo>
                    <a:pt x="967730" y="93806"/>
                  </a:lnTo>
                  <a:lnTo>
                    <a:pt x="1043895" y="90610"/>
                  </a:lnTo>
                  <a:lnTo>
                    <a:pt x="1119753" y="87966"/>
                  </a:lnTo>
                  <a:lnTo>
                    <a:pt x="1198329" y="82712"/>
                  </a:lnTo>
                  <a:lnTo>
                    <a:pt x="1238125" y="78375"/>
                  </a:lnTo>
                  <a:lnTo>
                    <a:pt x="1278114" y="73036"/>
                  </a:lnTo>
                  <a:lnTo>
                    <a:pt x="1318232" y="67030"/>
                  </a:lnTo>
                  <a:lnTo>
                    <a:pt x="1395434" y="57094"/>
                  </a:lnTo>
                  <a:lnTo>
                    <a:pt x="1510947" y="44621"/>
                  </a:lnTo>
                  <a:lnTo>
                    <a:pt x="1902901" y="7312"/>
                  </a:lnTo>
                  <a:lnTo>
                    <a:pt x="1941529" y="4861"/>
                  </a:lnTo>
                  <a:lnTo>
                    <a:pt x="2017077" y="2138"/>
                  </a:lnTo>
                  <a:lnTo>
                    <a:pt x="2128395" y="605"/>
                  </a:lnTo>
                  <a:lnTo>
                    <a:pt x="2205350" y="3510"/>
                  </a:lnTo>
                  <a:lnTo>
                    <a:pt x="2244714" y="5997"/>
                  </a:lnTo>
                  <a:lnTo>
                    <a:pt x="2321077" y="8761"/>
                  </a:lnTo>
                  <a:lnTo>
                    <a:pt x="2463947" y="10535"/>
                  </a:lnTo>
                  <a:lnTo>
                    <a:pt x="2564911" y="10842"/>
                  </a:lnTo>
                  <a:lnTo>
                    <a:pt x="2624890" y="7651"/>
                  </a:lnTo>
                  <a:lnTo>
                    <a:pt x="2652875" y="5088"/>
                  </a:lnTo>
                  <a:lnTo>
                    <a:pt x="2733180" y="1479"/>
                  </a:lnTo>
                  <a:lnTo>
                    <a:pt x="2834597" y="260"/>
                  </a:lnTo>
                  <a:lnTo>
                    <a:pt x="2935092" y="0"/>
                  </a:lnTo>
                  <a:lnTo>
                    <a:pt x="2975795" y="3240"/>
                  </a:lnTo>
                  <a:lnTo>
                    <a:pt x="3039191" y="109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869892" y="5441171"/>
              <a:ext cx="119436" cy="143517"/>
            </a:xfrm>
            <a:custGeom>
              <a:avLst/>
              <a:gdLst/>
              <a:ahLst/>
              <a:cxnLst/>
              <a:rect l="0" t="0" r="0" b="0"/>
              <a:pathLst>
                <a:path w="119436" h="143517">
                  <a:moveTo>
                    <a:pt x="79357" y="86632"/>
                  </a:moveTo>
                  <a:lnTo>
                    <a:pt x="91048" y="98323"/>
                  </a:lnTo>
                  <a:lnTo>
                    <a:pt x="96939" y="99321"/>
                  </a:lnTo>
                  <a:lnTo>
                    <a:pt x="103314" y="97538"/>
                  </a:lnTo>
                  <a:lnTo>
                    <a:pt x="110010" y="93903"/>
                  </a:lnTo>
                  <a:lnTo>
                    <a:pt x="114474" y="86585"/>
                  </a:lnTo>
                  <a:lnTo>
                    <a:pt x="117451" y="76813"/>
                  </a:lnTo>
                  <a:lnTo>
                    <a:pt x="119435" y="65404"/>
                  </a:lnTo>
                  <a:lnTo>
                    <a:pt x="118310" y="54128"/>
                  </a:lnTo>
                  <a:lnTo>
                    <a:pt x="115114" y="42939"/>
                  </a:lnTo>
                  <a:lnTo>
                    <a:pt x="110536" y="31810"/>
                  </a:lnTo>
                  <a:lnTo>
                    <a:pt x="102590" y="25614"/>
                  </a:lnTo>
                  <a:lnTo>
                    <a:pt x="92398" y="22707"/>
                  </a:lnTo>
                  <a:lnTo>
                    <a:pt x="80710" y="21992"/>
                  </a:lnTo>
                  <a:lnTo>
                    <a:pt x="70471" y="23962"/>
                  </a:lnTo>
                  <a:lnTo>
                    <a:pt x="61198" y="27723"/>
                  </a:lnTo>
                  <a:lnTo>
                    <a:pt x="52569" y="32678"/>
                  </a:lnTo>
                  <a:lnTo>
                    <a:pt x="45592" y="39651"/>
                  </a:lnTo>
                  <a:lnTo>
                    <a:pt x="39718" y="47970"/>
                  </a:lnTo>
                  <a:lnTo>
                    <a:pt x="34578" y="57187"/>
                  </a:lnTo>
                  <a:lnTo>
                    <a:pt x="32375" y="68226"/>
                  </a:lnTo>
                  <a:lnTo>
                    <a:pt x="32130" y="80478"/>
                  </a:lnTo>
                  <a:lnTo>
                    <a:pt x="33191" y="93541"/>
                  </a:lnTo>
                  <a:lnTo>
                    <a:pt x="36344" y="104697"/>
                  </a:lnTo>
                  <a:lnTo>
                    <a:pt x="40894" y="114581"/>
                  </a:lnTo>
                  <a:lnTo>
                    <a:pt x="46374" y="123617"/>
                  </a:lnTo>
                  <a:lnTo>
                    <a:pt x="54921" y="129642"/>
                  </a:lnTo>
                  <a:lnTo>
                    <a:pt x="65514" y="133658"/>
                  </a:lnTo>
                  <a:lnTo>
                    <a:pt x="77469" y="136335"/>
                  </a:lnTo>
                  <a:lnTo>
                    <a:pt x="86663" y="134449"/>
                  </a:lnTo>
                  <a:lnTo>
                    <a:pt x="94015" y="129522"/>
                  </a:lnTo>
                  <a:lnTo>
                    <a:pt x="100141" y="122566"/>
                  </a:lnTo>
                  <a:lnTo>
                    <a:pt x="105448" y="114259"/>
                  </a:lnTo>
                  <a:lnTo>
                    <a:pt x="110209" y="105050"/>
                  </a:lnTo>
                  <a:lnTo>
                    <a:pt x="114608" y="95240"/>
                  </a:lnTo>
                  <a:lnTo>
                    <a:pt x="116316" y="85030"/>
                  </a:lnTo>
                  <a:lnTo>
                    <a:pt x="116231" y="74552"/>
                  </a:lnTo>
                  <a:lnTo>
                    <a:pt x="114952" y="63897"/>
                  </a:lnTo>
                  <a:lnTo>
                    <a:pt x="111651" y="53123"/>
                  </a:lnTo>
                  <a:lnTo>
                    <a:pt x="107004" y="42269"/>
                  </a:lnTo>
                  <a:lnTo>
                    <a:pt x="101459" y="31363"/>
                  </a:lnTo>
                  <a:lnTo>
                    <a:pt x="91645" y="25316"/>
                  </a:lnTo>
                  <a:lnTo>
                    <a:pt x="78984" y="22508"/>
                  </a:lnTo>
                  <a:lnTo>
                    <a:pt x="64426" y="21860"/>
                  </a:lnTo>
                  <a:lnTo>
                    <a:pt x="51051" y="25098"/>
                  </a:lnTo>
                  <a:lnTo>
                    <a:pt x="38463" y="30927"/>
                  </a:lnTo>
                  <a:lnTo>
                    <a:pt x="26401" y="38484"/>
                  </a:lnTo>
                  <a:lnTo>
                    <a:pt x="17135" y="47192"/>
                  </a:lnTo>
                  <a:lnTo>
                    <a:pt x="9735" y="56668"/>
                  </a:lnTo>
                  <a:lnTo>
                    <a:pt x="3579" y="66656"/>
                  </a:lnTo>
                  <a:lnTo>
                    <a:pt x="697" y="76985"/>
                  </a:lnTo>
                  <a:lnTo>
                    <a:pt x="0" y="87542"/>
                  </a:lnTo>
                  <a:lnTo>
                    <a:pt x="759" y="98250"/>
                  </a:lnTo>
                  <a:lnTo>
                    <a:pt x="3711" y="107836"/>
                  </a:lnTo>
                  <a:lnTo>
                    <a:pt x="8127" y="116674"/>
                  </a:lnTo>
                  <a:lnTo>
                    <a:pt x="13518" y="125013"/>
                  </a:lnTo>
                  <a:lnTo>
                    <a:pt x="20781" y="131795"/>
                  </a:lnTo>
                  <a:lnTo>
                    <a:pt x="29295" y="137541"/>
                  </a:lnTo>
                  <a:lnTo>
                    <a:pt x="38641" y="142594"/>
                  </a:lnTo>
                  <a:lnTo>
                    <a:pt x="48543" y="143516"/>
                  </a:lnTo>
                  <a:lnTo>
                    <a:pt x="58814" y="141684"/>
                  </a:lnTo>
                  <a:lnTo>
                    <a:pt x="69332" y="138015"/>
                  </a:lnTo>
                  <a:lnTo>
                    <a:pt x="77568" y="131899"/>
                  </a:lnTo>
                  <a:lnTo>
                    <a:pt x="84281" y="124151"/>
                  </a:lnTo>
                  <a:lnTo>
                    <a:pt x="89981" y="115315"/>
                  </a:lnTo>
                  <a:lnTo>
                    <a:pt x="95004" y="104531"/>
                  </a:lnTo>
                  <a:lnTo>
                    <a:pt x="99577" y="92447"/>
                  </a:lnTo>
                  <a:lnTo>
                    <a:pt x="103848" y="79497"/>
                  </a:lnTo>
                  <a:lnTo>
                    <a:pt x="105472" y="67193"/>
                  </a:lnTo>
                  <a:lnTo>
                    <a:pt x="105331" y="55320"/>
                  </a:lnTo>
                  <a:lnTo>
                    <a:pt x="104014" y="43734"/>
                  </a:lnTo>
                  <a:lnTo>
                    <a:pt x="100689" y="32340"/>
                  </a:lnTo>
                  <a:lnTo>
                    <a:pt x="96025" y="21073"/>
                  </a:lnTo>
                  <a:lnTo>
                    <a:pt x="90469" y="9892"/>
                  </a:lnTo>
                  <a:lnTo>
                    <a:pt x="83095" y="3660"/>
                  </a:lnTo>
                  <a:lnTo>
                    <a:pt x="74508" y="730"/>
                  </a:lnTo>
                  <a:lnTo>
                    <a:pt x="65113" y="0"/>
                  </a:lnTo>
                  <a:lnTo>
                    <a:pt x="55179" y="1960"/>
                  </a:lnTo>
                  <a:lnTo>
                    <a:pt x="44885" y="5714"/>
                  </a:lnTo>
                  <a:lnTo>
                    <a:pt x="34353" y="10664"/>
                  </a:lnTo>
                  <a:lnTo>
                    <a:pt x="26108" y="17634"/>
                  </a:lnTo>
                  <a:lnTo>
                    <a:pt x="19387" y="25951"/>
                  </a:lnTo>
                  <a:lnTo>
                    <a:pt x="13683" y="35167"/>
                  </a:lnTo>
                  <a:lnTo>
                    <a:pt x="11105" y="44981"/>
                  </a:lnTo>
                  <a:lnTo>
                    <a:pt x="10608" y="55194"/>
                  </a:lnTo>
                  <a:lnTo>
                    <a:pt x="11501" y="65673"/>
                  </a:lnTo>
                  <a:lnTo>
                    <a:pt x="13320" y="76330"/>
                  </a:lnTo>
                  <a:lnTo>
                    <a:pt x="15755" y="87105"/>
                  </a:lnTo>
                  <a:lnTo>
                    <a:pt x="18603" y="97959"/>
                  </a:lnTo>
                  <a:lnTo>
                    <a:pt x="24173" y="106419"/>
                  </a:lnTo>
                  <a:lnTo>
                    <a:pt x="31556" y="113282"/>
                  </a:lnTo>
                  <a:lnTo>
                    <a:pt x="40149" y="119081"/>
                  </a:lnTo>
                  <a:lnTo>
                    <a:pt x="49547" y="121723"/>
                  </a:lnTo>
                  <a:lnTo>
                    <a:pt x="59484" y="122261"/>
                  </a:lnTo>
                  <a:lnTo>
                    <a:pt x="69778" y="121396"/>
                  </a:lnTo>
                  <a:lnTo>
                    <a:pt x="77866" y="115926"/>
                  </a:lnTo>
                  <a:lnTo>
                    <a:pt x="84480" y="107384"/>
                  </a:lnTo>
                  <a:lnTo>
                    <a:pt x="90113" y="96797"/>
                  </a:lnTo>
                  <a:lnTo>
                    <a:pt x="92645" y="86067"/>
                  </a:lnTo>
                  <a:lnTo>
                    <a:pt x="93110" y="75244"/>
                  </a:lnTo>
                  <a:lnTo>
                    <a:pt x="92196" y="64358"/>
                  </a:lnTo>
                  <a:lnTo>
                    <a:pt x="89140" y="54654"/>
                  </a:lnTo>
                  <a:lnTo>
                    <a:pt x="84656" y="45737"/>
                  </a:lnTo>
                  <a:lnTo>
                    <a:pt x="79219" y="37346"/>
                  </a:lnTo>
                  <a:lnTo>
                    <a:pt x="71924" y="30528"/>
                  </a:lnTo>
                  <a:lnTo>
                    <a:pt x="63390" y="24759"/>
                  </a:lnTo>
                  <a:lnTo>
                    <a:pt x="54030" y="19690"/>
                  </a:lnTo>
                  <a:lnTo>
                    <a:pt x="44120" y="17534"/>
                  </a:lnTo>
                  <a:lnTo>
                    <a:pt x="33843" y="17320"/>
                  </a:lnTo>
                  <a:lnTo>
                    <a:pt x="23320" y="18401"/>
                  </a:lnTo>
                  <a:lnTo>
                    <a:pt x="17529" y="24015"/>
                  </a:lnTo>
                  <a:lnTo>
                    <a:pt x="14892" y="32653"/>
                  </a:lnTo>
                  <a:lnTo>
                    <a:pt x="14357" y="43305"/>
                  </a:lnTo>
                  <a:lnTo>
                    <a:pt x="16448" y="54077"/>
                  </a:lnTo>
                  <a:lnTo>
                    <a:pt x="20288" y="64928"/>
                  </a:lnTo>
                  <a:lnTo>
                    <a:pt x="25296" y="75834"/>
                  </a:lnTo>
                  <a:lnTo>
                    <a:pt x="32305" y="84327"/>
                  </a:lnTo>
                  <a:lnTo>
                    <a:pt x="40647" y="91213"/>
                  </a:lnTo>
                  <a:lnTo>
                    <a:pt x="49880" y="97027"/>
                  </a:lnTo>
                  <a:lnTo>
                    <a:pt x="59705" y="98456"/>
                  </a:lnTo>
                  <a:lnTo>
                    <a:pt x="69927" y="96962"/>
                  </a:lnTo>
                  <a:lnTo>
                    <a:pt x="80411" y="93519"/>
                  </a:lnTo>
                  <a:lnTo>
                    <a:pt x="89848" y="88776"/>
                  </a:lnTo>
                  <a:lnTo>
                    <a:pt x="98585" y="83168"/>
                  </a:lnTo>
                  <a:lnTo>
                    <a:pt x="106858" y="76982"/>
                  </a:lnTo>
                  <a:lnTo>
                    <a:pt x="112373" y="67963"/>
                  </a:lnTo>
                  <a:lnTo>
                    <a:pt x="116050" y="57057"/>
                  </a:lnTo>
                  <a:lnTo>
                    <a:pt x="112391" y="95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114422" y="2026127"/>
            <a:ext cx="583614" cy="88093"/>
            <a:chOff x="7114422" y="2026127"/>
            <a:chExt cx="583614" cy="88093"/>
          </a:xfrm>
        </p:grpSpPr>
        <p:sp>
          <p:nvSpPr>
            <p:cNvPr id="28" name="Freeform 27"/>
            <p:cNvSpPr/>
            <p:nvPr/>
          </p:nvSpPr>
          <p:spPr>
            <a:xfrm>
              <a:off x="7114422" y="2026127"/>
              <a:ext cx="583614" cy="22024"/>
            </a:xfrm>
            <a:custGeom>
              <a:avLst/>
              <a:gdLst/>
              <a:ahLst/>
              <a:cxnLst/>
              <a:rect l="0" t="0" r="0" b="0"/>
              <a:pathLst>
                <a:path w="583614" h="22024">
                  <a:moveTo>
                    <a:pt x="0" y="22023"/>
                  </a:moveTo>
                  <a:lnTo>
                    <a:pt x="23383" y="16177"/>
                  </a:lnTo>
                  <a:lnTo>
                    <a:pt x="36388" y="14455"/>
                  </a:lnTo>
                  <a:lnTo>
                    <a:pt x="51177" y="13307"/>
                  </a:lnTo>
                  <a:lnTo>
                    <a:pt x="67152" y="12542"/>
                  </a:lnTo>
                  <a:lnTo>
                    <a:pt x="104480" y="11692"/>
                  </a:lnTo>
                  <a:lnTo>
                    <a:pt x="268907" y="11051"/>
                  </a:lnTo>
                  <a:lnTo>
                    <a:pt x="290611" y="12261"/>
                  </a:lnTo>
                  <a:lnTo>
                    <a:pt x="309974" y="14292"/>
                  </a:lnTo>
                  <a:lnTo>
                    <a:pt x="327777" y="16869"/>
                  </a:lnTo>
                  <a:lnTo>
                    <a:pt x="348210" y="18587"/>
                  </a:lnTo>
                  <a:lnTo>
                    <a:pt x="370396" y="19732"/>
                  </a:lnTo>
                  <a:lnTo>
                    <a:pt x="393752" y="20496"/>
                  </a:lnTo>
                  <a:lnTo>
                    <a:pt x="416664" y="19781"/>
                  </a:lnTo>
                  <a:lnTo>
                    <a:pt x="439278" y="18082"/>
                  </a:lnTo>
                  <a:lnTo>
                    <a:pt x="461696" y="15725"/>
                  </a:lnTo>
                  <a:lnTo>
                    <a:pt x="481536" y="14154"/>
                  </a:lnTo>
                  <a:lnTo>
                    <a:pt x="499656" y="13106"/>
                  </a:lnTo>
                  <a:lnTo>
                    <a:pt x="516630" y="12408"/>
                  </a:lnTo>
                  <a:lnTo>
                    <a:pt x="531617" y="10719"/>
                  </a:lnTo>
                  <a:lnTo>
                    <a:pt x="545279" y="8369"/>
                  </a:lnTo>
                  <a:lnTo>
                    <a:pt x="5836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389711" y="2103208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400723" y="2103208"/>
              <a:ext cx="22024" cy="11012"/>
            </a:xfrm>
            <a:custGeom>
              <a:avLst/>
              <a:gdLst/>
              <a:ahLst/>
              <a:cxnLst/>
              <a:rect l="0" t="0" r="0" b="0"/>
              <a:pathLst>
                <a:path w="22024" h="11012">
                  <a:moveTo>
                    <a:pt x="0" y="11011"/>
                  </a:moveTo>
                  <a:lnTo>
                    <a:pt x="3263" y="7749"/>
                  </a:lnTo>
                  <a:lnTo>
                    <a:pt x="220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400723" y="1486560"/>
            <a:ext cx="994542" cy="825868"/>
            <a:chOff x="7400723" y="1486560"/>
            <a:chExt cx="994542" cy="825868"/>
          </a:xfrm>
        </p:grpSpPr>
        <p:sp>
          <p:nvSpPr>
            <p:cNvPr id="32" name="Freeform 31"/>
            <p:cNvSpPr/>
            <p:nvPr/>
          </p:nvSpPr>
          <p:spPr>
            <a:xfrm>
              <a:off x="7400723" y="2114219"/>
              <a:ext cx="33035" cy="198209"/>
            </a:xfrm>
            <a:custGeom>
              <a:avLst/>
              <a:gdLst/>
              <a:ahLst/>
              <a:cxnLst/>
              <a:rect l="0" t="0" r="0" b="0"/>
              <a:pathLst>
                <a:path w="33035" h="198209">
                  <a:moveTo>
                    <a:pt x="0" y="0"/>
                  </a:moveTo>
                  <a:lnTo>
                    <a:pt x="5845" y="23383"/>
                  </a:lnTo>
                  <a:lnTo>
                    <a:pt x="11978" y="51176"/>
                  </a:lnTo>
                  <a:lnTo>
                    <a:pt x="15326" y="67152"/>
                  </a:lnTo>
                  <a:lnTo>
                    <a:pt x="17559" y="82697"/>
                  </a:lnTo>
                  <a:lnTo>
                    <a:pt x="19047" y="97954"/>
                  </a:lnTo>
                  <a:lnTo>
                    <a:pt x="20039" y="113020"/>
                  </a:lnTo>
                  <a:lnTo>
                    <a:pt x="21923" y="126734"/>
                  </a:lnTo>
                  <a:lnTo>
                    <a:pt x="24404" y="139547"/>
                  </a:lnTo>
                  <a:lnTo>
                    <a:pt x="33034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999170" y="1486560"/>
              <a:ext cx="172363" cy="374800"/>
            </a:xfrm>
            <a:custGeom>
              <a:avLst/>
              <a:gdLst/>
              <a:ahLst/>
              <a:cxnLst/>
              <a:rect l="0" t="0" r="0" b="0"/>
              <a:pathLst>
                <a:path w="172363" h="374800">
                  <a:moveTo>
                    <a:pt x="73258" y="0"/>
                  </a:moveTo>
                  <a:lnTo>
                    <a:pt x="67412" y="23383"/>
                  </a:lnTo>
                  <a:lnTo>
                    <a:pt x="65691" y="36388"/>
                  </a:lnTo>
                  <a:lnTo>
                    <a:pt x="64543" y="51176"/>
                  </a:lnTo>
                  <a:lnTo>
                    <a:pt x="63778" y="67152"/>
                  </a:lnTo>
                  <a:lnTo>
                    <a:pt x="62927" y="104479"/>
                  </a:lnTo>
                  <a:lnTo>
                    <a:pt x="62259" y="307738"/>
                  </a:lnTo>
                  <a:lnTo>
                    <a:pt x="61031" y="315274"/>
                  </a:lnTo>
                  <a:lnTo>
                    <a:pt x="58989" y="316628"/>
                  </a:lnTo>
                  <a:lnTo>
                    <a:pt x="56404" y="313860"/>
                  </a:lnTo>
                  <a:lnTo>
                    <a:pt x="52234" y="308344"/>
                  </a:lnTo>
                  <a:lnTo>
                    <a:pt x="41075" y="292427"/>
                  </a:lnTo>
                  <a:lnTo>
                    <a:pt x="35897" y="283044"/>
                  </a:lnTo>
                  <a:lnTo>
                    <a:pt x="31222" y="273118"/>
                  </a:lnTo>
                  <a:lnTo>
                    <a:pt x="26881" y="262830"/>
                  </a:lnTo>
                  <a:lnTo>
                    <a:pt x="21541" y="253525"/>
                  </a:lnTo>
                  <a:lnTo>
                    <a:pt x="15533" y="244874"/>
                  </a:lnTo>
                  <a:lnTo>
                    <a:pt x="9081" y="236660"/>
                  </a:lnTo>
                  <a:lnTo>
                    <a:pt x="4780" y="237301"/>
                  </a:lnTo>
                  <a:lnTo>
                    <a:pt x="1912" y="243846"/>
                  </a:lnTo>
                  <a:lnTo>
                    <a:pt x="0" y="254327"/>
                  </a:lnTo>
                  <a:lnTo>
                    <a:pt x="1173" y="264985"/>
                  </a:lnTo>
                  <a:lnTo>
                    <a:pt x="4401" y="275761"/>
                  </a:lnTo>
                  <a:lnTo>
                    <a:pt x="9001" y="286615"/>
                  </a:lnTo>
                  <a:lnTo>
                    <a:pt x="20637" y="311726"/>
                  </a:lnTo>
                  <a:lnTo>
                    <a:pt x="27166" y="325274"/>
                  </a:lnTo>
                  <a:lnTo>
                    <a:pt x="33966" y="336753"/>
                  </a:lnTo>
                  <a:lnTo>
                    <a:pt x="40945" y="346853"/>
                  </a:lnTo>
                  <a:lnTo>
                    <a:pt x="48046" y="356033"/>
                  </a:lnTo>
                  <a:lnTo>
                    <a:pt x="56450" y="363377"/>
                  </a:lnTo>
                  <a:lnTo>
                    <a:pt x="65723" y="369496"/>
                  </a:lnTo>
                  <a:lnTo>
                    <a:pt x="75575" y="374799"/>
                  </a:lnTo>
                  <a:lnTo>
                    <a:pt x="84591" y="374664"/>
                  </a:lnTo>
                  <a:lnTo>
                    <a:pt x="93049" y="370903"/>
                  </a:lnTo>
                  <a:lnTo>
                    <a:pt x="101134" y="364725"/>
                  </a:lnTo>
                  <a:lnTo>
                    <a:pt x="108971" y="358160"/>
                  </a:lnTo>
                  <a:lnTo>
                    <a:pt x="116643" y="351336"/>
                  </a:lnTo>
                  <a:lnTo>
                    <a:pt x="124204" y="344340"/>
                  </a:lnTo>
                  <a:lnTo>
                    <a:pt x="130469" y="334781"/>
                  </a:lnTo>
                  <a:lnTo>
                    <a:pt x="135869" y="323515"/>
                  </a:lnTo>
                  <a:lnTo>
                    <a:pt x="140692" y="311110"/>
                  </a:lnTo>
                  <a:lnTo>
                    <a:pt x="146355" y="300394"/>
                  </a:lnTo>
                  <a:lnTo>
                    <a:pt x="152577" y="290802"/>
                  </a:lnTo>
                  <a:lnTo>
                    <a:pt x="172362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006359" y="2116963"/>
              <a:ext cx="388906" cy="162431"/>
            </a:xfrm>
            <a:custGeom>
              <a:avLst/>
              <a:gdLst/>
              <a:ahLst/>
              <a:cxnLst/>
              <a:rect l="0" t="0" r="0" b="0"/>
              <a:pathLst>
                <a:path w="388906" h="162431">
                  <a:moveTo>
                    <a:pt x="0" y="140406"/>
                  </a:moveTo>
                  <a:lnTo>
                    <a:pt x="77653" y="114522"/>
                  </a:lnTo>
                  <a:lnTo>
                    <a:pt x="89697" y="112139"/>
                  </a:lnTo>
                  <a:lnTo>
                    <a:pt x="102622" y="110550"/>
                  </a:lnTo>
                  <a:lnTo>
                    <a:pt x="116131" y="109490"/>
                  </a:lnTo>
                  <a:lnTo>
                    <a:pt x="128808" y="107561"/>
                  </a:lnTo>
                  <a:lnTo>
                    <a:pt x="140929" y="105051"/>
                  </a:lnTo>
                  <a:lnTo>
                    <a:pt x="152681" y="102154"/>
                  </a:lnTo>
                  <a:lnTo>
                    <a:pt x="169080" y="100223"/>
                  </a:lnTo>
                  <a:lnTo>
                    <a:pt x="188577" y="98935"/>
                  </a:lnTo>
                  <a:lnTo>
                    <a:pt x="231856" y="97505"/>
                  </a:lnTo>
                  <a:lnTo>
                    <a:pt x="335593" y="96511"/>
                  </a:lnTo>
                  <a:lnTo>
                    <a:pt x="352197" y="95237"/>
                  </a:lnTo>
                  <a:lnTo>
                    <a:pt x="366937" y="93165"/>
                  </a:lnTo>
                  <a:lnTo>
                    <a:pt x="380434" y="90559"/>
                  </a:lnTo>
                  <a:lnTo>
                    <a:pt x="386985" y="83929"/>
                  </a:lnTo>
                  <a:lnTo>
                    <a:pt x="388905" y="74614"/>
                  </a:lnTo>
                  <a:lnTo>
                    <a:pt x="387738" y="63510"/>
                  </a:lnTo>
                  <a:lnTo>
                    <a:pt x="382066" y="54884"/>
                  </a:lnTo>
                  <a:lnTo>
                    <a:pt x="373391" y="47910"/>
                  </a:lnTo>
                  <a:lnTo>
                    <a:pt x="362713" y="42037"/>
                  </a:lnTo>
                  <a:lnTo>
                    <a:pt x="349478" y="35674"/>
                  </a:lnTo>
                  <a:lnTo>
                    <a:pt x="334536" y="28986"/>
                  </a:lnTo>
                  <a:lnTo>
                    <a:pt x="318457" y="22080"/>
                  </a:lnTo>
                  <a:lnTo>
                    <a:pt x="301621" y="16252"/>
                  </a:lnTo>
                  <a:lnTo>
                    <a:pt x="284279" y="11144"/>
                  </a:lnTo>
                  <a:lnTo>
                    <a:pt x="266600" y="6515"/>
                  </a:lnTo>
                  <a:lnTo>
                    <a:pt x="249920" y="3429"/>
                  </a:lnTo>
                  <a:lnTo>
                    <a:pt x="233906" y="1371"/>
                  </a:lnTo>
                  <a:lnTo>
                    <a:pt x="218336" y="0"/>
                  </a:lnTo>
                  <a:lnTo>
                    <a:pt x="212850" y="309"/>
                  </a:lnTo>
                  <a:lnTo>
                    <a:pt x="214087" y="1738"/>
                  </a:lnTo>
                  <a:lnTo>
                    <a:pt x="219805" y="3915"/>
                  </a:lnTo>
                  <a:lnTo>
                    <a:pt x="228511" y="6589"/>
                  </a:lnTo>
                  <a:lnTo>
                    <a:pt x="251236" y="12824"/>
                  </a:lnTo>
                  <a:lnTo>
                    <a:pt x="291544" y="23212"/>
                  </a:lnTo>
                  <a:lnTo>
                    <a:pt x="304478" y="28019"/>
                  </a:lnTo>
                  <a:lnTo>
                    <a:pt x="316771" y="33670"/>
                  </a:lnTo>
                  <a:lnTo>
                    <a:pt x="328637" y="39885"/>
                  </a:lnTo>
                  <a:lnTo>
                    <a:pt x="336548" y="48922"/>
                  </a:lnTo>
                  <a:lnTo>
                    <a:pt x="341822" y="59841"/>
                  </a:lnTo>
                  <a:lnTo>
                    <a:pt x="345338" y="72014"/>
                  </a:lnTo>
                  <a:lnTo>
                    <a:pt x="345235" y="83800"/>
                  </a:lnTo>
                  <a:lnTo>
                    <a:pt x="342719" y="95328"/>
                  </a:lnTo>
                  <a:lnTo>
                    <a:pt x="338595" y="106684"/>
                  </a:lnTo>
                  <a:lnTo>
                    <a:pt x="333398" y="116701"/>
                  </a:lnTo>
                  <a:lnTo>
                    <a:pt x="327487" y="125826"/>
                  </a:lnTo>
                  <a:lnTo>
                    <a:pt x="308324" y="162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124727" y="5802933"/>
            <a:ext cx="355210" cy="342553"/>
            <a:chOff x="7124727" y="5802933"/>
            <a:chExt cx="355210" cy="342553"/>
          </a:xfrm>
        </p:grpSpPr>
        <p:sp>
          <p:nvSpPr>
            <p:cNvPr id="36" name="Freeform 35"/>
            <p:cNvSpPr/>
            <p:nvPr/>
          </p:nvSpPr>
          <p:spPr>
            <a:xfrm>
              <a:off x="7124727" y="5802933"/>
              <a:ext cx="67603" cy="67471"/>
            </a:xfrm>
            <a:custGeom>
              <a:avLst/>
              <a:gdLst/>
              <a:ahLst/>
              <a:cxnLst/>
              <a:rect l="0" t="0" r="0" b="0"/>
              <a:pathLst>
                <a:path w="67603" h="67471">
                  <a:moveTo>
                    <a:pt x="44753" y="11171"/>
                  </a:moveTo>
                  <a:lnTo>
                    <a:pt x="27216" y="5325"/>
                  </a:lnTo>
                  <a:lnTo>
                    <a:pt x="20826" y="7274"/>
                  </a:lnTo>
                  <a:lnTo>
                    <a:pt x="15343" y="12243"/>
                  </a:lnTo>
                  <a:lnTo>
                    <a:pt x="10464" y="19227"/>
                  </a:lnTo>
                  <a:lnTo>
                    <a:pt x="9659" y="27553"/>
                  </a:lnTo>
                  <a:lnTo>
                    <a:pt x="11569" y="36774"/>
                  </a:lnTo>
                  <a:lnTo>
                    <a:pt x="15289" y="46592"/>
                  </a:lnTo>
                  <a:lnTo>
                    <a:pt x="21440" y="54361"/>
                  </a:lnTo>
                  <a:lnTo>
                    <a:pt x="29211" y="60764"/>
                  </a:lnTo>
                  <a:lnTo>
                    <a:pt x="38062" y="66256"/>
                  </a:lnTo>
                  <a:lnTo>
                    <a:pt x="46410" y="67470"/>
                  </a:lnTo>
                  <a:lnTo>
                    <a:pt x="54422" y="65833"/>
                  </a:lnTo>
                  <a:lnTo>
                    <a:pt x="62211" y="62294"/>
                  </a:lnTo>
                  <a:lnTo>
                    <a:pt x="66179" y="55041"/>
                  </a:lnTo>
                  <a:lnTo>
                    <a:pt x="67602" y="45312"/>
                  </a:lnTo>
                  <a:lnTo>
                    <a:pt x="67327" y="33932"/>
                  </a:lnTo>
                  <a:lnTo>
                    <a:pt x="64696" y="23898"/>
                  </a:lnTo>
                  <a:lnTo>
                    <a:pt x="60495" y="14761"/>
                  </a:lnTo>
                  <a:lnTo>
                    <a:pt x="55247" y="6224"/>
                  </a:lnTo>
                  <a:lnTo>
                    <a:pt x="48079" y="1755"/>
                  </a:lnTo>
                  <a:lnTo>
                    <a:pt x="39629" y="0"/>
                  </a:lnTo>
                  <a:lnTo>
                    <a:pt x="30326" y="53"/>
                  </a:lnTo>
                  <a:lnTo>
                    <a:pt x="21676" y="2535"/>
                  </a:lnTo>
                  <a:lnTo>
                    <a:pt x="13463" y="6637"/>
                  </a:lnTo>
                  <a:lnTo>
                    <a:pt x="5540" y="11819"/>
                  </a:lnTo>
                  <a:lnTo>
                    <a:pt x="1482" y="18944"/>
                  </a:lnTo>
                  <a:lnTo>
                    <a:pt x="0" y="27364"/>
                  </a:lnTo>
                  <a:lnTo>
                    <a:pt x="235" y="36648"/>
                  </a:lnTo>
                  <a:lnTo>
                    <a:pt x="4063" y="44062"/>
                  </a:lnTo>
                  <a:lnTo>
                    <a:pt x="10286" y="50227"/>
                  </a:lnTo>
                  <a:lnTo>
                    <a:pt x="18105" y="55561"/>
                  </a:lnTo>
                  <a:lnTo>
                    <a:pt x="26987" y="57893"/>
                  </a:lnTo>
                  <a:lnTo>
                    <a:pt x="36580" y="58225"/>
                  </a:lnTo>
                  <a:lnTo>
                    <a:pt x="46646" y="57222"/>
                  </a:lnTo>
                  <a:lnTo>
                    <a:pt x="54579" y="51660"/>
                  </a:lnTo>
                  <a:lnTo>
                    <a:pt x="61092" y="43057"/>
                  </a:lnTo>
                  <a:lnTo>
                    <a:pt x="66776" y="1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419248" y="6023323"/>
              <a:ext cx="60689" cy="122163"/>
            </a:xfrm>
            <a:custGeom>
              <a:avLst/>
              <a:gdLst/>
              <a:ahLst/>
              <a:cxnLst/>
              <a:rect l="0" t="0" r="0" b="0"/>
              <a:pathLst>
                <a:path w="60689" h="122163">
                  <a:moveTo>
                    <a:pt x="36533" y="0"/>
                  </a:moveTo>
                  <a:lnTo>
                    <a:pt x="18996" y="11691"/>
                  </a:lnTo>
                  <a:lnTo>
                    <a:pt x="12606" y="18806"/>
                  </a:lnTo>
                  <a:lnTo>
                    <a:pt x="7123" y="27220"/>
                  </a:lnTo>
                  <a:lnTo>
                    <a:pt x="2244" y="36499"/>
                  </a:lnTo>
                  <a:lnTo>
                    <a:pt x="215" y="47580"/>
                  </a:lnTo>
                  <a:lnTo>
                    <a:pt x="85" y="59861"/>
                  </a:lnTo>
                  <a:lnTo>
                    <a:pt x="1223" y="72942"/>
                  </a:lnTo>
                  <a:lnTo>
                    <a:pt x="5652" y="82886"/>
                  </a:lnTo>
                  <a:lnTo>
                    <a:pt x="12275" y="90740"/>
                  </a:lnTo>
                  <a:lnTo>
                    <a:pt x="20361" y="97199"/>
                  </a:lnTo>
                  <a:lnTo>
                    <a:pt x="29422" y="99057"/>
                  </a:lnTo>
                  <a:lnTo>
                    <a:pt x="39133" y="97850"/>
                  </a:lnTo>
                  <a:lnTo>
                    <a:pt x="49278" y="94598"/>
                  </a:lnTo>
                  <a:lnTo>
                    <a:pt x="54818" y="87535"/>
                  </a:lnTo>
                  <a:lnTo>
                    <a:pt x="57287" y="77933"/>
                  </a:lnTo>
                  <a:lnTo>
                    <a:pt x="57710" y="66637"/>
                  </a:lnTo>
                  <a:lnTo>
                    <a:pt x="54321" y="57884"/>
                  </a:lnTo>
                  <a:lnTo>
                    <a:pt x="48392" y="50824"/>
                  </a:lnTo>
                  <a:lnTo>
                    <a:pt x="40768" y="44894"/>
                  </a:lnTo>
                  <a:lnTo>
                    <a:pt x="33238" y="43388"/>
                  </a:lnTo>
                  <a:lnTo>
                    <a:pt x="25771" y="44831"/>
                  </a:lnTo>
                  <a:lnTo>
                    <a:pt x="18347" y="48240"/>
                  </a:lnTo>
                  <a:lnTo>
                    <a:pt x="12174" y="54183"/>
                  </a:lnTo>
                  <a:lnTo>
                    <a:pt x="6835" y="61816"/>
                  </a:lnTo>
                  <a:lnTo>
                    <a:pt x="2052" y="70575"/>
                  </a:lnTo>
                  <a:lnTo>
                    <a:pt x="87" y="80085"/>
                  </a:lnTo>
                  <a:lnTo>
                    <a:pt x="0" y="90096"/>
                  </a:lnTo>
                  <a:lnTo>
                    <a:pt x="1166" y="100440"/>
                  </a:lnTo>
                  <a:lnTo>
                    <a:pt x="5614" y="108559"/>
                  </a:lnTo>
                  <a:lnTo>
                    <a:pt x="12250" y="115196"/>
                  </a:lnTo>
                  <a:lnTo>
                    <a:pt x="20344" y="120844"/>
                  </a:lnTo>
                  <a:lnTo>
                    <a:pt x="28188" y="122162"/>
                  </a:lnTo>
                  <a:lnTo>
                    <a:pt x="35863" y="120594"/>
                  </a:lnTo>
                  <a:lnTo>
                    <a:pt x="43427" y="117101"/>
                  </a:lnTo>
                  <a:lnTo>
                    <a:pt x="49693" y="111102"/>
                  </a:lnTo>
                  <a:lnTo>
                    <a:pt x="55095" y="103433"/>
                  </a:lnTo>
                  <a:lnTo>
                    <a:pt x="59919" y="94649"/>
                  </a:lnTo>
                  <a:lnTo>
                    <a:pt x="60688" y="85123"/>
                  </a:lnTo>
                  <a:lnTo>
                    <a:pt x="58754" y="75101"/>
                  </a:lnTo>
                  <a:lnTo>
                    <a:pt x="55017" y="64749"/>
                  </a:lnTo>
                  <a:lnTo>
                    <a:pt x="50079" y="60295"/>
                  </a:lnTo>
                  <a:lnTo>
                    <a:pt x="44340" y="59773"/>
                  </a:lnTo>
                  <a:lnTo>
                    <a:pt x="25521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627861" y="4140346"/>
            <a:ext cx="2449357" cy="2598730"/>
            <a:chOff x="5627861" y="4140346"/>
            <a:chExt cx="2449357" cy="2598730"/>
          </a:xfrm>
        </p:grpSpPr>
        <p:sp>
          <p:nvSpPr>
            <p:cNvPr id="39" name="Freeform 38"/>
            <p:cNvSpPr/>
            <p:nvPr/>
          </p:nvSpPr>
          <p:spPr>
            <a:xfrm>
              <a:off x="6651937" y="5208468"/>
              <a:ext cx="42637" cy="61478"/>
            </a:xfrm>
            <a:custGeom>
              <a:avLst/>
              <a:gdLst/>
              <a:ahLst/>
              <a:cxnLst/>
              <a:rect l="0" t="0" r="0" b="0"/>
              <a:pathLst>
                <a:path w="42637" h="61478">
                  <a:moveTo>
                    <a:pt x="0" y="33034"/>
                  </a:moveTo>
                  <a:lnTo>
                    <a:pt x="5845" y="50571"/>
                  </a:lnTo>
                  <a:lnTo>
                    <a:pt x="12461" y="55737"/>
                  </a:lnTo>
                  <a:lnTo>
                    <a:pt x="21766" y="59181"/>
                  </a:lnTo>
                  <a:lnTo>
                    <a:pt x="32863" y="61477"/>
                  </a:lnTo>
                  <a:lnTo>
                    <a:pt x="39038" y="59337"/>
                  </a:lnTo>
                  <a:lnTo>
                    <a:pt x="41931" y="54241"/>
                  </a:lnTo>
                  <a:lnTo>
                    <a:pt x="42636" y="47172"/>
                  </a:lnTo>
                  <a:lnTo>
                    <a:pt x="39435" y="41236"/>
                  </a:lnTo>
                  <a:lnTo>
                    <a:pt x="33630" y="36055"/>
                  </a:lnTo>
                  <a:lnTo>
                    <a:pt x="26091" y="31378"/>
                  </a:lnTo>
                  <a:lnTo>
                    <a:pt x="18617" y="30706"/>
                  </a:lnTo>
                  <a:lnTo>
                    <a:pt x="11188" y="32706"/>
                  </a:lnTo>
                  <a:lnTo>
                    <a:pt x="3788" y="36486"/>
                  </a:lnTo>
                  <a:lnTo>
                    <a:pt x="1302" y="41453"/>
                  </a:lnTo>
                  <a:lnTo>
                    <a:pt x="2091" y="47211"/>
                  </a:lnTo>
                  <a:lnTo>
                    <a:pt x="5065" y="53497"/>
                  </a:lnTo>
                  <a:lnTo>
                    <a:pt x="10717" y="55241"/>
                  </a:lnTo>
                  <a:lnTo>
                    <a:pt x="18156" y="53956"/>
                  </a:lnTo>
                  <a:lnTo>
                    <a:pt x="26786" y="50653"/>
                  </a:lnTo>
                  <a:lnTo>
                    <a:pt x="30092" y="43557"/>
                  </a:lnTo>
                  <a:lnTo>
                    <a:pt x="29849" y="33932"/>
                  </a:lnTo>
                  <a:lnTo>
                    <a:pt x="220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353764" y="4911156"/>
              <a:ext cx="62040" cy="86683"/>
            </a:xfrm>
            <a:custGeom>
              <a:avLst/>
              <a:gdLst/>
              <a:ahLst/>
              <a:cxnLst/>
              <a:rect l="0" t="0" r="0" b="0"/>
              <a:pathLst>
                <a:path w="62040" h="86683">
                  <a:moveTo>
                    <a:pt x="22883" y="44046"/>
                  </a:moveTo>
                  <a:lnTo>
                    <a:pt x="5347" y="49892"/>
                  </a:lnTo>
                  <a:lnTo>
                    <a:pt x="1404" y="56508"/>
                  </a:lnTo>
                  <a:lnTo>
                    <a:pt x="0" y="65813"/>
                  </a:lnTo>
                  <a:lnTo>
                    <a:pt x="287" y="76910"/>
                  </a:lnTo>
                  <a:lnTo>
                    <a:pt x="5372" y="83084"/>
                  </a:lnTo>
                  <a:lnTo>
                    <a:pt x="13657" y="85977"/>
                  </a:lnTo>
                  <a:lnTo>
                    <a:pt x="24073" y="86682"/>
                  </a:lnTo>
                  <a:lnTo>
                    <a:pt x="33465" y="84705"/>
                  </a:lnTo>
                  <a:lnTo>
                    <a:pt x="42173" y="80940"/>
                  </a:lnTo>
                  <a:lnTo>
                    <a:pt x="50425" y="75983"/>
                  </a:lnTo>
                  <a:lnTo>
                    <a:pt x="55927" y="67785"/>
                  </a:lnTo>
                  <a:lnTo>
                    <a:pt x="59594" y="57425"/>
                  </a:lnTo>
                  <a:lnTo>
                    <a:pt x="62039" y="45624"/>
                  </a:lnTo>
                  <a:lnTo>
                    <a:pt x="61223" y="35310"/>
                  </a:lnTo>
                  <a:lnTo>
                    <a:pt x="58231" y="25987"/>
                  </a:lnTo>
                  <a:lnTo>
                    <a:pt x="53789" y="17324"/>
                  </a:lnTo>
                  <a:lnTo>
                    <a:pt x="47158" y="10326"/>
                  </a:lnTo>
                  <a:lnTo>
                    <a:pt x="39067" y="4436"/>
                  </a:lnTo>
                  <a:lnTo>
                    <a:pt x="118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627861" y="4140346"/>
              <a:ext cx="2449357" cy="2500428"/>
            </a:xfrm>
            <a:custGeom>
              <a:avLst/>
              <a:gdLst/>
              <a:ahLst/>
              <a:cxnLst/>
              <a:rect l="0" t="0" r="0" b="0"/>
              <a:pathLst>
                <a:path w="2449357" h="2500428">
                  <a:moveTo>
                    <a:pt x="0" y="0"/>
                  </a:moveTo>
                  <a:lnTo>
                    <a:pt x="76542" y="70198"/>
                  </a:lnTo>
                  <a:lnTo>
                    <a:pt x="112547" y="107669"/>
                  </a:lnTo>
                  <a:lnTo>
                    <a:pt x="154643" y="144842"/>
                  </a:lnTo>
                  <a:lnTo>
                    <a:pt x="220274" y="218849"/>
                  </a:lnTo>
                  <a:lnTo>
                    <a:pt x="292150" y="292025"/>
                  </a:lnTo>
                  <a:lnTo>
                    <a:pt x="362929" y="368763"/>
                  </a:lnTo>
                  <a:lnTo>
                    <a:pt x="427096" y="440688"/>
                  </a:lnTo>
                  <a:lnTo>
                    <a:pt x="491766" y="513903"/>
                  </a:lnTo>
                  <a:lnTo>
                    <a:pt x="555930" y="587287"/>
                  </a:lnTo>
                  <a:lnTo>
                    <a:pt x="613309" y="653580"/>
                  </a:lnTo>
                  <a:lnTo>
                    <a:pt x="680586" y="729981"/>
                  </a:lnTo>
                  <a:lnTo>
                    <a:pt x="749472" y="803785"/>
                  </a:lnTo>
                  <a:lnTo>
                    <a:pt x="851602" y="906616"/>
                  </a:lnTo>
                  <a:lnTo>
                    <a:pt x="916262" y="983292"/>
                  </a:lnTo>
                  <a:lnTo>
                    <a:pt x="973143" y="1048238"/>
                  </a:lnTo>
                  <a:lnTo>
                    <a:pt x="1037443" y="1122978"/>
                  </a:lnTo>
                  <a:lnTo>
                    <a:pt x="1094281" y="1187714"/>
                  </a:lnTo>
                  <a:lnTo>
                    <a:pt x="1151412" y="1251843"/>
                  </a:lnTo>
                  <a:lnTo>
                    <a:pt x="1202575" y="1318888"/>
                  </a:lnTo>
                  <a:lnTo>
                    <a:pt x="1273975" y="1394469"/>
                  </a:lnTo>
                  <a:lnTo>
                    <a:pt x="1332460" y="1456724"/>
                  </a:lnTo>
                  <a:lnTo>
                    <a:pt x="1425697" y="1563220"/>
                  </a:lnTo>
                  <a:lnTo>
                    <a:pt x="1483194" y="1626456"/>
                  </a:lnTo>
                  <a:lnTo>
                    <a:pt x="1541678" y="1693325"/>
                  </a:lnTo>
                  <a:lnTo>
                    <a:pt x="1600359" y="1759870"/>
                  </a:lnTo>
                  <a:lnTo>
                    <a:pt x="1659078" y="1824356"/>
                  </a:lnTo>
                  <a:lnTo>
                    <a:pt x="1717805" y="1891473"/>
                  </a:lnTo>
                  <a:lnTo>
                    <a:pt x="1791214" y="1968291"/>
                  </a:lnTo>
                  <a:lnTo>
                    <a:pt x="1849943" y="2034778"/>
                  </a:lnTo>
                  <a:lnTo>
                    <a:pt x="1923354" y="2110239"/>
                  </a:lnTo>
                  <a:lnTo>
                    <a:pt x="1996764" y="2178074"/>
                  </a:lnTo>
                  <a:lnTo>
                    <a:pt x="2061458" y="2235055"/>
                  </a:lnTo>
                  <a:lnTo>
                    <a:pt x="2152591" y="2312411"/>
                  </a:lnTo>
                  <a:lnTo>
                    <a:pt x="2215840" y="2364221"/>
                  </a:lnTo>
                  <a:lnTo>
                    <a:pt x="2241359" y="2381941"/>
                  </a:lnTo>
                  <a:lnTo>
                    <a:pt x="2312887" y="2443801"/>
                  </a:lnTo>
                  <a:lnTo>
                    <a:pt x="2387254" y="2488547"/>
                  </a:lnTo>
                  <a:lnTo>
                    <a:pt x="2399017" y="2495910"/>
                  </a:lnTo>
                  <a:lnTo>
                    <a:pt x="2410530" y="2499595"/>
                  </a:lnTo>
                  <a:lnTo>
                    <a:pt x="2433110" y="2500427"/>
                  </a:lnTo>
                  <a:lnTo>
                    <a:pt x="2440599" y="2494042"/>
                  </a:lnTo>
                  <a:lnTo>
                    <a:pt x="2445592" y="2483668"/>
                  </a:lnTo>
                  <a:lnTo>
                    <a:pt x="2448921" y="2470634"/>
                  </a:lnTo>
                  <a:lnTo>
                    <a:pt x="2449356" y="2446365"/>
                  </a:lnTo>
                  <a:lnTo>
                    <a:pt x="2433009" y="2375393"/>
                  </a:lnTo>
                  <a:lnTo>
                    <a:pt x="2413907" y="2305902"/>
                  </a:lnTo>
                  <a:lnTo>
                    <a:pt x="2375911" y="2221336"/>
                  </a:lnTo>
                  <a:lnTo>
                    <a:pt x="2369433" y="2207654"/>
                  </a:lnTo>
                  <a:lnTo>
                    <a:pt x="2362666" y="2202203"/>
                  </a:lnTo>
                  <a:lnTo>
                    <a:pt x="2355709" y="2202240"/>
                  </a:lnTo>
                  <a:lnTo>
                    <a:pt x="2348623" y="2205934"/>
                  </a:lnTo>
                  <a:lnTo>
                    <a:pt x="2345122" y="2212068"/>
                  </a:lnTo>
                  <a:lnTo>
                    <a:pt x="2344012" y="2219828"/>
                  </a:lnTo>
                  <a:lnTo>
                    <a:pt x="2348296" y="2251549"/>
                  </a:lnTo>
                  <a:lnTo>
                    <a:pt x="2360704" y="2300267"/>
                  </a:lnTo>
                  <a:lnTo>
                    <a:pt x="2391699" y="2376866"/>
                  </a:lnTo>
                  <a:lnTo>
                    <a:pt x="2424554" y="2453904"/>
                  </a:lnTo>
                  <a:lnTo>
                    <a:pt x="2442580" y="2488117"/>
                  </a:lnTo>
                  <a:lnTo>
                    <a:pt x="2445689" y="2491953"/>
                  </a:lnTo>
                  <a:lnTo>
                    <a:pt x="2446539" y="2490839"/>
                  </a:lnTo>
                  <a:lnTo>
                    <a:pt x="2445881" y="2486427"/>
                  </a:lnTo>
                  <a:lnTo>
                    <a:pt x="2438626" y="2474999"/>
                  </a:lnTo>
                  <a:lnTo>
                    <a:pt x="2414029" y="2447723"/>
                  </a:lnTo>
                  <a:lnTo>
                    <a:pt x="2367486" y="24115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629952" y="4173381"/>
              <a:ext cx="229153" cy="220232"/>
            </a:xfrm>
            <a:custGeom>
              <a:avLst/>
              <a:gdLst/>
              <a:ahLst/>
              <a:cxnLst/>
              <a:rect l="0" t="0" r="0" b="0"/>
              <a:pathLst>
                <a:path w="229153" h="220232">
                  <a:moveTo>
                    <a:pt x="30944" y="0"/>
                  </a:moveTo>
                  <a:lnTo>
                    <a:pt x="25098" y="17537"/>
                  </a:lnTo>
                  <a:lnTo>
                    <a:pt x="24600" y="27597"/>
                  </a:lnTo>
                  <a:lnTo>
                    <a:pt x="25491" y="39197"/>
                  </a:lnTo>
                  <a:lnTo>
                    <a:pt x="27309" y="51825"/>
                  </a:lnTo>
                  <a:lnTo>
                    <a:pt x="27297" y="63915"/>
                  </a:lnTo>
                  <a:lnTo>
                    <a:pt x="26066" y="75644"/>
                  </a:lnTo>
                  <a:lnTo>
                    <a:pt x="24021" y="87135"/>
                  </a:lnTo>
                  <a:lnTo>
                    <a:pt x="21435" y="99689"/>
                  </a:lnTo>
                  <a:lnTo>
                    <a:pt x="15299" y="126689"/>
                  </a:lnTo>
                  <a:lnTo>
                    <a:pt x="11949" y="139517"/>
                  </a:lnTo>
                  <a:lnTo>
                    <a:pt x="8492" y="151740"/>
                  </a:lnTo>
                  <a:lnTo>
                    <a:pt x="4965" y="163559"/>
                  </a:lnTo>
                  <a:lnTo>
                    <a:pt x="2613" y="165320"/>
                  </a:lnTo>
                  <a:lnTo>
                    <a:pt x="1045" y="160377"/>
                  </a:lnTo>
                  <a:lnTo>
                    <a:pt x="0" y="150965"/>
                  </a:lnTo>
                  <a:lnTo>
                    <a:pt x="1750" y="138572"/>
                  </a:lnTo>
                  <a:lnTo>
                    <a:pt x="5364" y="124193"/>
                  </a:lnTo>
                  <a:lnTo>
                    <a:pt x="10220" y="108489"/>
                  </a:lnTo>
                  <a:lnTo>
                    <a:pt x="18879" y="77989"/>
                  </a:lnTo>
                  <a:lnTo>
                    <a:pt x="22901" y="63004"/>
                  </a:lnTo>
                  <a:lnTo>
                    <a:pt x="28029" y="49344"/>
                  </a:lnTo>
                  <a:lnTo>
                    <a:pt x="33895" y="36567"/>
                  </a:lnTo>
                  <a:lnTo>
                    <a:pt x="40252" y="24378"/>
                  </a:lnTo>
                  <a:lnTo>
                    <a:pt x="46938" y="18699"/>
                  </a:lnTo>
                  <a:lnTo>
                    <a:pt x="53842" y="17360"/>
                  </a:lnTo>
                  <a:lnTo>
                    <a:pt x="60891" y="18915"/>
                  </a:lnTo>
                  <a:lnTo>
                    <a:pt x="66815" y="23621"/>
                  </a:lnTo>
                  <a:lnTo>
                    <a:pt x="71987" y="30430"/>
                  </a:lnTo>
                  <a:lnTo>
                    <a:pt x="76658" y="38639"/>
                  </a:lnTo>
                  <a:lnTo>
                    <a:pt x="82220" y="46559"/>
                  </a:lnTo>
                  <a:lnTo>
                    <a:pt x="88375" y="54286"/>
                  </a:lnTo>
                  <a:lnTo>
                    <a:pt x="94925" y="61884"/>
                  </a:lnTo>
                  <a:lnTo>
                    <a:pt x="102962" y="71844"/>
                  </a:lnTo>
                  <a:lnTo>
                    <a:pt x="121681" y="95961"/>
                  </a:lnTo>
                  <a:lnTo>
                    <a:pt x="131811" y="108020"/>
                  </a:lnTo>
                  <a:lnTo>
                    <a:pt x="142235" y="119730"/>
                  </a:lnTo>
                  <a:lnTo>
                    <a:pt x="152855" y="131208"/>
                  </a:lnTo>
                  <a:lnTo>
                    <a:pt x="163605" y="143753"/>
                  </a:lnTo>
                  <a:lnTo>
                    <a:pt x="174442" y="157011"/>
                  </a:lnTo>
                  <a:lnTo>
                    <a:pt x="185338" y="170743"/>
                  </a:lnTo>
                  <a:lnTo>
                    <a:pt x="195049" y="182345"/>
                  </a:lnTo>
                  <a:lnTo>
                    <a:pt x="203969" y="192527"/>
                  </a:lnTo>
                  <a:lnTo>
                    <a:pt x="229152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874220" y="6650983"/>
              <a:ext cx="198209" cy="88093"/>
            </a:xfrm>
            <a:custGeom>
              <a:avLst/>
              <a:gdLst/>
              <a:ahLst/>
              <a:cxnLst/>
              <a:rect l="0" t="0" r="0" b="0"/>
              <a:pathLst>
                <a:path w="198209" h="88093">
                  <a:moveTo>
                    <a:pt x="198208" y="0"/>
                  </a:moveTo>
                  <a:lnTo>
                    <a:pt x="180671" y="11691"/>
                  </a:lnTo>
                  <a:lnTo>
                    <a:pt x="170611" y="17582"/>
                  </a:lnTo>
                  <a:lnTo>
                    <a:pt x="159010" y="23956"/>
                  </a:lnTo>
                  <a:lnTo>
                    <a:pt x="146382" y="30652"/>
                  </a:lnTo>
                  <a:lnTo>
                    <a:pt x="134293" y="36340"/>
                  </a:lnTo>
                  <a:lnTo>
                    <a:pt x="122563" y="41355"/>
                  </a:lnTo>
                  <a:lnTo>
                    <a:pt x="111073" y="45922"/>
                  </a:lnTo>
                  <a:lnTo>
                    <a:pt x="98518" y="50191"/>
                  </a:lnTo>
                  <a:lnTo>
                    <a:pt x="85255" y="54260"/>
                  </a:lnTo>
                  <a:lnTo>
                    <a:pt x="71519" y="58196"/>
                  </a:lnTo>
                  <a:lnTo>
                    <a:pt x="57467" y="63267"/>
                  </a:lnTo>
                  <a:lnTo>
                    <a:pt x="43205" y="69095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87500"/>
            <a:ext cx="9347200" cy="33085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A52A00"/>
                </a:solidFill>
                <a:latin typeface="Arial - 26"/>
              </a:rPr>
              <a:t>Warm-up:</a:t>
            </a:r>
          </a:p>
          <a:p>
            <a:endParaRPr lang="en-US" sz="1900" smtClean="0">
              <a:solidFill>
                <a:srgbClr val="A52A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A52A00"/>
                </a:solidFill>
                <a:latin typeface="Arial - 26"/>
              </a:rPr>
              <a:t>Provide four different slopes that would produce the following:</a:t>
            </a:r>
          </a:p>
          <a:p>
            <a:endParaRPr lang="en-US" sz="1900" smtClean="0">
              <a:solidFill>
                <a:srgbClr val="A52A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A52A00"/>
                </a:solidFill>
                <a:latin typeface="Arial - 26"/>
              </a:rPr>
              <a:t>1. Positive </a:t>
            </a:r>
          </a:p>
          <a:p>
            <a:r>
              <a:rPr lang="en-US" sz="1900" smtClean="0">
                <a:solidFill>
                  <a:srgbClr val="A52A00"/>
                </a:solidFill>
                <a:latin typeface="Arial - 26"/>
              </a:rPr>
              <a:t>2. Negative</a:t>
            </a:r>
          </a:p>
          <a:p>
            <a:r>
              <a:rPr lang="en-US" sz="1900" smtClean="0">
                <a:solidFill>
                  <a:srgbClr val="A52A00"/>
                </a:solidFill>
                <a:latin typeface="Arial - 26"/>
              </a:rPr>
              <a:t>3. Undefined</a:t>
            </a:r>
          </a:p>
          <a:p>
            <a:r>
              <a:rPr lang="en-US" sz="1900" smtClean="0">
                <a:solidFill>
                  <a:srgbClr val="A52A00"/>
                </a:solidFill>
                <a:latin typeface="Arial - 26"/>
              </a:rPr>
              <a:t>4. Zero</a:t>
            </a:r>
          </a:p>
          <a:p>
            <a:endParaRPr lang="en-US" sz="1900" smtClean="0">
              <a:solidFill>
                <a:srgbClr val="A52A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A52A00"/>
                </a:solidFill>
                <a:latin typeface="Arial - 26"/>
              </a:rPr>
              <a:t>Using your slopes, tell me how you would move on the coordinate plane from one point to another on the line.</a:t>
            </a:r>
            <a:endParaRPr lang="en-US" sz="1900">
              <a:solidFill>
                <a:srgbClr val="A52A00"/>
              </a:solidFill>
              <a:latin typeface="Arial - 26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39249" y="1527875"/>
            <a:ext cx="616648" cy="584938"/>
            <a:chOff x="3139249" y="1527875"/>
            <a:chExt cx="616648" cy="584938"/>
          </a:xfrm>
        </p:grpSpPr>
        <p:sp>
          <p:nvSpPr>
            <p:cNvPr id="3" name="Freeform 2"/>
            <p:cNvSpPr/>
            <p:nvPr/>
          </p:nvSpPr>
          <p:spPr>
            <a:xfrm>
              <a:off x="3139249" y="1662745"/>
              <a:ext cx="132139" cy="1"/>
            </a:xfrm>
            <a:custGeom>
              <a:avLst/>
              <a:gdLst/>
              <a:ahLst/>
              <a:cxnLst/>
              <a:rect l="0" t="0" r="0" b="0"/>
              <a:pathLst>
                <a:path w="132139" h="1">
                  <a:moveTo>
                    <a:pt x="0" y="0"/>
                  </a:move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425549" y="1527875"/>
              <a:ext cx="141334" cy="211952"/>
            </a:xfrm>
            <a:custGeom>
              <a:avLst/>
              <a:gdLst/>
              <a:ahLst/>
              <a:cxnLst/>
              <a:rect l="0" t="0" r="0" b="0"/>
              <a:pathLst>
                <a:path w="141334" h="211952">
                  <a:moveTo>
                    <a:pt x="22023" y="46778"/>
                  </a:moveTo>
                  <a:lnTo>
                    <a:pt x="27869" y="23395"/>
                  </a:lnTo>
                  <a:lnTo>
                    <a:pt x="34485" y="15284"/>
                  </a:lnTo>
                  <a:lnTo>
                    <a:pt x="43790" y="8653"/>
                  </a:lnTo>
                  <a:lnTo>
                    <a:pt x="54887" y="3008"/>
                  </a:lnTo>
                  <a:lnTo>
                    <a:pt x="67179" y="469"/>
                  </a:lnTo>
                  <a:lnTo>
                    <a:pt x="80268" y="0"/>
                  </a:lnTo>
                  <a:lnTo>
                    <a:pt x="93888" y="910"/>
                  </a:lnTo>
                  <a:lnTo>
                    <a:pt x="106638" y="3964"/>
                  </a:lnTo>
                  <a:lnTo>
                    <a:pt x="118809" y="8447"/>
                  </a:lnTo>
                  <a:lnTo>
                    <a:pt x="130594" y="13883"/>
                  </a:lnTo>
                  <a:lnTo>
                    <a:pt x="137226" y="22401"/>
                  </a:lnTo>
                  <a:lnTo>
                    <a:pt x="140425" y="32974"/>
                  </a:lnTo>
                  <a:lnTo>
                    <a:pt x="141333" y="44916"/>
                  </a:lnTo>
                  <a:lnTo>
                    <a:pt x="138269" y="55325"/>
                  </a:lnTo>
                  <a:lnTo>
                    <a:pt x="132555" y="64711"/>
                  </a:lnTo>
                  <a:lnTo>
                    <a:pt x="125075" y="73415"/>
                  </a:lnTo>
                  <a:lnTo>
                    <a:pt x="115195" y="80442"/>
                  </a:lnTo>
                  <a:lnTo>
                    <a:pt x="103714" y="86349"/>
                  </a:lnTo>
                  <a:lnTo>
                    <a:pt x="91166" y="91511"/>
                  </a:lnTo>
                  <a:lnTo>
                    <a:pt x="79130" y="96176"/>
                  </a:lnTo>
                  <a:lnTo>
                    <a:pt x="51995" y="106140"/>
                  </a:lnTo>
                  <a:lnTo>
                    <a:pt x="53016" y="105929"/>
                  </a:lnTo>
                  <a:lnTo>
                    <a:pt x="57367" y="104564"/>
                  </a:lnTo>
                  <a:lnTo>
                    <a:pt x="66385" y="104878"/>
                  </a:lnTo>
                  <a:lnTo>
                    <a:pt x="78515" y="106311"/>
                  </a:lnTo>
                  <a:lnTo>
                    <a:pt x="92719" y="108490"/>
                  </a:lnTo>
                  <a:lnTo>
                    <a:pt x="105859" y="112389"/>
                  </a:lnTo>
                  <a:lnTo>
                    <a:pt x="118290" y="117436"/>
                  </a:lnTo>
                  <a:lnTo>
                    <a:pt x="130247" y="123247"/>
                  </a:lnTo>
                  <a:lnTo>
                    <a:pt x="136995" y="130792"/>
                  </a:lnTo>
                  <a:lnTo>
                    <a:pt x="140271" y="139492"/>
                  </a:lnTo>
                  <a:lnTo>
                    <a:pt x="141231" y="148963"/>
                  </a:lnTo>
                  <a:lnTo>
                    <a:pt x="138200" y="157724"/>
                  </a:lnTo>
                  <a:lnTo>
                    <a:pt x="132509" y="166012"/>
                  </a:lnTo>
                  <a:lnTo>
                    <a:pt x="125045" y="173984"/>
                  </a:lnTo>
                  <a:lnTo>
                    <a:pt x="116398" y="180522"/>
                  </a:lnTo>
                  <a:lnTo>
                    <a:pt x="106963" y="186104"/>
                  </a:lnTo>
                  <a:lnTo>
                    <a:pt x="97002" y="191049"/>
                  </a:lnTo>
                  <a:lnTo>
                    <a:pt x="86692" y="195570"/>
                  </a:lnTo>
                  <a:lnTo>
                    <a:pt x="76147" y="199807"/>
                  </a:lnTo>
                  <a:lnTo>
                    <a:pt x="65447" y="203855"/>
                  </a:lnTo>
                  <a:lnTo>
                    <a:pt x="53419" y="206554"/>
                  </a:lnTo>
                  <a:lnTo>
                    <a:pt x="40507" y="208353"/>
                  </a:lnTo>
                  <a:lnTo>
                    <a:pt x="0" y="2119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337457" y="1816912"/>
              <a:ext cx="418440" cy="11008"/>
            </a:xfrm>
            <a:custGeom>
              <a:avLst/>
              <a:gdLst/>
              <a:ahLst/>
              <a:cxnLst/>
              <a:rect l="0" t="0" r="0" b="0"/>
              <a:pathLst>
                <a:path w="418440" h="11008">
                  <a:moveTo>
                    <a:pt x="0" y="11007"/>
                  </a:moveTo>
                  <a:lnTo>
                    <a:pt x="29228" y="5161"/>
                  </a:lnTo>
                  <a:lnTo>
                    <a:pt x="43955" y="3439"/>
                  </a:lnTo>
                  <a:lnTo>
                    <a:pt x="59891" y="2291"/>
                  </a:lnTo>
                  <a:lnTo>
                    <a:pt x="76633" y="1526"/>
                  </a:lnTo>
                  <a:lnTo>
                    <a:pt x="114810" y="675"/>
                  </a:lnTo>
                  <a:lnTo>
                    <a:pt x="346284" y="0"/>
                  </a:lnTo>
                  <a:lnTo>
                    <a:pt x="418439" y="11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414538" y="1927023"/>
              <a:ext cx="153664" cy="185790"/>
            </a:xfrm>
            <a:custGeom>
              <a:avLst/>
              <a:gdLst/>
              <a:ahLst/>
              <a:cxnLst/>
              <a:rect l="0" t="0" r="0" b="0"/>
              <a:pathLst>
                <a:path w="153664" h="185790">
                  <a:moveTo>
                    <a:pt x="33034" y="0"/>
                  </a:moveTo>
                  <a:lnTo>
                    <a:pt x="27189" y="23382"/>
                  </a:lnTo>
                  <a:lnTo>
                    <a:pt x="24243" y="33941"/>
                  </a:lnTo>
                  <a:lnTo>
                    <a:pt x="17708" y="55460"/>
                  </a:lnTo>
                  <a:lnTo>
                    <a:pt x="19146" y="63890"/>
                  </a:lnTo>
                  <a:lnTo>
                    <a:pt x="23776" y="70734"/>
                  </a:lnTo>
                  <a:lnTo>
                    <a:pt x="30533" y="76520"/>
                  </a:lnTo>
                  <a:lnTo>
                    <a:pt x="39931" y="81601"/>
                  </a:lnTo>
                  <a:lnTo>
                    <a:pt x="51091" y="86212"/>
                  </a:lnTo>
                  <a:lnTo>
                    <a:pt x="98320" y="102403"/>
                  </a:lnTo>
                  <a:lnTo>
                    <a:pt x="109593" y="107421"/>
                  </a:lnTo>
                  <a:lnTo>
                    <a:pt x="120779" y="113213"/>
                  </a:lnTo>
                  <a:lnTo>
                    <a:pt x="131906" y="119521"/>
                  </a:lnTo>
                  <a:lnTo>
                    <a:pt x="140548" y="127398"/>
                  </a:lnTo>
                  <a:lnTo>
                    <a:pt x="147533" y="136319"/>
                  </a:lnTo>
                  <a:lnTo>
                    <a:pt x="153413" y="145937"/>
                  </a:lnTo>
                  <a:lnTo>
                    <a:pt x="153663" y="154796"/>
                  </a:lnTo>
                  <a:lnTo>
                    <a:pt x="150159" y="163149"/>
                  </a:lnTo>
                  <a:lnTo>
                    <a:pt x="144152" y="171165"/>
                  </a:lnTo>
                  <a:lnTo>
                    <a:pt x="135253" y="176509"/>
                  </a:lnTo>
                  <a:lnTo>
                    <a:pt x="124427" y="180071"/>
                  </a:lnTo>
                  <a:lnTo>
                    <a:pt x="112315" y="182446"/>
                  </a:lnTo>
                  <a:lnTo>
                    <a:pt x="99347" y="184030"/>
                  </a:lnTo>
                  <a:lnTo>
                    <a:pt x="85808" y="185085"/>
                  </a:lnTo>
                  <a:lnTo>
                    <a:pt x="71887" y="185789"/>
                  </a:lnTo>
                  <a:lnTo>
                    <a:pt x="58936" y="185034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425549" y="1871965"/>
              <a:ext cx="209221" cy="44047"/>
            </a:xfrm>
            <a:custGeom>
              <a:avLst/>
              <a:gdLst/>
              <a:ahLst/>
              <a:cxnLst/>
              <a:rect l="0" t="0" r="0" b="0"/>
              <a:pathLst>
                <a:path w="209221" h="44047">
                  <a:moveTo>
                    <a:pt x="0" y="44046"/>
                  </a:moveTo>
                  <a:lnTo>
                    <a:pt x="23383" y="32355"/>
                  </a:lnTo>
                  <a:lnTo>
                    <a:pt x="33941" y="27687"/>
                  </a:lnTo>
                  <a:lnTo>
                    <a:pt x="44651" y="23352"/>
                  </a:lnTo>
                  <a:lnTo>
                    <a:pt x="55461" y="19239"/>
                  </a:lnTo>
                  <a:lnTo>
                    <a:pt x="70009" y="16496"/>
                  </a:lnTo>
                  <a:lnTo>
                    <a:pt x="87048" y="14668"/>
                  </a:lnTo>
                  <a:lnTo>
                    <a:pt x="105749" y="13449"/>
                  </a:lnTo>
                  <a:lnTo>
                    <a:pt x="124334" y="12637"/>
                  </a:lnTo>
                  <a:lnTo>
                    <a:pt x="142841" y="12095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04125" y="1431502"/>
            <a:ext cx="1413707" cy="803401"/>
            <a:chOff x="4204125" y="1431502"/>
            <a:chExt cx="1413707" cy="803401"/>
          </a:xfrm>
        </p:grpSpPr>
        <p:sp>
          <p:nvSpPr>
            <p:cNvPr id="9" name="Freeform 8"/>
            <p:cNvSpPr/>
            <p:nvPr/>
          </p:nvSpPr>
          <p:spPr>
            <a:xfrm>
              <a:off x="4204125" y="1559338"/>
              <a:ext cx="190443" cy="164355"/>
            </a:xfrm>
            <a:custGeom>
              <a:avLst/>
              <a:gdLst/>
              <a:ahLst/>
              <a:cxnLst/>
              <a:rect l="0" t="0" r="0" b="0"/>
              <a:pathLst>
                <a:path w="190443" h="164355">
                  <a:moveTo>
                    <a:pt x="146395" y="26326"/>
                  </a:moveTo>
                  <a:lnTo>
                    <a:pt x="134704" y="14635"/>
                  </a:lnTo>
                  <a:lnTo>
                    <a:pt x="127590" y="9968"/>
                  </a:lnTo>
                  <a:lnTo>
                    <a:pt x="119176" y="5632"/>
                  </a:lnTo>
                  <a:lnTo>
                    <a:pt x="109896" y="1519"/>
                  </a:lnTo>
                  <a:lnTo>
                    <a:pt x="100040" y="0"/>
                  </a:lnTo>
                  <a:lnTo>
                    <a:pt x="89798" y="211"/>
                  </a:lnTo>
                  <a:lnTo>
                    <a:pt x="79300" y="1575"/>
                  </a:lnTo>
                  <a:lnTo>
                    <a:pt x="68630" y="6155"/>
                  </a:lnTo>
                  <a:lnTo>
                    <a:pt x="57847" y="12879"/>
                  </a:lnTo>
                  <a:lnTo>
                    <a:pt x="46987" y="21032"/>
                  </a:lnTo>
                  <a:lnTo>
                    <a:pt x="37301" y="28914"/>
                  </a:lnTo>
                  <a:lnTo>
                    <a:pt x="28396" y="36616"/>
                  </a:lnTo>
                  <a:lnTo>
                    <a:pt x="20012" y="44198"/>
                  </a:lnTo>
                  <a:lnTo>
                    <a:pt x="13200" y="52923"/>
                  </a:lnTo>
                  <a:lnTo>
                    <a:pt x="7434" y="62410"/>
                  </a:lnTo>
                  <a:lnTo>
                    <a:pt x="2367" y="72405"/>
                  </a:lnTo>
                  <a:lnTo>
                    <a:pt x="213" y="85186"/>
                  </a:lnTo>
                  <a:lnTo>
                    <a:pt x="0" y="99825"/>
                  </a:lnTo>
                  <a:lnTo>
                    <a:pt x="1082" y="115701"/>
                  </a:lnTo>
                  <a:lnTo>
                    <a:pt x="5473" y="128732"/>
                  </a:lnTo>
                  <a:lnTo>
                    <a:pt x="12071" y="139867"/>
                  </a:lnTo>
                  <a:lnTo>
                    <a:pt x="20141" y="149736"/>
                  </a:lnTo>
                  <a:lnTo>
                    <a:pt x="31638" y="156316"/>
                  </a:lnTo>
                  <a:lnTo>
                    <a:pt x="45420" y="160703"/>
                  </a:lnTo>
                  <a:lnTo>
                    <a:pt x="60726" y="163628"/>
                  </a:lnTo>
                  <a:lnTo>
                    <a:pt x="77047" y="164354"/>
                  </a:lnTo>
                  <a:lnTo>
                    <a:pt x="94046" y="163614"/>
                  </a:lnTo>
                  <a:lnTo>
                    <a:pt x="111496" y="161898"/>
                  </a:lnTo>
                  <a:lnTo>
                    <a:pt x="126800" y="159530"/>
                  </a:lnTo>
                  <a:lnTo>
                    <a:pt x="140672" y="156728"/>
                  </a:lnTo>
                  <a:lnTo>
                    <a:pt x="190442" y="1474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328497" y="1431502"/>
              <a:ext cx="44047" cy="297314"/>
            </a:xfrm>
            <a:custGeom>
              <a:avLst/>
              <a:gdLst/>
              <a:ahLst/>
              <a:cxnLst/>
              <a:rect l="0" t="0" r="0" b="0"/>
              <a:pathLst>
                <a:path w="44047" h="297314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4"/>
                  </a:lnTo>
                  <a:lnTo>
                    <a:pt x="5846" y="61307"/>
                  </a:lnTo>
                  <a:lnTo>
                    <a:pt x="8792" y="73906"/>
                  </a:lnTo>
                  <a:lnTo>
                    <a:pt x="11979" y="85976"/>
                  </a:lnTo>
                  <a:lnTo>
                    <a:pt x="15327" y="97693"/>
                  </a:lnTo>
                  <a:lnTo>
                    <a:pt x="17559" y="111622"/>
                  </a:lnTo>
                  <a:lnTo>
                    <a:pt x="19047" y="127026"/>
                  </a:lnTo>
                  <a:lnTo>
                    <a:pt x="20039" y="143412"/>
                  </a:lnTo>
                  <a:lnTo>
                    <a:pt x="21924" y="159231"/>
                  </a:lnTo>
                  <a:lnTo>
                    <a:pt x="24404" y="174670"/>
                  </a:lnTo>
                  <a:lnTo>
                    <a:pt x="27281" y="189857"/>
                  </a:lnTo>
                  <a:lnTo>
                    <a:pt x="29199" y="204876"/>
                  </a:lnTo>
                  <a:lnTo>
                    <a:pt x="30478" y="219783"/>
                  </a:lnTo>
                  <a:lnTo>
                    <a:pt x="31330" y="234614"/>
                  </a:lnTo>
                  <a:lnTo>
                    <a:pt x="33122" y="248173"/>
                  </a:lnTo>
                  <a:lnTo>
                    <a:pt x="35540" y="260882"/>
                  </a:lnTo>
                  <a:lnTo>
                    <a:pt x="44046" y="297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466324" y="1563641"/>
              <a:ext cx="118710" cy="156738"/>
            </a:xfrm>
            <a:custGeom>
              <a:avLst/>
              <a:gdLst/>
              <a:ahLst/>
              <a:cxnLst/>
              <a:rect l="0" t="0" r="0" b="0"/>
              <a:pathLst>
                <a:path w="118710" h="156738">
                  <a:moveTo>
                    <a:pt x="16335" y="22023"/>
                  </a:moveTo>
                  <a:lnTo>
                    <a:pt x="1009" y="68003"/>
                  </a:lnTo>
                  <a:lnTo>
                    <a:pt x="0" y="78370"/>
                  </a:lnTo>
                  <a:lnTo>
                    <a:pt x="551" y="88952"/>
                  </a:lnTo>
                  <a:lnTo>
                    <a:pt x="2142" y="99677"/>
                  </a:lnTo>
                  <a:lnTo>
                    <a:pt x="5649" y="110498"/>
                  </a:lnTo>
                  <a:lnTo>
                    <a:pt x="10434" y="121382"/>
                  </a:lnTo>
                  <a:lnTo>
                    <a:pt x="16072" y="132309"/>
                  </a:lnTo>
                  <a:lnTo>
                    <a:pt x="23501" y="140817"/>
                  </a:lnTo>
                  <a:lnTo>
                    <a:pt x="32124" y="147712"/>
                  </a:lnTo>
                  <a:lnTo>
                    <a:pt x="41543" y="153533"/>
                  </a:lnTo>
                  <a:lnTo>
                    <a:pt x="51493" y="156189"/>
                  </a:lnTo>
                  <a:lnTo>
                    <a:pt x="61797" y="156737"/>
                  </a:lnTo>
                  <a:lnTo>
                    <a:pt x="72336" y="155879"/>
                  </a:lnTo>
                  <a:lnTo>
                    <a:pt x="81810" y="152860"/>
                  </a:lnTo>
                  <a:lnTo>
                    <a:pt x="90573" y="148400"/>
                  </a:lnTo>
                  <a:lnTo>
                    <a:pt x="98862" y="142979"/>
                  </a:lnTo>
                  <a:lnTo>
                    <a:pt x="105611" y="135695"/>
                  </a:lnTo>
                  <a:lnTo>
                    <a:pt x="111334" y="127169"/>
                  </a:lnTo>
                  <a:lnTo>
                    <a:pt x="116373" y="117814"/>
                  </a:lnTo>
                  <a:lnTo>
                    <a:pt x="118508" y="106683"/>
                  </a:lnTo>
                  <a:lnTo>
                    <a:pt x="118709" y="94369"/>
                  </a:lnTo>
                  <a:lnTo>
                    <a:pt x="117619" y="81265"/>
                  </a:lnTo>
                  <a:lnTo>
                    <a:pt x="114446" y="68859"/>
                  </a:lnTo>
                  <a:lnTo>
                    <a:pt x="109883" y="56918"/>
                  </a:lnTo>
                  <a:lnTo>
                    <a:pt x="104394" y="45286"/>
                  </a:lnTo>
                  <a:lnTo>
                    <a:pt x="97064" y="35085"/>
                  </a:lnTo>
                  <a:lnTo>
                    <a:pt x="88507" y="25837"/>
                  </a:lnTo>
                  <a:lnTo>
                    <a:pt x="273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80867" y="1574653"/>
              <a:ext cx="205954" cy="140199"/>
            </a:xfrm>
            <a:custGeom>
              <a:avLst/>
              <a:gdLst/>
              <a:ahLst/>
              <a:cxnLst/>
              <a:rect l="0" t="0" r="0" b="0"/>
              <a:pathLst>
                <a:path w="205954" h="140199">
                  <a:moveTo>
                    <a:pt x="0" y="11011"/>
                  </a:moveTo>
                  <a:lnTo>
                    <a:pt x="0" y="34394"/>
                  </a:lnTo>
                  <a:lnTo>
                    <a:pt x="1224" y="46176"/>
                  </a:lnTo>
                  <a:lnTo>
                    <a:pt x="3263" y="58925"/>
                  </a:lnTo>
                  <a:lnTo>
                    <a:pt x="5846" y="72317"/>
                  </a:lnTo>
                  <a:lnTo>
                    <a:pt x="8791" y="84917"/>
                  </a:lnTo>
                  <a:lnTo>
                    <a:pt x="11979" y="96987"/>
                  </a:lnTo>
                  <a:lnTo>
                    <a:pt x="15327" y="108704"/>
                  </a:lnTo>
                  <a:lnTo>
                    <a:pt x="20006" y="118963"/>
                  </a:lnTo>
                  <a:lnTo>
                    <a:pt x="25572" y="128249"/>
                  </a:lnTo>
                  <a:lnTo>
                    <a:pt x="31731" y="136886"/>
                  </a:lnTo>
                  <a:lnTo>
                    <a:pt x="38283" y="140198"/>
                  </a:lnTo>
                  <a:lnTo>
                    <a:pt x="45098" y="139958"/>
                  </a:lnTo>
                  <a:lnTo>
                    <a:pt x="52089" y="137352"/>
                  </a:lnTo>
                  <a:lnTo>
                    <a:pt x="57972" y="131943"/>
                  </a:lnTo>
                  <a:lnTo>
                    <a:pt x="63119" y="124667"/>
                  </a:lnTo>
                  <a:lnTo>
                    <a:pt x="67773" y="116146"/>
                  </a:lnTo>
                  <a:lnTo>
                    <a:pt x="72099" y="106795"/>
                  </a:lnTo>
                  <a:lnTo>
                    <a:pt x="76207" y="96890"/>
                  </a:lnTo>
                  <a:lnTo>
                    <a:pt x="80169" y="86616"/>
                  </a:lnTo>
                  <a:lnTo>
                    <a:pt x="82810" y="74873"/>
                  </a:lnTo>
                  <a:lnTo>
                    <a:pt x="84571" y="62150"/>
                  </a:lnTo>
                  <a:lnTo>
                    <a:pt x="85745" y="48775"/>
                  </a:lnTo>
                  <a:lnTo>
                    <a:pt x="87751" y="43528"/>
                  </a:lnTo>
                  <a:lnTo>
                    <a:pt x="90312" y="43701"/>
                  </a:lnTo>
                  <a:lnTo>
                    <a:pt x="93243" y="47486"/>
                  </a:lnTo>
                  <a:lnTo>
                    <a:pt x="103025" y="61481"/>
                  </a:lnTo>
                  <a:lnTo>
                    <a:pt x="109059" y="70351"/>
                  </a:lnTo>
                  <a:lnTo>
                    <a:pt x="115528" y="78712"/>
                  </a:lnTo>
                  <a:lnTo>
                    <a:pt x="122289" y="86733"/>
                  </a:lnTo>
                  <a:lnTo>
                    <a:pt x="129243" y="94527"/>
                  </a:lnTo>
                  <a:lnTo>
                    <a:pt x="143495" y="109712"/>
                  </a:lnTo>
                  <a:lnTo>
                    <a:pt x="150721" y="117188"/>
                  </a:lnTo>
                  <a:lnTo>
                    <a:pt x="159209" y="120948"/>
                  </a:lnTo>
                  <a:lnTo>
                    <a:pt x="168538" y="122231"/>
                  </a:lnTo>
                  <a:lnTo>
                    <a:pt x="178429" y="121863"/>
                  </a:lnTo>
                  <a:lnTo>
                    <a:pt x="186245" y="116724"/>
                  </a:lnTo>
                  <a:lnTo>
                    <a:pt x="192680" y="108403"/>
                  </a:lnTo>
                  <a:lnTo>
                    <a:pt x="198193" y="97962"/>
                  </a:lnTo>
                  <a:lnTo>
                    <a:pt x="201869" y="86108"/>
                  </a:lnTo>
                  <a:lnTo>
                    <a:pt x="204320" y="73311"/>
                  </a:lnTo>
                  <a:lnTo>
                    <a:pt x="205953" y="59885"/>
                  </a:lnTo>
                  <a:lnTo>
                    <a:pt x="205819" y="47264"/>
                  </a:lnTo>
                  <a:lnTo>
                    <a:pt x="204505" y="35180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000202" y="1574235"/>
              <a:ext cx="154163" cy="132557"/>
            </a:xfrm>
            <a:custGeom>
              <a:avLst/>
              <a:gdLst/>
              <a:ahLst/>
              <a:cxnLst/>
              <a:rect l="0" t="0" r="0" b="0"/>
              <a:pathLst>
                <a:path w="154163" h="132557">
                  <a:moveTo>
                    <a:pt x="0" y="418"/>
                  </a:moveTo>
                  <a:lnTo>
                    <a:pt x="0" y="23800"/>
                  </a:lnTo>
                  <a:lnTo>
                    <a:pt x="1224" y="34359"/>
                  </a:lnTo>
                  <a:lnTo>
                    <a:pt x="3263" y="45068"/>
                  </a:lnTo>
                  <a:lnTo>
                    <a:pt x="5846" y="55878"/>
                  </a:lnTo>
                  <a:lnTo>
                    <a:pt x="7568" y="67979"/>
                  </a:lnTo>
                  <a:lnTo>
                    <a:pt x="8716" y="80940"/>
                  </a:lnTo>
                  <a:lnTo>
                    <a:pt x="9482" y="94475"/>
                  </a:lnTo>
                  <a:lnTo>
                    <a:pt x="11215" y="99828"/>
                  </a:lnTo>
                  <a:lnTo>
                    <a:pt x="13595" y="99726"/>
                  </a:lnTo>
                  <a:lnTo>
                    <a:pt x="16404" y="95987"/>
                  </a:lnTo>
                  <a:lnTo>
                    <a:pt x="18277" y="87377"/>
                  </a:lnTo>
                  <a:lnTo>
                    <a:pt x="19526" y="75520"/>
                  </a:lnTo>
                  <a:lnTo>
                    <a:pt x="20359" y="61497"/>
                  </a:lnTo>
                  <a:lnTo>
                    <a:pt x="23361" y="48479"/>
                  </a:lnTo>
                  <a:lnTo>
                    <a:pt x="27809" y="36129"/>
                  </a:lnTo>
                  <a:lnTo>
                    <a:pt x="33222" y="24225"/>
                  </a:lnTo>
                  <a:lnTo>
                    <a:pt x="40500" y="15066"/>
                  </a:lnTo>
                  <a:lnTo>
                    <a:pt x="49023" y="7736"/>
                  </a:lnTo>
                  <a:lnTo>
                    <a:pt x="58376" y="1626"/>
                  </a:lnTo>
                  <a:lnTo>
                    <a:pt x="68282" y="0"/>
                  </a:lnTo>
                  <a:lnTo>
                    <a:pt x="78556" y="1363"/>
                  </a:lnTo>
                  <a:lnTo>
                    <a:pt x="89076" y="4718"/>
                  </a:lnTo>
                  <a:lnTo>
                    <a:pt x="98536" y="9402"/>
                  </a:lnTo>
                  <a:lnTo>
                    <a:pt x="107290" y="14972"/>
                  </a:lnTo>
                  <a:lnTo>
                    <a:pt x="115573" y="21132"/>
                  </a:lnTo>
                  <a:lnTo>
                    <a:pt x="122319" y="30133"/>
                  </a:lnTo>
                  <a:lnTo>
                    <a:pt x="128040" y="41028"/>
                  </a:lnTo>
                  <a:lnTo>
                    <a:pt x="133077" y="53185"/>
                  </a:lnTo>
                  <a:lnTo>
                    <a:pt x="137658" y="64960"/>
                  </a:lnTo>
                  <a:lnTo>
                    <a:pt x="141936" y="76480"/>
                  </a:lnTo>
                  <a:lnTo>
                    <a:pt x="154162" y="1325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440665" y="1488998"/>
              <a:ext cx="177167" cy="224301"/>
            </a:xfrm>
            <a:custGeom>
              <a:avLst/>
              <a:gdLst/>
              <a:ahLst/>
              <a:cxnLst/>
              <a:rect l="0" t="0" r="0" b="0"/>
              <a:pathLst>
                <a:path w="177167" h="224301">
                  <a:moveTo>
                    <a:pt x="0" y="30597"/>
                  </a:moveTo>
                  <a:lnTo>
                    <a:pt x="11692" y="18906"/>
                  </a:lnTo>
                  <a:lnTo>
                    <a:pt x="18806" y="14238"/>
                  </a:lnTo>
                  <a:lnTo>
                    <a:pt x="27219" y="9903"/>
                  </a:lnTo>
                  <a:lnTo>
                    <a:pt x="36499" y="5790"/>
                  </a:lnTo>
                  <a:lnTo>
                    <a:pt x="47579" y="3047"/>
                  </a:lnTo>
                  <a:lnTo>
                    <a:pt x="59860" y="1219"/>
                  </a:lnTo>
                  <a:lnTo>
                    <a:pt x="72941" y="0"/>
                  </a:lnTo>
                  <a:lnTo>
                    <a:pt x="85333" y="1634"/>
                  </a:lnTo>
                  <a:lnTo>
                    <a:pt x="97264" y="5171"/>
                  </a:lnTo>
                  <a:lnTo>
                    <a:pt x="108889" y="9976"/>
                  </a:lnTo>
                  <a:lnTo>
                    <a:pt x="115416" y="16850"/>
                  </a:lnTo>
                  <a:lnTo>
                    <a:pt x="118543" y="25102"/>
                  </a:lnTo>
                  <a:lnTo>
                    <a:pt x="119404" y="34275"/>
                  </a:lnTo>
                  <a:lnTo>
                    <a:pt x="115085" y="42837"/>
                  </a:lnTo>
                  <a:lnTo>
                    <a:pt x="107311" y="50992"/>
                  </a:lnTo>
                  <a:lnTo>
                    <a:pt x="97234" y="58876"/>
                  </a:lnTo>
                  <a:lnTo>
                    <a:pt x="86846" y="65355"/>
                  </a:lnTo>
                  <a:lnTo>
                    <a:pt x="76250" y="70898"/>
                  </a:lnTo>
                  <a:lnTo>
                    <a:pt x="65515" y="75817"/>
                  </a:lnTo>
                  <a:lnTo>
                    <a:pt x="62030" y="80320"/>
                  </a:lnTo>
                  <a:lnTo>
                    <a:pt x="63376" y="84545"/>
                  </a:lnTo>
                  <a:lnTo>
                    <a:pt x="67944" y="88585"/>
                  </a:lnTo>
                  <a:lnTo>
                    <a:pt x="74661" y="92503"/>
                  </a:lnTo>
                  <a:lnTo>
                    <a:pt x="82808" y="96337"/>
                  </a:lnTo>
                  <a:lnTo>
                    <a:pt x="91911" y="100118"/>
                  </a:lnTo>
                  <a:lnTo>
                    <a:pt x="101649" y="103861"/>
                  </a:lnTo>
                  <a:lnTo>
                    <a:pt x="122259" y="111283"/>
                  </a:lnTo>
                  <a:lnTo>
                    <a:pt x="131669" y="116199"/>
                  </a:lnTo>
                  <a:lnTo>
                    <a:pt x="140390" y="121923"/>
                  </a:lnTo>
                  <a:lnTo>
                    <a:pt x="148651" y="128186"/>
                  </a:lnTo>
                  <a:lnTo>
                    <a:pt x="156606" y="136032"/>
                  </a:lnTo>
                  <a:lnTo>
                    <a:pt x="164355" y="144933"/>
                  </a:lnTo>
                  <a:lnTo>
                    <a:pt x="171969" y="154538"/>
                  </a:lnTo>
                  <a:lnTo>
                    <a:pt x="175821" y="164612"/>
                  </a:lnTo>
                  <a:lnTo>
                    <a:pt x="177166" y="174998"/>
                  </a:lnTo>
                  <a:lnTo>
                    <a:pt x="176839" y="185593"/>
                  </a:lnTo>
                  <a:lnTo>
                    <a:pt x="171727" y="195103"/>
                  </a:lnTo>
                  <a:lnTo>
                    <a:pt x="163425" y="203890"/>
                  </a:lnTo>
                  <a:lnTo>
                    <a:pt x="152996" y="212195"/>
                  </a:lnTo>
                  <a:lnTo>
                    <a:pt x="141150" y="217732"/>
                  </a:lnTo>
                  <a:lnTo>
                    <a:pt x="128358" y="221423"/>
                  </a:lnTo>
                  <a:lnTo>
                    <a:pt x="114936" y="223883"/>
                  </a:lnTo>
                  <a:lnTo>
                    <a:pt x="101094" y="224300"/>
                  </a:lnTo>
                  <a:lnTo>
                    <a:pt x="86972" y="223355"/>
                  </a:lnTo>
                  <a:lnTo>
                    <a:pt x="72663" y="221501"/>
                  </a:lnTo>
                  <a:lnTo>
                    <a:pt x="59454" y="219042"/>
                  </a:lnTo>
                  <a:lnTo>
                    <a:pt x="46977" y="216179"/>
                  </a:lnTo>
                  <a:lnTo>
                    <a:pt x="11011" y="206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40405" y="1938034"/>
              <a:ext cx="143151" cy="147374"/>
            </a:xfrm>
            <a:custGeom>
              <a:avLst/>
              <a:gdLst/>
              <a:ahLst/>
              <a:cxnLst/>
              <a:rect l="0" t="0" r="0" b="0"/>
              <a:pathLst>
                <a:path w="143151" h="147374">
                  <a:moveTo>
                    <a:pt x="0" y="0"/>
                  </a:moveTo>
                  <a:lnTo>
                    <a:pt x="5845" y="17537"/>
                  </a:lnTo>
                  <a:lnTo>
                    <a:pt x="8791" y="27597"/>
                  </a:lnTo>
                  <a:lnTo>
                    <a:pt x="15327" y="51826"/>
                  </a:lnTo>
                  <a:lnTo>
                    <a:pt x="22310" y="82170"/>
                  </a:lnTo>
                  <a:lnTo>
                    <a:pt x="25884" y="98826"/>
                  </a:lnTo>
                  <a:lnTo>
                    <a:pt x="29491" y="113601"/>
                  </a:lnTo>
                  <a:lnTo>
                    <a:pt x="33119" y="127121"/>
                  </a:lnTo>
                  <a:lnTo>
                    <a:pt x="36762" y="139805"/>
                  </a:lnTo>
                  <a:lnTo>
                    <a:pt x="36743" y="145814"/>
                  </a:lnTo>
                  <a:lnTo>
                    <a:pt x="34283" y="147373"/>
                  </a:lnTo>
                  <a:lnTo>
                    <a:pt x="30196" y="145966"/>
                  </a:lnTo>
                  <a:lnTo>
                    <a:pt x="28696" y="141357"/>
                  </a:lnTo>
                  <a:lnTo>
                    <a:pt x="28918" y="134614"/>
                  </a:lnTo>
                  <a:lnTo>
                    <a:pt x="30290" y="126448"/>
                  </a:lnTo>
                  <a:lnTo>
                    <a:pt x="32429" y="117333"/>
                  </a:lnTo>
                  <a:lnTo>
                    <a:pt x="35078" y="107586"/>
                  </a:lnTo>
                  <a:lnTo>
                    <a:pt x="41284" y="86968"/>
                  </a:lnTo>
                  <a:lnTo>
                    <a:pt x="48120" y="65570"/>
                  </a:lnTo>
                  <a:lnTo>
                    <a:pt x="52880" y="55948"/>
                  </a:lnTo>
                  <a:lnTo>
                    <a:pt x="58500" y="47087"/>
                  </a:lnTo>
                  <a:lnTo>
                    <a:pt x="64693" y="38732"/>
                  </a:lnTo>
                  <a:lnTo>
                    <a:pt x="72493" y="31939"/>
                  </a:lnTo>
                  <a:lnTo>
                    <a:pt x="81363" y="26187"/>
                  </a:lnTo>
                  <a:lnTo>
                    <a:pt x="90947" y="21129"/>
                  </a:lnTo>
                  <a:lnTo>
                    <a:pt x="101007" y="18980"/>
                  </a:lnTo>
                  <a:lnTo>
                    <a:pt x="111384" y="18771"/>
                  </a:lnTo>
                  <a:lnTo>
                    <a:pt x="14315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482659" y="1938034"/>
              <a:ext cx="33036" cy="143151"/>
            </a:xfrm>
            <a:custGeom>
              <a:avLst/>
              <a:gdLst/>
              <a:ahLst/>
              <a:cxnLst/>
              <a:rect l="0" t="0" r="0" b="0"/>
              <a:pathLst>
                <a:path w="33036" h="143151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8791" y="66338"/>
                  </a:lnTo>
                  <a:lnTo>
                    <a:pt x="15327" y="88212"/>
                  </a:lnTo>
                  <a:lnTo>
                    <a:pt x="33035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579538" y="1942702"/>
              <a:ext cx="161267" cy="292201"/>
            </a:xfrm>
            <a:custGeom>
              <a:avLst/>
              <a:gdLst/>
              <a:ahLst/>
              <a:cxnLst/>
              <a:rect l="0" t="0" r="0" b="0"/>
              <a:pathLst>
                <a:path w="161267" h="292201">
                  <a:moveTo>
                    <a:pt x="123352" y="6344"/>
                  </a:moveTo>
                  <a:lnTo>
                    <a:pt x="105815" y="498"/>
                  </a:lnTo>
                  <a:lnTo>
                    <a:pt x="94532" y="0"/>
                  </a:lnTo>
                  <a:lnTo>
                    <a:pt x="80892" y="891"/>
                  </a:lnTo>
                  <a:lnTo>
                    <a:pt x="65681" y="2709"/>
                  </a:lnTo>
                  <a:lnTo>
                    <a:pt x="51870" y="5144"/>
                  </a:lnTo>
                  <a:lnTo>
                    <a:pt x="38992" y="7991"/>
                  </a:lnTo>
                  <a:lnTo>
                    <a:pt x="26737" y="11112"/>
                  </a:lnTo>
                  <a:lnTo>
                    <a:pt x="17343" y="16864"/>
                  </a:lnTo>
                  <a:lnTo>
                    <a:pt x="9857" y="24369"/>
                  </a:lnTo>
                  <a:lnTo>
                    <a:pt x="3642" y="33042"/>
                  </a:lnTo>
                  <a:lnTo>
                    <a:pt x="723" y="42496"/>
                  </a:lnTo>
                  <a:lnTo>
                    <a:pt x="0" y="52468"/>
                  </a:lnTo>
                  <a:lnTo>
                    <a:pt x="742" y="62787"/>
                  </a:lnTo>
                  <a:lnTo>
                    <a:pt x="7354" y="68443"/>
                  </a:lnTo>
                  <a:lnTo>
                    <a:pt x="17879" y="70990"/>
                  </a:lnTo>
                  <a:lnTo>
                    <a:pt x="31014" y="71464"/>
                  </a:lnTo>
                  <a:lnTo>
                    <a:pt x="43441" y="69333"/>
                  </a:lnTo>
                  <a:lnTo>
                    <a:pt x="55396" y="65466"/>
                  </a:lnTo>
                  <a:lnTo>
                    <a:pt x="67036" y="60441"/>
                  </a:lnTo>
                  <a:lnTo>
                    <a:pt x="77244" y="53420"/>
                  </a:lnTo>
                  <a:lnTo>
                    <a:pt x="86496" y="45069"/>
                  </a:lnTo>
                  <a:lnTo>
                    <a:pt x="95111" y="35831"/>
                  </a:lnTo>
                  <a:lnTo>
                    <a:pt x="102077" y="33343"/>
                  </a:lnTo>
                  <a:lnTo>
                    <a:pt x="107946" y="35355"/>
                  </a:lnTo>
                  <a:lnTo>
                    <a:pt x="113081" y="40366"/>
                  </a:lnTo>
                  <a:lnTo>
                    <a:pt x="117728" y="49825"/>
                  </a:lnTo>
                  <a:lnTo>
                    <a:pt x="122050" y="62249"/>
                  </a:lnTo>
                  <a:lnTo>
                    <a:pt x="126155" y="76648"/>
                  </a:lnTo>
                  <a:lnTo>
                    <a:pt x="130115" y="92366"/>
                  </a:lnTo>
                  <a:lnTo>
                    <a:pt x="137777" y="126143"/>
                  </a:lnTo>
                  <a:lnTo>
                    <a:pt x="141533" y="141268"/>
                  </a:lnTo>
                  <a:lnTo>
                    <a:pt x="145261" y="155021"/>
                  </a:lnTo>
                  <a:lnTo>
                    <a:pt x="152666" y="181315"/>
                  </a:lnTo>
                  <a:lnTo>
                    <a:pt x="160035" y="209314"/>
                  </a:lnTo>
                  <a:lnTo>
                    <a:pt x="161266" y="223632"/>
                  </a:lnTo>
                  <a:lnTo>
                    <a:pt x="160863" y="238072"/>
                  </a:lnTo>
                  <a:lnTo>
                    <a:pt x="159371" y="252592"/>
                  </a:lnTo>
                  <a:lnTo>
                    <a:pt x="155929" y="264719"/>
                  </a:lnTo>
                  <a:lnTo>
                    <a:pt x="151188" y="275251"/>
                  </a:lnTo>
                  <a:lnTo>
                    <a:pt x="145580" y="284719"/>
                  </a:lnTo>
                  <a:lnTo>
                    <a:pt x="136947" y="289808"/>
                  </a:lnTo>
                  <a:lnTo>
                    <a:pt x="126298" y="291977"/>
                  </a:lnTo>
                  <a:lnTo>
                    <a:pt x="114304" y="292200"/>
                  </a:lnTo>
                  <a:lnTo>
                    <a:pt x="102638" y="289901"/>
                  </a:lnTo>
                  <a:lnTo>
                    <a:pt x="91190" y="285921"/>
                  </a:lnTo>
                  <a:lnTo>
                    <a:pt x="79888" y="280821"/>
                  </a:lnTo>
                  <a:lnTo>
                    <a:pt x="68682" y="273751"/>
                  </a:lnTo>
                  <a:lnTo>
                    <a:pt x="57542" y="265367"/>
                  </a:lnTo>
                  <a:lnTo>
                    <a:pt x="13237" y="2155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801994" y="1871965"/>
              <a:ext cx="154163" cy="198209"/>
            </a:xfrm>
            <a:custGeom>
              <a:avLst/>
              <a:gdLst/>
              <a:ahLst/>
              <a:cxnLst/>
              <a:rect l="0" t="0" r="0" b="0"/>
              <a:pathLst>
                <a:path w="154163" h="198209">
                  <a:moveTo>
                    <a:pt x="0" y="0"/>
                  </a:moveTo>
                  <a:lnTo>
                    <a:pt x="5846" y="29228"/>
                  </a:lnTo>
                  <a:lnTo>
                    <a:pt x="11979" y="56629"/>
                  </a:lnTo>
                  <a:lnTo>
                    <a:pt x="15327" y="70787"/>
                  </a:lnTo>
                  <a:lnTo>
                    <a:pt x="18783" y="83897"/>
                  </a:lnTo>
                  <a:lnTo>
                    <a:pt x="33120" y="134572"/>
                  </a:lnTo>
                  <a:lnTo>
                    <a:pt x="36762" y="148443"/>
                  </a:lnTo>
                  <a:lnTo>
                    <a:pt x="39190" y="162585"/>
                  </a:lnTo>
                  <a:lnTo>
                    <a:pt x="40809" y="176906"/>
                  </a:lnTo>
                  <a:lnTo>
                    <a:pt x="41888" y="191348"/>
                  </a:lnTo>
                  <a:lnTo>
                    <a:pt x="42608" y="196082"/>
                  </a:lnTo>
                  <a:lnTo>
                    <a:pt x="43087" y="194343"/>
                  </a:lnTo>
                  <a:lnTo>
                    <a:pt x="43407" y="188291"/>
                  </a:lnTo>
                  <a:lnTo>
                    <a:pt x="43762" y="168514"/>
                  </a:lnTo>
                  <a:lnTo>
                    <a:pt x="43857" y="156389"/>
                  </a:lnTo>
                  <a:lnTo>
                    <a:pt x="46367" y="145859"/>
                  </a:lnTo>
                  <a:lnTo>
                    <a:pt x="50488" y="136391"/>
                  </a:lnTo>
                  <a:lnTo>
                    <a:pt x="55681" y="127633"/>
                  </a:lnTo>
                  <a:lnTo>
                    <a:pt x="64038" y="123017"/>
                  </a:lnTo>
                  <a:lnTo>
                    <a:pt x="74503" y="121163"/>
                  </a:lnTo>
                  <a:lnTo>
                    <a:pt x="86374" y="121151"/>
                  </a:lnTo>
                  <a:lnTo>
                    <a:pt x="96735" y="124814"/>
                  </a:lnTo>
                  <a:lnTo>
                    <a:pt x="106089" y="130926"/>
                  </a:lnTo>
                  <a:lnTo>
                    <a:pt x="114772" y="138671"/>
                  </a:lnTo>
                  <a:lnTo>
                    <a:pt x="121785" y="147505"/>
                  </a:lnTo>
                  <a:lnTo>
                    <a:pt x="127683" y="157065"/>
                  </a:lnTo>
                  <a:lnTo>
                    <a:pt x="15416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077283" y="1916011"/>
              <a:ext cx="33036" cy="165174"/>
            </a:xfrm>
            <a:custGeom>
              <a:avLst/>
              <a:gdLst/>
              <a:ahLst/>
              <a:cxnLst/>
              <a:rect l="0" t="0" r="0" b="0"/>
              <a:pathLst>
                <a:path w="33036" h="165174">
                  <a:moveTo>
                    <a:pt x="0" y="0"/>
                  </a:moveTo>
                  <a:lnTo>
                    <a:pt x="5846" y="23383"/>
                  </a:lnTo>
                  <a:lnTo>
                    <a:pt x="11979" y="51176"/>
                  </a:lnTo>
                  <a:lnTo>
                    <a:pt x="18783" y="82697"/>
                  </a:lnTo>
                  <a:lnTo>
                    <a:pt x="22310" y="97954"/>
                  </a:lnTo>
                  <a:lnTo>
                    <a:pt x="33035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088295" y="2026127"/>
              <a:ext cx="110116" cy="11012"/>
            </a:xfrm>
            <a:custGeom>
              <a:avLst/>
              <a:gdLst/>
              <a:ahLst/>
              <a:cxnLst/>
              <a:rect l="0" t="0" r="0" b="0"/>
              <a:pathLst>
                <a:path w="110116" h="11012">
                  <a:moveTo>
                    <a:pt x="0" y="0"/>
                  </a:moveTo>
                  <a:lnTo>
                    <a:pt x="29229" y="0"/>
                  </a:lnTo>
                  <a:lnTo>
                    <a:pt x="42732" y="1223"/>
                  </a:lnTo>
                  <a:lnTo>
                    <a:pt x="110115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414327" y="1905000"/>
              <a:ext cx="136383" cy="176185"/>
            </a:xfrm>
            <a:custGeom>
              <a:avLst/>
              <a:gdLst/>
              <a:ahLst/>
              <a:cxnLst/>
              <a:rect l="0" t="0" r="0" b="0"/>
              <a:pathLst>
                <a:path w="136383" h="176185">
                  <a:moveTo>
                    <a:pt x="15326" y="0"/>
                  </a:moveTo>
                  <a:lnTo>
                    <a:pt x="0" y="45979"/>
                  </a:lnTo>
                  <a:lnTo>
                    <a:pt x="2662" y="55123"/>
                  </a:lnTo>
                  <a:lnTo>
                    <a:pt x="9330" y="63666"/>
                  </a:lnTo>
                  <a:lnTo>
                    <a:pt x="18670" y="71808"/>
                  </a:lnTo>
                  <a:lnTo>
                    <a:pt x="31014" y="77236"/>
                  </a:lnTo>
                  <a:lnTo>
                    <a:pt x="45361" y="80854"/>
                  </a:lnTo>
                  <a:lnTo>
                    <a:pt x="61043" y="83267"/>
                  </a:lnTo>
                  <a:lnTo>
                    <a:pt x="75168" y="87322"/>
                  </a:lnTo>
                  <a:lnTo>
                    <a:pt x="88256" y="92473"/>
                  </a:lnTo>
                  <a:lnTo>
                    <a:pt x="100651" y="98354"/>
                  </a:lnTo>
                  <a:lnTo>
                    <a:pt x="111362" y="104721"/>
                  </a:lnTo>
                  <a:lnTo>
                    <a:pt x="120949" y="111413"/>
                  </a:lnTo>
                  <a:lnTo>
                    <a:pt x="129788" y="118322"/>
                  </a:lnTo>
                  <a:lnTo>
                    <a:pt x="134457" y="126598"/>
                  </a:lnTo>
                  <a:lnTo>
                    <a:pt x="136346" y="135786"/>
                  </a:lnTo>
                  <a:lnTo>
                    <a:pt x="136382" y="145581"/>
                  </a:lnTo>
                  <a:lnTo>
                    <a:pt x="132735" y="153335"/>
                  </a:lnTo>
                  <a:lnTo>
                    <a:pt x="126634" y="159728"/>
                  </a:lnTo>
                  <a:lnTo>
                    <a:pt x="118895" y="165214"/>
                  </a:lnTo>
                  <a:lnTo>
                    <a:pt x="107619" y="168871"/>
                  </a:lnTo>
                  <a:lnTo>
                    <a:pt x="93984" y="171309"/>
                  </a:lnTo>
                  <a:lnTo>
                    <a:pt x="78776" y="172934"/>
                  </a:lnTo>
                  <a:lnTo>
                    <a:pt x="63744" y="174017"/>
                  </a:lnTo>
                  <a:lnTo>
                    <a:pt x="48829" y="174740"/>
                  </a:lnTo>
                  <a:lnTo>
                    <a:pt x="4315" y="176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440665" y="1905000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11011"/>
                  </a:moveTo>
                  <a:lnTo>
                    <a:pt x="17537" y="5165"/>
                  </a:lnTo>
                  <a:lnTo>
                    <a:pt x="27597" y="3443"/>
                  </a:lnTo>
                  <a:lnTo>
                    <a:pt x="39197" y="2295"/>
                  </a:lnTo>
                  <a:lnTo>
                    <a:pt x="51825" y="1530"/>
                  </a:lnTo>
                  <a:lnTo>
                    <a:pt x="78907" y="680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197942" y="3028179"/>
            <a:ext cx="2064487" cy="495521"/>
            <a:chOff x="2197942" y="3028179"/>
            <a:chExt cx="2064487" cy="495521"/>
          </a:xfrm>
        </p:grpSpPr>
        <p:sp>
          <p:nvSpPr>
            <p:cNvPr id="24" name="Freeform 23"/>
            <p:cNvSpPr/>
            <p:nvPr/>
          </p:nvSpPr>
          <p:spPr>
            <a:xfrm>
              <a:off x="2197942" y="3028179"/>
              <a:ext cx="16337" cy="209220"/>
            </a:xfrm>
            <a:custGeom>
              <a:avLst/>
              <a:gdLst/>
              <a:ahLst/>
              <a:cxnLst/>
              <a:rect l="0" t="0" r="0" b="0"/>
              <a:pathLst>
                <a:path w="16337" h="209220">
                  <a:moveTo>
                    <a:pt x="16336" y="0"/>
                  </a:moveTo>
                  <a:lnTo>
                    <a:pt x="1009" y="45979"/>
                  </a:lnTo>
                  <a:lnTo>
                    <a:pt x="0" y="56347"/>
                  </a:lnTo>
                  <a:lnTo>
                    <a:pt x="551" y="66928"/>
                  </a:lnTo>
                  <a:lnTo>
                    <a:pt x="2142" y="77654"/>
                  </a:lnTo>
                  <a:lnTo>
                    <a:pt x="3203" y="89698"/>
                  </a:lnTo>
                  <a:lnTo>
                    <a:pt x="3910" y="102621"/>
                  </a:lnTo>
                  <a:lnTo>
                    <a:pt x="4696" y="130031"/>
                  </a:lnTo>
                  <a:lnTo>
                    <a:pt x="5324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247312" y="3094248"/>
              <a:ext cx="99105" cy="352371"/>
            </a:xfrm>
            <a:custGeom>
              <a:avLst/>
              <a:gdLst/>
              <a:ahLst/>
              <a:cxnLst/>
              <a:rect l="0" t="0" r="0" b="0"/>
              <a:pathLst>
                <a:path w="99105" h="352371">
                  <a:moveTo>
                    <a:pt x="0" y="352370"/>
                  </a:moveTo>
                  <a:lnTo>
                    <a:pt x="0" y="285218"/>
                  </a:lnTo>
                  <a:lnTo>
                    <a:pt x="1224" y="270897"/>
                  </a:lnTo>
                  <a:lnTo>
                    <a:pt x="3263" y="257679"/>
                  </a:lnTo>
                  <a:lnTo>
                    <a:pt x="5846" y="245197"/>
                  </a:lnTo>
                  <a:lnTo>
                    <a:pt x="10015" y="231981"/>
                  </a:lnTo>
                  <a:lnTo>
                    <a:pt x="15241" y="218276"/>
                  </a:lnTo>
                  <a:lnTo>
                    <a:pt x="21172" y="204246"/>
                  </a:lnTo>
                  <a:lnTo>
                    <a:pt x="27574" y="191222"/>
                  </a:lnTo>
                  <a:lnTo>
                    <a:pt x="34288" y="178868"/>
                  </a:lnTo>
                  <a:lnTo>
                    <a:pt x="41211" y="166963"/>
                  </a:lnTo>
                  <a:lnTo>
                    <a:pt x="47051" y="154131"/>
                  </a:lnTo>
                  <a:lnTo>
                    <a:pt x="52167" y="140683"/>
                  </a:lnTo>
                  <a:lnTo>
                    <a:pt x="56801" y="126823"/>
                  </a:lnTo>
                  <a:lnTo>
                    <a:pt x="61114" y="112689"/>
                  </a:lnTo>
                  <a:lnTo>
                    <a:pt x="73030" y="70639"/>
                  </a:lnTo>
                  <a:lnTo>
                    <a:pt x="76827" y="58104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401474" y="3219797"/>
              <a:ext cx="308325" cy="226822"/>
            </a:xfrm>
            <a:custGeom>
              <a:avLst/>
              <a:gdLst/>
              <a:ahLst/>
              <a:cxnLst/>
              <a:rect l="0" t="0" r="0" b="0"/>
              <a:pathLst>
                <a:path w="308325" h="226822">
                  <a:moveTo>
                    <a:pt x="0" y="50636"/>
                  </a:moveTo>
                  <a:lnTo>
                    <a:pt x="11691" y="33099"/>
                  </a:lnTo>
                  <a:lnTo>
                    <a:pt x="17582" y="25486"/>
                  </a:lnTo>
                  <a:lnTo>
                    <a:pt x="23957" y="17964"/>
                  </a:lnTo>
                  <a:lnTo>
                    <a:pt x="30653" y="10502"/>
                  </a:lnTo>
                  <a:lnTo>
                    <a:pt x="40012" y="5528"/>
                  </a:lnTo>
                  <a:lnTo>
                    <a:pt x="51145" y="2211"/>
                  </a:lnTo>
                  <a:lnTo>
                    <a:pt x="63461" y="0"/>
                  </a:lnTo>
                  <a:lnTo>
                    <a:pt x="75342" y="973"/>
                  </a:lnTo>
                  <a:lnTo>
                    <a:pt x="86933" y="4069"/>
                  </a:lnTo>
                  <a:lnTo>
                    <a:pt x="98331" y="8580"/>
                  </a:lnTo>
                  <a:lnTo>
                    <a:pt x="107153" y="15258"/>
                  </a:lnTo>
                  <a:lnTo>
                    <a:pt x="114258" y="23380"/>
                  </a:lnTo>
                  <a:lnTo>
                    <a:pt x="120218" y="32465"/>
                  </a:lnTo>
                  <a:lnTo>
                    <a:pt x="122969" y="43416"/>
                  </a:lnTo>
                  <a:lnTo>
                    <a:pt x="123578" y="55611"/>
                  </a:lnTo>
                  <a:lnTo>
                    <a:pt x="122761" y="68635"/>
                  </a:lnTo>
                  <a:lnTo>
                    <a:pt x="119770" y="80988"/>
                  </a:lnTo>
                  <a:lnTo>
                    <a:pt x="115328" y="92894"/>
                  </a:lnTo>
                  <a:lnTo>
                    <a:pt x="109920" y="104502"/>
                  </a:lnTo>
                  <a:lnTo>
                    <a:pt x="102644" y="115911"/>
                  </a:lnTo>
                  <a:lnTo>
                    <a:pt x="94123" y="127187"/>
                  </a:lnTo>
                  <a:lnTo>
                    <a:pt x="84772" y="138375"/>
                  </a:lnTo>
                  <a:lnTo>
                    <a:pt x="76091" y="148281"/>
                  </a:lnTo>
                  <a:lnTo>
                    <a:pt x="59920" y="165813"/>
                  </a:lnTo>
                  <a:lnTo>
                    <a:pt x="50958" y="172690"/>
                  </a:lnTo>
                  <a:lnTo>
                    <a:pt x="41313" y="178499"/>
                  </a:lnTo>
                  <a:lnTo>
                    <a:pt x="31213" y="183595"/>
                  </a:lnTo>
                  <a:lnTo>
                    <a:pt x="26926" y="184545"/>
                  </a:lnTo>
                  <a:lnTo>
                    <a:pt x="26515" y="182731"/>
                  </a:lnTo>
                  <a:lnTo>
                    <a:pt x="28688" y="179075"/>
                  </a:lnTo>
                  <a:lnTo>
                    <a:pt x="33808" y="175415"/>
                  </a:lnTo>
                  <a:lnTo>
                    <a:pt x="40891" y="171751"/>
                  </a:lnTo>
                  <a:lnTo>
                    <a:pt x="49284" y="168084"/>
                  </a:lnTo>
                  <a:lnTo>
                    <a:pt x="59773" y="165640"/>
                  </a:lnTo>
                  <a:lnTo>
                    <a:pt x="71660" y="164011"/>
                  </a:lnTo>
                  <a:lnTo>
                    <a:pt x="84479" y="162924"/>
                  </a:lnTo>
                  <a:lnTo>
                    <a:pt x="97918" y="162200"/>
                  </a:lnTo>
                  <a:lnTo>
                    <a:pt x="125902" y="161395"/>
                  </a:lnTo>
                  <a:lnTo>
                    <a:pt x="140216" y="162405"/>
                  </a:lnTo>
                  <a:lnTo>
                    <a:pt x="154653" y="164301"/>
                  </a:lnTo>
                  <a:lnTo>
                    <a:pt x="169171" y="166788"/>
                  </a:lnTo>
                  <a:lnTo>
                    <a:pt x="183744" y="170894"/>
                  </a:lnTo>
                  <a:lnTo>
                    <a:pt x="198354" y="176077"/>
                  </a:lnTo>
                  <a:lnTo>
                    <a:pt x="212987" y="181981"/>
                  </a:lnTo>
                  <a:lnTo>
                    <a:pt x="239035" y="191802"/>
                  </a:lnTo>
                  <a:lnTo>
                    <a:pt x="251120" y="196134"/>
                  </a:lnTo>
                  <a:lnTo>
                    <a:pt x="261623" y="201469"/>
                  </a:lnTo>
                  <a:lnTo>
                    <a:pt x="271073" y="207473"/>
                  </a:lnTo>
                  <a:lnTo>
                    <a:pt x="308324" y="226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167654" y="3237398"/>
              <a:ext cx="312954" cy="220233"/>
            </a:xfrm>
            <a:custGeom>
              <a:avLst/>
              <a:gdLst/>
              <a:ahLst/>
              <a:cxnLst/>
              <a:rect l="0" t="0" r="0" b="0"/>
              <a:pathLst>
                <a:path w="312954" h="220233">
                  <a:moveTo>
                    <a:pt x="48676" y="0"/>
                  </a:moveTo>
                  <a:lnTo>
                    <a:pt x="42830" y="23383"/>
                  </a:lnTo>
                  <a:lnTo>
                    <a:pt x="38661" y="33941"/>
                  </a:lnTo>
                  <a:lnTo>
                    <a:pt x="33435" y="44651"/>
                  </a:lnTo>
                  <a:lnTo>
                    <a:pt x="27504" y="55461"/>
                  </a:lnTo>
                  <a:lnTo>
                    <a:pt x="22326" y="66338"/>
                  </a:lnTo>
                  <a:lnTo>
                    <a:pt x="17651" y="77260"/>
                  </a:lnTo>
                  <a:lnTo>
                    <a:pt x="13310" y="88212"/>
                  </a:lnTo>
                  <a:lnTo>
                    <a:pt x="5225" y="110169"/>
                  </a:lnTo>
                  <a:lnTo>
                    <a:pt x="1356" y="121163"/>
                  </a:lnTo>
                  <a:lnTo>
                    <a:pt x="0" y="132163"/>
                  </a:lnTo>
                  <a:lnTo>
                    <a:pt x="320" y="143166"/>
                  </a:lnTo>
                  <a:lnTo>
                    <a:pt x="1756" y="154173"/>
                  </a:lnTo>
                  <a:lnTo>
                    <a:pt x="5161" y="163957"/>
                  </a:lnTo>
                  <a:lnTo>
                    <a:pt x="9878" y="172927"/>
                  </a:lnTo>
                  <a:lnTo>
                    <a:pt x="15469" y="181354"/>
                  </a:lnTo>
                  <a:lnTo>
                    <a:pt x="24091" y="186972"/>
                  </a:lnTo>
                  <a:lnTo>
                    <a:pt x="34733" y="190718"/>
                  </a:lnTo>
                  <a:lnTo>
                    <a:pt x="46722" y="193215"/>
                  </a:lnTo>
                  <a:lnTo>
                    <a:pt x="58384" y="192432"/>
                  </a:lnTo>
                  <a:lnTo>
                    <a:pt x="69830" y="189464"/>
                  </a:lnTo>
                  <a:lnTo>
                    <a:pt x="81131" y="185038"/>
                  </a:lnTo>
                  <a:lnTo>
                    <a:pt x="92336" y="178416"/>
                  </a:lnTo>
                  <a:lnTo>
                    <a:pt x="103476" y="170332"/>
                  </a:lnTo>
                  <a:lnTo>
                    <a:pt x="114573" y="161272"/>
                  </a:lnTo>
                  <a:lnTo>
                    <a:pt x="125642" y="152784"/>
                  </a:lnTo>
                  <a:lnTo>
                    <a:pt x="136692" y="144679"/>
                  </a:lnTo>
                  <a:lnTo>
                    <a:pt x="147729" y="136828"/>
                  </a:lnTo>
                  <a:lnTo>
                    <a:pt x="157534" y="129148"/>
                  </a:lnTo>
                  <a:lnTo>
                    <a:pt x="166518" y="121580"/>
                  </a:lnTo>
                  <a:lnTo>
                    <a:pt x="174954" y="114088"/>
                  </a:lnTo>
                  <a:lnTo>
                    <a:pt x="190853" y="99239"/>
                  </a:lnTo>
                  <a:lnTo>
                    <a:pt x="198518" y="91853"/>
                  </a:lnTo>
                  <a:lnTo>
                    <a:pt x="207299" y="84482"/>
                  </a:lnTo>
                  <a:lnTo>
                    <a:pt x="216823" y="77121"/>
                  </a:lnTo>
                  <a:lnTo>
                    <a:pt x="226844" y="69767"/>
                  </a:lnTo>
                  <a:lnTo>
                    <a:pt x="235971" y="62417"/>
                  </a:lnTo>
                  <a:lnTo>
                    <a:pt x="244502" y="55070"/>
                  </a:lnTo>
                  <a:lnTo>
                    <a:pt x="252637" y="47725"/>
                  </a:lnTo>
                  <a:lnTo>
                    <a:pt x="259284" y="46499"/>
                  </a:lnTo>
                  <a:lnTo>
                    <a:pt x="264938" y="49352"/>
                  </a:lnTo>
                  <a:lnTo>
                    <a:pt x="269932" y="54925"/>
                  </a:lnTo>
                  <a:lnTo>
                    <a:pt x="274484" y="62310"/>
                  </a:lnTo>
                  <a:lnTo>
                    <a:pt x="278743" y="70904"/>
                  </a:lnTo>
                  <a:lnTo>
                    <a:pt x="282805" y="80304"/>
                  </a:lnTo>
                  <a:lnTo>
                    <a:pt x="285513" y="92689"/>
                  </a:lnTo>
                  <a:lnTo>
                    <a:pt x="287319" y="107062"/>
                  </a:lnTo>
                  <a:lnTo>
                    <a:pt x="288523" y="122762"/>
                  </a:lnTo>
                  <a:lnTo>
                    <a:pt x="290549" y="136899"/>
                  </a:lnTo>
                  <a:lnTo>
                    <a:pt x="293123" y="149995"/>
                  </a:lnTo>
                  <a:lnTo>
                    <a:pt x="296062" y="162396"/>
                  </a:lnTo>
                  <a:lnTo>
                    <a:pt x="299246" y="174333"/>
                  </a:lnTo>
                  <a:lnTo>
                    <a:pt x="312953" y="220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513642" y="3237398"/>
              <a:ext cx="22024" cy="286302"/>
            </a:xfrm>
            <a:custGeom>
              <a:avLst/>
              <a:gdLst/>
              <a:ahLst/>
              <a:cxnLst/>
              <a:rect l="0" t="0" r="0" b="0"/>
              <a:pathLst>
                <a:path w="22024" h="286302">
                  <a:moveTo>
                    <a:pt x="0" y="0"/>
                  </a:moveTo>
                  <a:lnTo>
                    <a:pt x="0" y="123578"/>
                  </a:lnTo>
                  <a:lnTo>
                    <a:pt x="1223" y="138667"/>
                  </a:lnTo>
                  <a:lnTo>
                    <a:pt x="3263" y="153620"/>
                  </a:lnTo>
                  <a:lnTo>
                    <a:pt x="5845" y="168483"/>
                  </a:lnTo>
                  <a:lnTo>
                    <a:pt x="7567" y="183285"/>
                  </a:lnTo>
                  <a:lnTo>
                    <a:pt x="8715" y="198048"/>
                  </a:lnTo>
                  <a:lnTo>
                    <a:pt x="9481" y="212784"/>
                  </a:lnTo>
                  <a:lnTo>
                    <a:pt x="11214" y="226278"/>
                  </a:lnTo>
                  <a:lnTo>
                    <a:pt x="22023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524653" y="3193352"/>
              <a:ext cx="191971" cy="187198"/>
            </a:xfrm>
            <a:custGeom>
              <a:avLst/>
              <a:gdLst/>
              <a:ahLst/>
              <a:cxnLst/>
              <a:rect l="0" t="0" r="0" b="0"/>
              <a:pathLst>
                <a:path w="191971" h="187198">
                  <a:moveTo>
                    <a:pt x="0" y="0"/>
                  </a:moveTo>
                  <a:lnTo>
                    <a:pt x="61306" y="15327"/>
                  </a:lnTo>
                  <a:lnTo>
                    <a:pt x="75129" y="20006"/>
                  </a:lnTo>
                  <a:lnTo>
                    <a:pt x="89239" y="25573"/>
                  </a:lnTo>
                  <a:lnTo>
                    <a:pt x="103539" y="31730"/>
                  </a:lnTo>
                  <a:lnTo>
                    <a:pt x="132479" y="45098"/>
                  </a:lnTo>
                  <a:lnTo>
                    <a:pt x="147048" y="52088"/>
                  </a:lnTo>
                  <a:lnTo>
                    <a:pt x="160430" y="59196"/>
                  </a:lnTo>
                  <a:lnTo>
                    <a:pt x="173023" y="66381"/>
                  </a:lnTo>
                  <a:lnTo>
                    <a:pt x="185089" y="73618"/>
                  </a:lnTo>
                  <a:lnTo>
                    <a:pt x="190686" y="82113"/>
                  </a:lnTo>
                  <a:lnTo>
                    <a:pt x="191970" y="91447"/>
                  </a:lnTo>
                  <a:lnTo>
                    <a:pt x="190379" y="101341"/>
                  </a:lnTo>
                  <a:lnTo>
                    <a:pt x="186872" y="110383"/>
                  </a:lnTo>
                  <a:lnTo>
                    <a:pt x="182086" y="118859"/>
                  </a:lnTo>
                  <a:lnTo>
                    <a:pt x="176448" y="126956"/>
                  </a:lnTo>
                  <a:lnTo>
                    <a:pt x="169020" y="133578"/>
                  </a:lnTo>
                  <a:lnTo>
                    <a:pt x="160397" y="139215"/>
                  </a:lnTo>
                  <a:lnTo>
                    <a:pt x="150978" y="144198"/>
                  </a:lnTo>
                  <a:lnTo>
                    <a:pt x="139804" y="148743"/>
                  </a:lnTo>
                  <a:lnTo>
                    <a:pt x="127461" y="152996"/>
                  </a:lnTo>
                  <a:lnTo>
                    <a:pt x="89969" y="164828"/>
                  </a:lnTo>
                  <a:lnTo>
                    <a:pt x="55614" y="176083"/>
                  </a:lnTo>
                  <a:lnTo>
                    <a:pt x="11012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910058" y="3083236"/>
              <a:ext cx="55059" cy="297314"/>
            </a:xfrm>
            <a:custGeom>
              <a:avLst/>
              <a:gdLst/>
              <a:ahLst/>
              <a:cxnLst/>
              <a:rect l="0" t="0" r="0" b="0"/>
              <a:pathLst>
                <a:path w="55059" h="297314">
                  <a:moveTo>
                    <a:pt x="0" y="0"/>
                  </a:moveTo>
                  <a:lnTo>
                    <a:pt x="15327" y="45980"/>
                  </a:lnTo>
                  <a:lnTo>
                    <a:pt x="18782" y="57571"/>
                  </a:lnTo>
                  <a:lnTo>
                    <a:pt x="25885" y="83500"/>
                  </a:lnTo>
                  <a:lnTo>
                    <a:pt x="28268" y="97266"/>
                  </a:lnTo>
                  <a:lnTo>
                    <a:pt x="29857" y="111337"/>
                  </a:lnTo>
                  <a:lnTo>
                    <a:pt x="30916" y="125612"/>
                  </a:lnTo>
                  <a:lnTo>
                    <a:pt x="32846" y="138800"/>
                  </a:lnTo>
                  <a:lnTo>
                    <a:pt x="35356" y="151262"/>
                  </a:lnTo>
                  <a:lnTo>
                    <a:pt x="38253" y="163240"/>
                  </a:lnTo>
                  <a:lnTo>
                    <a:pt x="40184" y="176120"/>
                  </a:lnTo>
                  <a:lnTo>
                    <a:pt x="41472" y="189601"/>
                  </a:lnTo>
                  <a:lnTo>
                    <a:pt x="42330" y="203481"/>
                  </a:lnTo>
                  <a:lnTo>
                    <a:pt x="43283" y="231955"/>
                  </a:lnTo>
                  <a:lnTo>
                    <a:pt x="55058" y="2973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163324" y="3083236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108266" y="3347514"/>
              <a:ext cx="154163" cy="165174"/>
            </a:xfrm>
            <a:custGeom>
              <a:avLst/>
              <a:gdLst/>
              <a:ahLst/>
              <a:cxnLst/>
              <a:rect l="0" t="0" r="0" b="0"/>
              <a:pathLst>
                <a:path w="154163" h="165174">
                  <a:moveTo>
                    <a:pt x="154162" y="0"/>
                  </a:moveTo>
                  <a:lnTo>
                    <a:pt x="148316" y="17537"/>
                  </a:lnTo>
                  <a:lnTo>
                    <a:pt x="145371" y="27597"/>
                  </a:lnTo>
                  <a:lnTo>
                    <a:pt x="138835" y="51826"/>
                  </a:lnTo>
                  <a:lnTo>
                    <a:pt x="134156" y="62691"/>
                  </a:lnTo>
                  <a:lnTo>
                    <a:pt x="128590" y="72382"/>
                  </a:lnTo>
                  <a:lnTo>
                    <a:pt x="122431" y="81289"/>
                  </a:lnTo>
                  <a:lnTo>
                    <a:pt x="115879" y="89675"/>
                  </a:lnTo>
                  <a:lnTo>
                    <a:pt x="109064" y="97712"/>
                  </a:lnTo>
                  <a:lnTo>
                    <a:pt x="102073" y="105517"/>
                  </a:lnTo>
                  <a:lnTo>
                    <a:pt x="93743" y="113167"/>
                  </a:lnTo>
                  <a:lnTo>
                    <a:pt x="84518" y="120715"/>
                  </a:lnTo>
                  <a:lnTo>
                    <a:pt x="74698" y="128193"/>
                  </a:lnTo>
                  <a:lnTo>
                    <a:pt x="64481" y="134402"/>
                  </a:lnTo>
                  <a:lnTo>
                    <a:pt x="53999" y="139766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372543" y="3042151"/>
            <a:ext cx="1332400" cy="343136"/>
            <a:chOff x="4372543" y="3042151"/>
            <a:chExt cx="1332400" cy="343136"/>
          </a:xfrm>
        </p:grpSpPr>
        <p:sp>
          <p:nvSpPr>
            <p:cNvPr id="34" name="Freeform 33"/>
            <p:cNvSpPr/>
            <p:nvPr/>
          </p:nvSpPr>
          <p:spPr>
            <a:xfrm>
              <a:off x="4372543" y="3090363"/>
              <a:ext cx="165175" cy="212557"/>
            </a:xfrm>
            <a:custGeom>
              <a:avLst/>
              <a:gdLst/>
              <a:ahLst/>
              <a:cxnLst/>
              <a:rect l="0" t="0" r="0" b="0"/>
              <a:pathLst>
                <a:path w="165175" h="212557">
                  <a:moveTo>
                    <a:pt x="0" y="47931"/>
                  </a:moveTo>
                  <a:lnTo>
                    <a:pt x="11692" y="59623"/>
                  </a:lnTo>
                  <a:lnTo>
                    <a:pt x="16359" y="67961"/>
                  </a:lnTo>
                  <a:lnTo>
                    <a:pt x="20694" y="78413"/>
                  </a:lnTo>
                  <a:lnTo>
                    <a:pt x="36443" y="124508"/>
                  </a:lnTo>
                  <a:lnTo>
                    <a:pt x="38978" y="136911"/>
                  </a:lnTo>
                  <a:lnTo>
                    <a:pt x="40667" y="150074"/>
                  </a:lnTo>
                  <a:lnTo>
                    <a:pt x="41794" y="163743"/>
                  </a:lnTo>
                  <a:lnTo>
                    <a:pt x="42545" y="177750"/>
                  </a:lnTo>
                  <a:lnTo>
                    <a:pt x="43379" y="206364"/>
                  </a:lnTo>
                  <a:lnTo>
                    <a:pt x="42378" y="212281"/>
                  </a:lnTo>
                  <a:lnTo>
                    <a:pt x="40488" y="212556"/>
                  </a:lnTo>
                  <a:lnTo>
                    <a:pt x="38003" y="209068"/>
                  </a:lnTo>
                  <a:lnTo>
                    <a:pt x="36347" y="200626"/>
                  </a:lnTo>
                  <a:lnTo>
                    <a:pt x="35243" y="188880"/>
                  </a:lnTo>
                  <a:lnTo>
                    <a:pt x="34507" y="174932"/>
                  </a:lnTo>
                  <a:lnTo>
                    <a:pt x="32793" y="161962"/>
                  </a:lnTo>
                  <a:lnTo>
                    <a:pt x="30427" y="149646"/>
                  </a:lnTo>
                  <a:lnTo>
                    <a:pt x="27626" y="137764"/>
                  </a:lnTo>
                  <a:lnTo>
                    <a:pt x="25758" y="124949"/>
                  </a:lnTo>
                  <a:lnTo>
                    <a:pt x="24513" y="111512"/>
                  </a:lnTo>
                  <a:lnTo>
                    <a:pt x="23683" y="97659"/>
                  </a:lnTo>
                  <a:lnTo>
                    <a:pt x="22761" y="69217"/>
                  </a:lnTo>
                  <a:lnTo>
                    <a:pt x="22515" y="54781"/>
                  </a:lnTo>
                  <a:lnTo>
                    <a:pt x="24798" y="41486"/>
                  </a:lnTo>
                  <a:lnTo>
                    <a:pt x="28767" y="28952"/>
                  </a:lnTo>
                  <a:lnTo>
                    <a:pt x="33860" y="16926"/>
                  </a:lnTo>
                  <a:lnTo>
                    <a:pt x="42150" y="8909"/>
                  </a:lnTo>
                  <a:lnTo>
                    <a:pt x="52570" y="3564"/>
                  </a:lnTo>
                  <a:lnTo>
                    <a:pt x="64411" y="0"/>
                  </a:lnTo>
                  <a:lnTo>
                    <a:pt x="75976" y="72"/>
                  </a:lnTo>
                  <a:lnTo>
                    <a:pt x="87356" y="2566"/>
                  </a:lnTo>
                  <a:lnTo>
                    <a:pt x="98613" y="6677"/>
                  </a:lnTo>
                  <a:lnTo>
                    <a:pt x="108565" y="11864"/>
                  </a:lnTo>
                  <a:lnTo>
                    <a:pt x="117646" y="17768"/>
                  </a:lnTo>
                  <a:lnTo>
                    <a:pt x="126148" y="24152"/>
                  </a:lnTo>
                  <a:lnTo>
                    <a:pt x="134263" y="30855"/>
                  </a:lnTo>
                  <a:lnTo>
                    <a:pt x="142119" y="37771"/>
                  </a:lnTo>
                  <a:lnTo>
                    <a:pt x="165174" y="589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625809" y="3204364"/>
              <a:ext cx="11013" cy="44047"/>
            </a:xfrm>
            <a:custGeom>
              <a:avLst/>
              <a:gdLst/>
              <a:ahLst/>
              <a:cxnLst/>
              <a:rect l="0" t="0" r="0" b="0"/>
              <a:pathLst>
                <a:path w="11013" h="44047">
                  <a:moveTo>
                    <a:pt x="0" y="0"/>
                  </a:moveTo>
                  <a:lnTo>
                    <a:pt x="6526" y="6525"/>
                  </a:lnTo>
                  <a:lnTo>
                    <a:pt x="11012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603786" y="3050202"/>
              <a:ext cx="11013" cy="33035"/>
            </a:xfrm>
            <a:custGeom>
              <a:avLst/>
              <a:gdLst/>
              <a:ahLst/>
              <a:cxnLst/>
              <a:rect l="0" t="0" r="0" b="0"/>
              <a:pathLst>
                <a:path w="11013" h="33035">
                  <a:moveTo>
                    <a:pt x="11012" y="0"/>
                  </a:moveTo>
                  <a:lnTo>
                    <a:pt x="0" y="33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647832" y="3153973"/>
              <a:ext cx="207754" cy="231314"/>
            </a:xfrm>
            <a:custGeom>
              <a:avLst/>
              <a:gdLst/>
              <a:ahLst/>
              <a:cxnLst/>
              <a:rect l="0" t="0" r="0" b="0"/>
              <a:pathLst>
                <a:path w="207754" h="231314">
                  <a:moveTo>
                    <a:pt x="165174" y="6344"/>
                  </a:moveTo>
                  <a:lnTo>
                    <a:pt x="147637" y="499"/>
                  </a:lnTo>
                  <a:lnTo>
                    <a:pt x="138801" y="0"/>
                  </a:lnTo>
                  <a:lnTo>
                    <a:pt x="129239" y="892"/>
                  </a:lnTo>
                  <a:lnTo>
                    <a:pt x="119194" y="2709"/>
                  </a:lnTo>
                  <a:lnTo>
                    <a:pt x="108827" y="6368"/>
                  </a:lnTo>
                  <a:lnTo>
                    <a:pt x="98245" y="11254"/>
                  </a:lnTo>
                  <a:lnTo>
                    <a:pt x="87520" y="16959"/>
                  </a:lnTo>
                  <a:lnTo>
                    <a:pt x="77923" y="23209"/>
                  </a:lnTo>
                  <a:lnTo>
                    <a:pt x="69078" y="29822"/>
                  </a:lnTo>
                  <a:lnTo>
                    <a:pt x="60734" y="36679"/>
                  </a:lnTo>
                  <a:lnTo>
                    <a:pt x="56395" y="44920"/>
                  </a:lnTo>
                  <a:lnTo>
                    <a:pt x="54726" y="54085"/>
                  </a:lnTo>
                  <a:lnTo>
                    <a:pt x="54837" y="63865"/>
                  </a:lnTo>
                  <a:lnTo>
                    <a:pt x="57358" y="72832"/>
                  </a:lnTo>
                  <a:lnTo>
                    <a:pt x="61485" y="81257"/>
                  </a:lnTo>
                  <a:lnTo>
                    <a:pt x="66684" y="89321"/>
                  </a:lnTo>
                  <a:lnTo>
                    <a:pt x="73820" y="95920"/>
                  </a:lnTo>
                  <a:lnTo>
                    <a:pt x="82249" y="101544"/>
                  </a:lnTo>
                  <a:lnTo>
                    <a:pt x="91538" y="106516"/>
                  </a:lnTo>
                  <a:lnTo>
                    <a:pt x="102624" y="109830"/>
                  </a:lnTo>
                  <a:lnTo>
                    <a:pt x="114910" y="112040"/>
                  </a:lnTo>
                  <a:lnTo>
                    <a:pt x="127994" y="113513"/>
                  </a:lnTo>
                  <a:lnTo>
                    <a:pt x="140387" y="113272"/>
                  </a:lnTo>
                  <a:lnTo>
                    <a:pt x="152320" y="111888"/>
                  </a:lnTo>
                  <a:lnTo>
                    <a:pt x="163945" y="109741"/>
                  </a:lnTo>
                  <a:lnTo>
                    <a:pt x="175367" y="109534"/>
                  </a:lnTo>
                  <a:lnTo>
                    <a:pt x="186651" y="110619"/>
                  </a:lnTo>
                  <a:lnTo>
                    <a:pt x="197845" y="112566"/>
                  </a:lnTo>
                  <a:lnTo>
                    <a:pt x="204083" y="117535"/>
                  </a:lnTo>
                  <a:lnTo>
                    <a:pt x="207019" y="124517"/>
                  </a:lnTo>
                  <a:lnTo>
                    <a:pt x="207753" y="132843"/>
                  </a:lnTo>
                  <a:lnTo>
                    <a:pt x="205795" y="142064"/>
                  </a:lnTo>
                  <a:lnTo>
                    <a:pt x="202043" y="151882"/>
                  </a:lnTo>
                  <a:lnTo>
                    <a:pt x="197094" y="162098"/>
                  </a:lnTo>
                  <a:lnTo>
                    <a:pt x="188901" y="171355"/>
                  </a:lnTo>
                  <a:lnTo>
                    <a:pt x="178545" y="179974"/>
                  </a:lnTo>
                  <a:lnTo>
                    <a:pt x="166747" y="188167"/>
                  </a:lnTo>
                  <a:lnTo>
                    <a:pt x="155211" y="194852"/>
                  </a:lnTo>
                  <a:lnTo>
                    <a:pt x="143850" y="200533"/>
                  </a:lnTo>
                  <a:lnTo>
                    <a:pt x="132605" y="205543"/>
                  </a:lnTo>
                  <a:lnTo>
                    <a:pt x="120215" y="210107"/>
                  </a:lnTo>
                  <a:lnTo>
                    <a:pt x="107061" y="214373"/>
                  </a:lnTo>
                  <a:lnTo>
                    <a:pt x="80618" y="222376"/>
                  </a:lnTo>
                  <a:lnTo>
                    <a:pt x="56630" y="230011"/>
                  </a:lnTo>
                  <a:lnTo>
                    <a:pt x="45095" y="231313"/>
                  </a:lnTo>
                  <a:lnTo>
                    <a:pt x="33734" y="230957"/>
                  </a:lnTo>
                  <a:lnTo>
                    <a:pt x="0" y="2265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879075" y="3127283"/>
              <a:ext cx="88094" cy="165174"/>
            </a:xfrm>
            <a:custGeom>
              <a:avLst/>
              <a:gdLst/>
              <a:ahLst/>
              <a:cxnLst/>
              <a:rect l="0" t="0" r="0" b="0"/>
              <a:pathLst>
                <a:path w="88094" h="165174">
                  <a:moveTo>
                    <a:pt x="0" y="0"/>
                  </a:moveTo>
                  <a:lnTo>
                    <a:pt x="0" y="61306"/>
                  </a:lnTo>
                  <a:lnTo>
                    <a:pt x="1224" y="73905"/>
                  </a:lnTo>
                  <a:lnTo>
                    <a:pt x="3263" y="85975"/>
                  </a:lnTo>
                  <a:lnTo>
                    <a:pt x="5846" y="97693"/>
                  </a:lnTo>
                  <a:lnTo>
                    <a:pt x="8792" y="101834"/>
                  </a:lnTo>
                  <a:lnTo>
                    <a:pt x="11979" y="100924"/>
                  </a:lnTo>
                  <a:lnTo>
                    <a:pt x="15327" y="96646"/>
                  </a:lnTo>
                  <a:lnTo>
                    <a:pt x="20006" y="90125"/>
                  </a:lnTo>
                  <a:lnTo>
                    <a:pt x="31731" y="73090"/>
                  </a:lnTo>
                  <a:lnTo>
                    <a:pt x="39506" y="68303"/>
                  </a:lnTo>
                  <a:lnTo>
                    <a:pt x="48361" y="66335"/>
                  </a:lnTo>
                  <a:lnTo>
                    <a:pt x="57934" y="66246"/>
                  </a:lnTo>
                  <a:lnTo>
                    <a:pt x="65540" y="71081"/>
                  </a:lnTo>
                  <a:lnTo>
                    <a:pt x="71834" y="79199"/>
                  </a:lnTo>
                  <a:lnTo>
                    <a:pt x="77254" y="89504"/>
                  </a:lnTo>
                  <a:lnTo>
                    <a:pt x="80867" y="101269"/>
                  </a:lnTo>
                  <a:lnTo>
                    <a:pt x="83276" y="114006"/>
                  </a:lnTo>
                  <a:lnTo>
                    <a:pt x="88093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088295" y="3072225"/>
              <a:ext cx="33036" cy="209221"/>
            </a:xfrm>
            <a:custGeom>
              <a:avLst/>
              <a:gdLst/>
              <a:ahLst/>
              <a:cxnLst/>
              <a:rect l="0" t="0" r="0" b="0"/>
              <a:pathLst>
                <a:path w="33036" h="209221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7" y="67562"/>
                  </a:lnTo>
                  <a:lnTo>
                    <a:pt x="8716" y="80523"/>
                  </a:lnTo>
                  <a:lnTo>
                    <a:pt x="9481" y="94057"/>
                  </a:lnTo>
                  <a:lnTo>
                    <a:pt x="11215" y="106751"/>
                  </a:lnTo>
                  <a:lnTo>
                    <a:pt x="13594" y="118884"/>
                  </a:lnTo>
                  <a:lnTo>
                    <a:pt x="22788" y="156760"/>
                  </a:lnTo>
                  <a:lnTo>
                    <a:pt x="33035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044249" y="3171329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0"/>
                  </a:moveTo>
                  <a:lnTo>
                    <a:pt x="23382" y="0"/>
                  </a:lnTo>
                  <a:lnTo>
                    <a:pt x="35164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5129" y="7568"/>
                  </a:lnTo>
                  <a:lnTo>
                    <a:pt x="89238" y="8716"/>
                  </a:lnTo>
                  <a:lnTo>
                    <a:pt x="132138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308526" y="3042151"/>
              <a:ext cx="396417" cy="316376"/>
            </a:xfrm>
            <a:custGeom>
              <a:avLst/>
              <a:gdLst/>
              <a:ahLst/>
              <a:cxnLst/>
              <a:rect l="0" t="0" r="0" b="0"/>
              <a:pathLst>
                <a:path w="396417" h="316376">
                  <a:moveTo>
                    <a:pt x="0" y="96143"/>
                  </a:moveTo>
                  <a:lnTo>
                    <a:pt x="15327" y="50164"/>
                  </a:lnTo>
                  <a:lnTo>
                    <a:pt x="21230" y="41020"/>
                  </a:lnTo>
                  <a:lnTo>
                    <a:pt x="28835" y="32477"/>
                  </a:lnTo>
                  <a:lnTo>
                    <a:pt x="37576" y="24335"/>
                  </a:lnTo>
                  <a:lnTo>
                    <a:pt x="48298" y="17684"/>
                  </a:lnTo>
                  <a:lnTo>
                    <a:pt x="60339" y="12026"/>
                  </a:lnTo>
                  <a:lnTo>
                    <a:pt x="73261" y="7030"/>
                  </a:lnTo>
                  <a:lnTo>
                    <a:pt x="86769" y="3700"/>
                  </a:lnTo>
                  <a:lnTo>
                    <a:pt x="100669" y="1480"/>
                  </a:lnTo>
                  <a:lnTo>
                    <a:pt x="114829" y="0"/>
                  </a:lnTo>
                  <a:lnTo>
                    <a:pt x="130387" y="236"/>
                  </a:lnTo>
                  <a:lnTo>
                    <a:pt x="146877" y="1618"/>
                  </a:lnTo>
                  <a:lnTo>
                    <a:pt x="163987" y="3762"/>
                  </a:lnTo>
                  <a:lnTo>
                    <a:pt x="177841" y="7639"/>
                  </a:lnTo>
                  <a:lnTo>
                    <a:pt x="189524" y="12670"/>
                  </a:lnTo>
                  <a:lnTo>
                    <a:pt x="199760" y="18471"/>
                  </a:lnTo>
                  <a:lnTo>
                    <a:pt x="209031" y="26009"/>
                  </a:lnTo>
                  <a:lnTo>
                    <a:pt x="217658" y="34705"/>
                  </a:lnTo>
                  <a:lnTo>
                    <a:pt x="225857" y="44173"/>
                  </a:lnTo>
                  <a:lnTo>
                    <a:pt x="231323" y="55379"/>
                  </a:lnTo>
                  <a:lnTo>
                    <a:pt x="234967" y="67744"/>
                  </a:lnTo>
                  <a:lnTo>
                    <a:pt x="237396" y="80881"/>
                  </a:lnTo>
                  <a:lnTo>
                    <a:pt x="237792" y="94533"/>
                  </a:lnTo>
                  <a:lnTo>
                    <a:pt x="236833" y="108528"/>
                  </a:lnTo>
                  <a:lnTo>
                    <a:pt x="234969" y="122753"/>
                  </a:lnTo>
                  <a:lnTo>
                    <a:pt x="231280" y="135906"/>
                  </a:lnTo>
                  <a:lnTo>
                    <a:pt x="226374" y="148346"/>
                  </a:lnTo>
                  <a:lnTo>
                    <a:pt x="220656" y="160309"/>
                  </a:lnTo>
                  <a:lnTo>
                    <a:pt x="213174" y="171955"/>
                  </a:lnTo>
                  <a:lnTo>
                    <a:pt x="204515" y="183390"/>
                  </a:lnTo>
                  <a:lnTo>
                    <a:pt x="195072" y="194683"/>
                  </a:lnTo>
                  <a:lnTo>
                    <a:pt x="183882" y="204659"/>
                  </a:lnTo>
                  <a:lnTo>
                    <a:pt x="171529" y="213757"/>
                  </a:lnTo>
                  <a:lnTo>
                    <a:pt x="122383" y="245941"/>
                  </a:lnTo>
                  <a:lnTo>
                    <a:pt x="109729" y="251066"/>
                  </a:lnTo>
                  <a:lnTo>
                    <a:pt x="96399" y="254483"/>
                  </a:lnTo>
                  <a:lnTo>
                    <a:pt x="82619" y="256761"/>
                  </a:lnTo>
                  <a:lnTo>
                    <a:pt x="78326" y="255832"/>
                  </a:lnTo>
                  <a:lnTo>
                    <a:pt x="80358" y="252767"/>
                  </a:lnTo>
                  <a:lnTo>
                    <a:pt x="86607" y="248276"/>
                  </a:lnTo>
                  <a:lnTo>
                    <a:pt x="95667" y="245282"/>
                  </a:lnTo>
                  <a:lnTo>
                    <a:pt x="106600" y="243286"/>
                  </a:lnTo>
                  <a:lnTo>
                    <a:pt x="118784" y="241955"/>
                  </a:lnTo>
                  <a:lnTo>
                    <a:pt x="133024" y="241068"/>
                  </a:lnTo>
                  <a:lnTo>
                    <a:pt x="165159" y="240082"/>
                  </a:lnTo>
                  <a:lnTo>
                    <a:pt x="179846" y="241043"/>
                  </a:lnTo>
                  <a:lnTo>
                    <a:pt x="193308" y="242907"/>
                  </a:lnTo>
                  <a:lnTo>
                    <a:pt x="221724" y="248241"/>
                  </a:lnTo>
                  <a:lnTo>
                    <a:pt x="258823" y="254690"/>
                  </a:lnTo>
                  <a:lnTo>
                    <a:pt x="275323" y="258122"/>
                  </a:lnTo>
                  <a:lnTo>
                    <a:pt x="289994" y="261634"/>
                  </a:lnTo>
                  <a:lnTo>
                    <a:pt x="303445" y="265199"/>
                  </a:lnTo>
                  <a:lnTo>
                    <a:pt x="316083" y="270022"/>
                  </a:lnTo>
                  <a:lnTo>
                    <a:pt x="328179" y="275685"/>
                  </a:lnTo>
                  <a:lnTo>
                    <a:pt x="339913" y="281907"/>
                  </a:lnTo>
                  <a:lnTo>
                    <a:pt x="351406" y="288502"/>
                  </a:lnTo>
                  <a:lnTo>
                    <a:pt x="362739" y="295346"/>
                  </a:lnTo>
                  <a:lnTo>
                    <a:pt x="396416" y="3163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170231" y="3479653"/>
            <a:ext cx="2422545" cy="462486"/>
            <a:chOff x="2170231" y="3479653"/>
            <a:chExt cx="2422545" cy="462486"/>
          </a:xfrm>
        </p:grpSpPr>
        <p:sp>
          <p:nvSpPr>
            <p:cNvPr id="43" name="Freeform 42"/>
            <p:cNvSpPr/>
            <p:nvPr/>
          </p:nvSpPr>
          <p:spPr>
            <a:xfrm>
              <a:off x="2170231" y="3534710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61307" y="0"/>
                  </a:lnTo>
                  <a:lnTo>
                    <a:pt x="73906" y="1224"/>
                  </a:lnTo>
                  <a:lnTo>
                    <a:pt x="85976" y="3263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302370" y="3479653"/>
              <a:ext cx="169499" cy="193671"/>
            </a:xfrm>
            <a:custGeom>
              <a:avLst/>
              <a:gdLst/>
              <a:ahLst/>
              <a:cxnLst/>
              <a:rect l="0" t="0" r="0" b="0"/>
              <a:pathLst>
                <a:path w="169499" h="193671">
                  <a:moveTo>
                    <a:pt x="110116" y="0"/>
                  </a:moveTo>
                  <a:lnTo>
                    <a:pt x="92579" y="5845"/>
                  </a:lnTo>
                  <a:lnTo>
                    <a:pt x="82519" y="7567"/>
                  </a:lnTo>
                  <a:lnTo>
                    <a:pt x="70918" y="8715"/>
                  </a:lnTo>
                  <a:lnTo>
                    <a:pt x="58290" y="9481"/>
                  </a:lnTo>
                  <a:lnTo>
                    <a:pt x="47425" y="12438"/>
                  </a:lnTo>
                  <a:lnTo>
                    <a:pt x="37734" y="16857"/>
                  </a:lnTo>
                  <a:lnTo>
                    <a:pt x="28827" y="22249"/>
                  </a:lnTo>
                  <a:lnTo>
                    <a:pt x="22888" y="30738"/>
                  </a:lnTo>
                  <a:lnTo>
                    <a:pt x="18929" y="41292"/>
                  </a:lnTo>
                  <a:lnTo>
                    <a:pt x="16290" y="53221"/>
                  </a:lnTo>
                  <a:lnTo>
                    <a:pt x="16977" y="58727"/>
                  </a:lnTo>
                  <a:lnTo>
                    <a:pt x="19883" y="59951"/>
                  </a:lnTo>
                  <a:lnTo>
                    <a:pt x="24267" y="58320"/>
                  </a:lnTo>
                  <a:lnTo>
                    <a:pt x="29637" y="54785"/>
                  </a:lnTo>
                  <a:lnTo>
                    <a:pt x="35663" y="49982"/>
                  </a:lnTo>
                  <a:lnTo>
                    <a:pt x="42128" y="44333"/>
                  </a:lnTo>
                  <a:lnTo>
                    <a:pt x="51332" y="41790"/>
                  </a:lnTo>
                  <a:lnTo>
                    <a:pt x="62362" y="41319"/>
                  </a:lnTo>
                  <a:lnTo>
                    <a:pt x="74609" y="42228"/>
                  </a:lnTo>
                  <a:lnTo>
                    <a:pt x="86445" y="44057"/>
                  </a:lnTo>
                  <a:lnTo>
                    <a:pt x="98006" y="46501"/>
                  </a:lnTo>
                  <a:lnTo>
                    <a:pt x="109383" y="49353"/>
                  </a:lnTo>
                  <a:lnTo>
                    <a:pt x="119416" y="53701"/>
                  </a:lnTo>
                  <a:lnTo>
                    <a:pt x="128550" y="59048"/>
                  </a:lnTo>
                  <a:lnTo>
                    <a:pt x="137088" y="65059"/>
                  </a:lnTo>
                  <a:lnTo>
                    <a:pt x="144003" y="72737"/>
                  </a:lnTo>
                  <a:lnTo>
                    <a:pt x="149836" y="81526"/>
                  </a:lnTo>
                  <a:lnTo>
                    <a:pt x="154949" y="91055"/>
                  </a:lnTo>
                  <a:lnTo>
                    <a:pt x="159580" y="101079"/>
                  </a:lnTo>
                  <a:lnTo>
                    <a:pt x="163892" y="111432"/>
                  </a:lnTo>
                  <a:lnTo>
                    <a:pt x="167990" y="122005"/>
                  </a:lnTo>
                  <a:lnTo>
                    <a:pt x="169498" y="132724"/>
                  </a:lnTo>
                  <a:lnTo>
                    <a:pt x="169280" y="143540"/>
                  </a:lnTo>
                  <a:lnTo>
                    <a:pt x="167911" y="154422"/>
                  </a:lnTo>
                  <a:lnTo>
                    <a:pt x="163328" y="164123"/>
                  </a:lnTo>
                  <a:lnTo>
                    <a:pt x="156602" y="173037"/>
                  </a:lnTo>
                  <a:lnTo>
                    <a:pt x="148448" y="181428"/>
                  </a:lnTo>
                  <a:lnTo>
                    <a:pt x="138117" y="187021"/>
                  </a:lnTo>
                  <a:lnTo>
                    <a:pt x="126336" y="190750"/>
                  </a:lnTo>
                  <a:lnTo>
                    <a:pt x="113588" y="193236"/>
                  </a:lnTo>
                  <a:lnTo>
                    <a:pt x="100196" y="193670"/>
                  </a:lnTo>
                  <a:lnTo>
                    <a:pt x="86373" y="192735"/>
                  </a:lnTo>
                  <a:lnTo>
                    <a:pt x="72264" y="190889"/>
                  </a:lnTo>
                  <a:lnTo>
                    <a:pt x="57964" y="189658"/>
                  </a:lnTo>
                  <a:lnTo>
                    <a:pt x="43537" y="188837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346416" y="3611791"/>
              <a:ext cx="275290" cy="209221"/>
            </a:xfrm>
            <a:custGeom>
              <a:avLst/>
              <a:gdLst/>
              <a:ahLst/>
              <a:cxnLst/>
              <a:rect l="0" t="0" r="0" b="0"/>
              <a:pathLst>
                <a:path w="275290" h="209221">
                  <a:moveTo>
                    <a:pt x="275289" y="0"/>
                  </a:moveTo>
                  <a:lnTo>
                    <a:pt x="223520" y="51770"/>
                  </a:lnTo>
                  <a:lnTo>
                    <a:pt x="215083" y="58983"/>
                  </a:lnTo>
                  <a:lnTo>
                    <a:pt x="205788" y="66240"/>
                  </a:lnTo>
                  <a:lnTo>
                    <a:pt x="195920" y="73524"/>
                  </a:lnTo>
                  <a:lnTo>
                    <a:pt x="186895" y="80828"/>
                  </a:lnTo>
                  <a:lnTo>
                    <a:pt x="178431" y="88143"/>
                  </a:lnTo>
                  <a:lnTo>
                    <a:pt x="170342" y="95467"/>
                  </a:lnTo>
                  <a:lnTo>
                    <a:pt x="161278" y="102797"/>
                  </a:lnTo>
                  <a:lnTo>
                    <a:pt x="151565" y="110131"/>
                  </a:lnTo>
                  <a:lnTo>
                    <a:pt x="130985" y="124805"/>
                  </a:lnTo>
                  <a:lnTo>
                    <a:pt x="109603" y="139483"/>
                  </a:lnTo>
                  <a:lnTo>
                    <a:pt x="99986" y="146823"/>
                  </a:lnTo>
                  <a:lnTo>
                    <a:pt x="91127" y="154164"/>
                  </a:lnTo>
                  <a:lnTo>
                    <a:pt x="82775" y="161504"/>
                  </a:lnTo>
                  <a:lnTo>
                    <a:pt x="73536" y="167622"/>
                  </a:lnTo>
                  <a:lnTo>
                    <a:pt x="63706" y="172923"/>
                  </a:lnTo>
                  <a:lnTo>
                    <a:pt x="53482" y="177681"/>
                  </a:lnTo>
                  <a:lnTo>
                    <a:pt x="44220" y="183300"/>
                  </a:lnTo>
                  <a:lnTo>
                    <a:pt x="35597" y="189494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632717" y="3702946"/>
              <a:ext cx="130457" cy="71264"/>
            </a:xfrm>
            <a:custGeom>
              <a:avLst/>
              <a:gdLst/>
              <a:ahLst/>
              <a:cxnLst/>
              <a:rect l="0" t="0" r="0" b="0"/>
              <a:pathLst>
                <a:path w="130457" h="71264">
                  <a:moveTo>
                    <a:pt x="0" y="18961"/>
                  </a:moveTo>
                  <a:lnTo>
                    <a:pt x="11691" y="7270"/>
                  </a:lnTo>
                  <a:lnTo>
                    <a:pt x="20029" y="3826"/>
                  </a:lnTo>
                  <a:lnTo>
                    <a:pt x="30482" y="1530"/>
                  </a:lnTo>
                  <a:lnTo>
                    <a:pt x="42344" y="0"/>
                  </a:lnTo>
                  <a:lnTo>
                    <a:pt x="53923" y="203"/>
                  </a:lnTo>
                  <a:lnTo>
                    <a:pt x="65313" y="1561"/>
                  </a:lnTo>
                  <a:lnTo>
                    <a:pt x="76577" y="3691"/>
                  </a:lnTo>
                  <a:lnTo>
                    <a:pt x="86533" y="7557"/>
                  </a:lnTo>
                  <a:lnTo>
                    <a:pt x="95617" y="12582"/>
                  </a:lnTo>
                  <a:lnTo>
                    <a:pt x="104120" y="18379"/>
                  </a:lnTo>
                  <a:lnTo>
                    <a:pt x="112236" y="24690"/>
                  </a:lnTo>
                  <a:lnTo>
                    <a:pt x="120094" y="31345"/>
                  </a:lnTo>
                  <a:lnTo>
                    <a:pt x="127779" y="38229"/>
                  </a:lnTo>
                  <a:lnTo>
                    <a:pt x="130456" y="45265"/>
                  </a:lnTo>
                  <a:lnTo>
                    <a:pt x="129793" y="52403"/>
                  </a:lnTo>
                  <a:lnTo>
                    <a:pt x="126905" y="59608"/>
                  </a:lnTo>
                  <a:lnTo>
                    <a:pt x="121308" y="65635"/>
                  </a:lnTo>
                  <a:lnTo>
                    <a:pt x="113907" y="70877"/>
                  </a:lnTo>
                  <a:lnTo>
                    <a:pt x="113203" y="712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937858" y="3556734"/>
              <a:ext cx="212403" cy="289419"/>
            </a:xfrm>
            <a:custGeom>
              <a:avLst/>
              <a:gdLst/>
              <a:ahLst/>
              <a:cxnLst/>
              <a:rect l="0" t="0" r="0" b="0"/>
              <a:pathLst>
                <a:path w="212403" h="289419">
                  <a:moveTo>
                    <a:pt x="190379" y="0"/>
                  </a:moveTo>
                  <a:lnTo>
                    <a:pt x="196225" y="17537"/>
                  </a:lnTo>
                  <a:lnTo>
                    <a:pt x="197947" y="27597"/>
                  </a:lnTo>
                  <a:lnTo>
                    <a:pt x="199095" y="39197"/>
                  </a:lnTo>
                  <a:lnTo>
                    <a:pt x="199860" y="51825"/>
                  </a:lnTo>
                  <a:lnTo>
                    <a:pt x="200710" y="78906"/>
                  </a:lnTo>
                  <a:lnTo>
                    <a:pt x="201256" y="142015"/>
                  </a:lnTo>
                  <a:lnTo>
                    <a:pt x="200078" y="157076"/>
                  </a:lnTo>
                  <a:lnTo>
                    <a:pt x="198068" y="170786"/>
                  </a:lnTo>
                  <a:lnTo>
                    <a:pt x="195505" y="183597"/>
                  </a:lnTo>
                  <a:lnTo>
                    <a:pt x="193796" y="197032"/>
                  </a:lnTo>
                  <a:lnTo>
                    <a:pt x="192657" y="210882"/>
                  </a:lnTo>
                  <a:lnTo>
                    <a:pt x="191898" y="225010"/>
                  </a:lnTo>
                  <a:lnTo>
                    <a:pt x="190168" y="229535"/>
                  </a:lnTo>
                  <a:lnTo>
                    <a:pt x="187792" y="227657"/>
                  </a:lnTo>
                  <a:lnTo>
                    <a:pt x="184984" y="221511"/>
                  </a:lnTo>
                  <a:lnTo>
                    <a:pt x="181888" y="213743"/>
                  </a:lnTo>
                  <a:lnTo>
                    <a:pt x="175186" y="195324"/>
                  </a:lnTo>
                  <a:lnTo>
                    <a:pt x="164534" y="164319"/>
                  </a:lnTo>
                  <a:lnTo>
                    <a:pt x="159691" y="153592"/>
                  </a:lnTo>
                  <a:lnTo>
                    <a:pt x="154014" y="142770"/>
                  </a:lnTo>
                  <a:lnTo>
                    <a:pt x="147783" y="131885"/>
                  </a:lnTo>
                  <a:lnTo>
                    <a:pt x="139959" y="122182"/>
                  </a:lnTo>
                  <a:lnTo>
                    <a:pt x="131072" y="113266"/>
                  </a:lnTo>
                  <a:lnTo>
                    <a:pt x="121477" y="104874"/>
                  </a:lnTo>
                  <a:lnTo>
                    <a:pt x="110186" y="99280"/>
                  </a:lnTo>
                  <a:lnTo>
                    <a:pt x="97765" y="95551"/>
                  </a:lnTo>
                  <a:lnTo>
                    <a:pt x="84590" y="93064"/>
                  </a:lnTo>
                  <a:lnTo>
                    <a:pt x="72136" y="93854"/>
                  </a:lnTo>
                  <a:lnTo>
                    <a:pt x="60164" y="96827"/>
                  </a:lnTo>
                  <a:lnTo>
                    <a:pt x="48511" y="101257"/>
                  </a:lnTo>
                  <a:lnTo>
                    <a:pt x="38295" y="107880"/>
                  </a:lnTo>
                  <a:lnTo>
                    <a:pt x="29038" y="115967"/>
                  </a:lnTo>
                  <a:lnTo>
                    <a:pt x="20420" y="125028"/>
                  </a:lnTo>
                  <a:lnTo>
                    <a:pt x="13451" y="134739"/>
                  </a:lnTo>
                  <a:lnTo>
                    <a:pt x="7581" y="144884"/>
                  </a:lnTo>
                  <a:lnTo>
                    <a:pt x="2444" y="155318"/>
                  </a:lnTo>
                  <a:lnTo>
                    <a:pt x="243" y="168391"/>
                  </a:lnTo>
                  <a:lnTo>
                    <a:pt x="0" y="183224"/>
                  </a:lnTo>
                  <a:lnTo>
                    <a:pt x="1061" y="199230"/>
                  </a:lnTo>
                  <a:lnTo>
                    <a:pt x="4215" y="213571"/>
                  </a:lnTo>
                  <a:lnTo>
                    <a:pt x="8765" y="226803"/>
                  </a:lnTo>
                  <a:lnTo>
                    <a:pt x="14245" y="239294"/>
                  </a:lnTo>
                  <a:lnTo>
                    <a:pt x="20346" y="250069"/>
                  </a:lnTo>
                  <a:lnTo>
                    <a:pt x="26860" y="259699"/>
                  </a:lnTo>
                  <a:lnTo>
                    <a:pt x="33649" y="268566"/>
                  </a:lnTo>
                  <a:lnTo>
                    <a:pt x="41846" y="275701"/>
                  </a:lnTo>
                  <a:lnTo>
                    <a:pt x="50982" y="281681"/>
                  </a:lnTo>
                  <a:lnTo>
                    <a:pt x="60742" y="286891"/>
                  </a:lnTo>
                  <a:lnTo>
                    <a:pt x="72143" y="289141"/>
                  </a:lnTo>
                  <a:lnTo>
                    <a:pt x="84638" y="289418"/>
                  </a:lnTo>
                  <a:lnTo>
                    <a:pt x="97862" y="288378"/>
                  </a:lnTo>
                  <a:lnTo>
                    <a:pt x="110348" y="286462"/>
                  </a:lnTo>
                  <a:lnTo>
                    <a:pt x="122343" y="283961"/>
                  </a:lnTo>
                  <a:lnTo>
                    <a:pt x="134010" y="281070"/>
                  </a:lnTo>
                  <a:lnTo>
                    <a:pt x="144235" y="276696"/>
                  </a:lnTo>
                  <a:lnTo>
                    <a:pt x="153499" y="271333"/>
                  </a:lnTo>
                  <a:lnTo>
                    <a:pt x="162122" y="265311"/>
                  </a:lnTo>
                  <a:lnTo>
                    <a:pt x="170317" y="258848"/>
                  </a:lnTo>
                  <a:lnTo>
                    <a:pt x="178228" y="252093"/>
                  </a:lnTo>
                  <a:lnTo>
                    <a:pt x="212402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203494" y="3655838"/>
              <a:ext cx="170236" cy="146400"/>
            </a:xfrm>
            <a:custGeom>
              <a:avLst/>
              <a:gdLst/>
              <a:ahLst/>
              <a:cxnLst/>
              <a:rect l="0" t="0" r="0" b="0"/>
              <a:pathLst>
                <a:path w="170236" h="146400">
                  <a:moveTo>
                    <a:pt x="122951" y="11011"/>
                  </a:moveTo>
                  <a:lnTo>
                    <a:pt x="105414" y="5166"/>
                  </a:lnTo>
                  <a:lnTo>
                    <a:pt x="96578" y="4667"/>
                  </a:lnTo>
                  <a:lnTo>
                    <a:pt x="87016" y="5558"/>
                  </a:lnTo>
                  <a:lnTo>
                    <a:pt x="76972" y="7376"/>
                  </a:lnTo>
                  <a:lnTo>
                    <a:pt x="66605" y="9811"/>
                  </a:lnTo>
                  <a:lnTo>
                    <a:pt x="56023" y="12659"/>
                  </a:lnTo>
                  <a:lnTo>
                    <a:pt x="45298" y="15780"/>
                  </a:lnTo>
                  <a:lnTo>
                    <a:pt x="35700" y="21531"/>
                  </a:lnTo>
                  <a:lnTo>
                    <a:pt x="26855" y="29036"/>
                  </a:lnTo>
                  <a:lnTo>
                    <a:pt x="18512" y="37710"/>
                  </a:lnTo>
                  <a:lnTo>
                    <a:pt x="11726" y="47163"/>
                  </a:lnTo>
                  <a:lnTo>
                    <a:pt x="5978" y="57136"/>
                  </a:lnTo>
                  <a:lnTo>
                    <a:pt x="923" y="67454"/>
                  </a:lnTo>
                  <a:lnTo>
                    <a:pt x="0" y="78004"/>
                  </a:lnTo>
                  <a:lnTo>
                    <a:pt x="1831" y="88708"/>
                  </a:lnTo>
                  <a:lnTo>
                    <a:pt x="5499" y="99514"/>
                  </a:lnTo>
                  <a:lnTo>
                    <a:pt x="11615" y="109166"/>
                  </a:lnTo>
                  <a:lnTo>
                    <a:pt x="19363" y="118047"/>
                  </a:lnTo>
                  <a:lnTo>
                    <a:pt x="28199" y="126415"/>
                  </a:lnTo>
                  <a:lnTo>
                    <a:pt x="37760" y="133217"/>
                  </a:lnTo>
                  <a:lnTo>
                    <a:pt x="47804" y="138975"/>
                  </a:lnTo>
                  <a:lnTo>
                    <a:pt x="58171" y="144037"/>
                  </a:lnTo>
                  <a:lnTo>
                    <a:pt x="68753" y="146188"/>
                  </a:lnTo>
                  <a:lnTo>
                    <a:pt x="79478" y="146399"/>
                  </a:lnTo>
                  <a:lnTo>
                    <a:pt x="90299" y="145316"/>
                  </a:lnTo>
                  <a:lnTo>
                    <a:pt x="101183" y="142147"/>
                  </a:lnTo>
                  <a:lnTo>
                    <a:pt x="112109" y="137587"/>
                  </a:lnTo>
                  <a:lnTo>
                    <a:pt x="123064" y="132101"/>
                  </a:lnTo>
                  <a:lnTo>
                    <a:pt x="132815" y="124772"/>
                  </a:lnTo>
                  <a:lnTo>
                    <a:pt x="141762" y="116216"/>
                  </a:lnTo>
                  <a:lnTo>
                    <a:pt x="150174" y="106842"/>
                  </a:lnTo>
                  <a:lnTo>
                    <a:pt x="157005" y="95698"/>
                  </a:lnTo>
                  <a:lnTo>
                    <a:pt x="162783" y="83374"/>
                  </a:lnTo>
                  <a:lnTo>
                    <a:pt x="167859" y="70265"/>
                  </a:lnTo>
                  <a:lnTo>
                    <a:pt x="170019" y="57855"/>
                  </a:lnTo>
                  <a:lnTo>
                    <a:pt x="170235" y="45911"/>
                  </a:lnTo>
                  <a:lnTo>
                    <a:pt x="1669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430216" y="3666849"/>
              <a:ext cx="355723" cy="179666"/>
            </a:xfrm>
            <a:custGeom>
              <a:avLst/>
              <a:gdLst/>
              <a:ahLst/>
              <a:cxnLst/>
              <a:rect l="0" t="0" r="0" b="0"/>
              <a:pathLst>
                <a:path w="355723" h="179666">
                  <a:moveTo>
                    <a:pt x="6345" y="0"/>
                  </a:moveTo>
                  <a:lnTo>
                    <a:pt x="6345" y="29228"/>
                  </a:lnTo>
                  <a:lnTo>
                    <a:pt x="5121" y="41509"/>
                  </a:lnTo>
                  <a:lnTo>
                    <a:pt x="3082" y="53366"/>
                  </a:lnTo>
                  <a:lnTo>
                    <a:pt x="499" y="64942"/>
                  </a:lnTo>
                  <a:lnTo>
                    <a:pt x="0" y="76329"/>
                  </a:lnTo>
                  <a:lnTo>
                    <a:pt x="892" y="87591"/>
                  </a:lnTo>
                  <a:lnTo>
                    <a:pt x="2710" y="98770"/>
                  </a:lnTo>
                  <a:lnTo>
                    <a:pt x="6368" y="109893"/>
                  </a:lnTo>
                  <a:lnTo>
                    <a:pt x="11255" y="120979"/>
                  </a:lnTo>
                  <a:lnTo>
                    <a:pt x="16959" y="132040"/>
                  </a:lnTo>
                  <a:lnTo>
                    <a:pt x="25656" y="141861"/>
                  </a:lnTo>
                  <a:lnTo>
                    <a:pt x="36348" y="150855"/>
                  </a:lnTo>
                  <a:lnTo>
                    <a:pt x="48370" y="159299"/>
                  </a:lnTo>
                  <a:lnTo>
                    <a:pt x="61279" y="163704"/>
                  </a:lnTo>
                  <a:lnTo>
                    <a:pt x="74778" y="165417"/>
                  </a:lnTo>
                  <a:lnTo>
                    <a:pt x="88673" y="165336"/>
                  </a:lnTo>
                  <a:lnTo>
                    <a:pt x="100382" y="162835"/>
                  </a:lnTo>
                  <a:lnTo>
                    <a:pt x="110636" y="158720"/>
                  </a:lnTo>
                  <a:lnTo>
                    <a:pt x="119918" y="153530"/>
                  </a:lnTo>
                  <a:lnTo>
                    <a:pt x="128553" y="145176"/>
                  </a:lnTo>
                  <a:lnTo>
                    <a:pt x="136758" y="134713"/>
                  </a:lnTo>
                  <a:lnTo>
                    <a:pt x="167507" y="88601"/>
                  </a:lnTo>
                  <a:lnTo>
                    <a:pt x="174962" y="84761"/>
                  </a:lnTo>
                  <a:lnTo>
                    <a:pt x="182378" y="85872"/>
                  </a:lnTo>
                  <a:lnTo>
                    <a:pt x="189770" y="90282"/>
                  </a:lnTo>
                  <a:lnTo>
                    <a:pt x="195921" y="96894"/>
                  </a:lnTo>
                  <a:lnTo>
                    <a:pt x="201246" y="104971"/>
                  </a:lnTo>
                  <a:lnTo>
                    <a:pt x="206019" y="114027"/>
                  </a:lnTo>
                  <a:lnTo>
                    <a:pt x="211648" y="122512"/>
                  </a:lnTo>
                  <a:lnTo>
                    <a:pt x="217847" y="130615"/>
                  </a:lnTo>
                  <a:lnTo>
                    <a:pt x="224427" y="138464"/>
                  </a:lnTo>
                  <a:lnTo>
                    <a:pt x="231261" y="146144"/>
                  </a:lnTo>
                  <a:lnTo>
                    <a:pt x="245379" y="161202"/>
                  </a:lnTo>
                  <a:lnTo>
                    <a:pt x="253794" y="167420"/>
                  </a:lnTo>
                  <a:lnTo>
                    <a:pt x="263074" y="172789"/>
                  </a:lnTo>
                  <a:lnTo>
                    <a:pt x="272931" y="177591"/>
                  </a:lnTo>
                  <a:lnTo>
                    <a:pt x="283173" y="179570"/>
                  </a:lnTo>
                  <a:lnTo>
                    <a:pt x="293672" y="179665"/>
                  </a:lnTo>
                  <a:lnTo>
                    <a:pt x="304341" y="178505"/>
                  </a:lnTo>
                  <a:lnTo>
                    <a:pt x="313901" y="175285"/>
                  </a:lnTo>
                  <a:lnTo>
                    <a:pt x="322722" y="170691"/>
                  </a:lnTo>
                  <a:lnTo>
                    <a:pt x="331049" y="165181"/>
                  </a:lnTo>
                  <a:lnTo>
                    <a:pt x="337824" y="157838"/>
                  </a:lnTo>
                  <a:lnTo>
                    <a:pt x="343564" y="149272"/>
                  </a:lnTo>
                  <a:lnTo>
                    <a:pt x="348614" y="139890"/>
                  </a:lnTo>
                  <a:lnTo>
                    <a:pt x="351981" y="128742"/>
                  </a:lnTo>
                  <a:lnTo>
                    <a:pt x="354226" y="116416"/>
                  </a:lnTo>
                  <a:lnTo>
                    <a:pt x="355722" y="103304"/>
                  </a:lnTo>
                  <a:lnTo>
                    <a:pt x="355496" y="89669"/>
                  </a:lnTo>
                  <a:lnTo>
                    <a:pt x="354122" y="75685"/>
                  </a:lnTo>
                  <a:lnTo>
                    <a:pt x="33669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788931" y="3666840"/>
              <a:ext cx="209220" cy="198218"/>
            </a:xfrm>
            <a:custGeom>
              <a:avLst/>
              <a:gdLst/>
              <a:ahLst/>
              <a:cxnLst/>
              <a:rect l="0" t="0" r="0" b="0"/>
              <a:pathLst>
                <a:path w="209220" h="198218">
                  <a:moveTo>
                    <a:pt x="0" y="9"/>
                  </a:moveTo>
                  <a:lnTo>
                    <a:pt x="11691" y="11700"/>
                  </a:lnTo>
                  <a:lnTo>
                    <a:pt x="16359" y="18815"/>
                  </a:lnTo>
                  <a:lnTo>
                    <a:pt x="20694" y="27229"/>
                  </a:lnTo>
                  <a:lnTo>
                    <a:pt x="24807" y="36508"/>
                  </a:lnTo>
                  <a:lnTo>
                    <a:pt x="27549" y="47589"/>
                  </a:lnTo>
                  <a:lnTo>
                    <a:pt x="29378" y="59870"/>
                  </a:lnTo>
                  <a:lnTo>
                    <a:pt x="30597" y="72951"/>
                  </a:lnTo>
                  <a:lnTo>
                    <a:pt x="32633" y="85342"/>
                  </a:lnTo>
                  <a:lnTo>
                    <a:pt x="35214" y="97274"/>
                  </a:lnTo>
                  <a:lnTo>
                    <a:pt x="38158" y="108898"/>
                  </a:lnTo>
                  <a:lnTo>
                    <a:pt x="41344" y="112978"/>
                  </a:lnTo>
                  <a:lnTo>
                    <a:pt x="44692" y="112027"/>
                  </a:lnTo>
                  <a:lnTo>
                    <a:pt x="48147" y="107723"/>
                  </a:lnTo>
                  <a:lnTo>
                    <a:pt x="51674" y="98735"/>
                  </a:lnTo>
                  <a:lnTo>
                    <a:pt x="55249" y="86626"/>
                  </a:lnTo>
                  <a:lnTo>
                    <a:pt x="58856" y="72436"/>
                  </a:lnTo>
                  <a:lnTo>
                    <a:pt x="63707" y="59305"/>
                  </a:lnTo>
                  <a:lnTo>
                    <a:pt x="69389" y="46881"/>
                  </a:lnTo>
                  <a:lnTo>
                    <a:pt x="75623" y="34927"/>
                  </a:lnTo>
                  <a:lnTo>
                    <a:pt x="83450" y="24512"/>
                  </a:lnTo>
                  <a:lnTo>
                    <a:pt x="92339" y="15120"/>
                  </a:lnTo>
                  <a:lnTo>
                    <a:pt x="101935" y="6413"/>
                  </a:lnTo>
                  <a:lnTo>
                    <a:pt x="113226" y="1831"/>
                  </a:lnTo>
                  <a:lnTo>
                    <a:pt x="125648" y="0"/>
                  </a:lnTo>
                  <a:lnTo>
                    <a:pt x="138823" y="3"/>
                  </a:lnTo>
                  <a:lnTo>
                    <a:pt x="150054" y="2452"/>
                  </a:lnTo>
                  <a:lnTo>
                    <a:pt x="159988" y="6532"/>
                  </a:lnTo>
                  <a:lnTo>
                    <a:pt x="169057" y="11699"/>
                  </a:lnTo>
                  <a:lnTo>
                    <a:pt x="176327" y="20037"/>
                  </a:lnTo>
                  <a:lnTo>
                    <a:pt x="182397" y="30490"/>
                  </a:lnTo>
                  <a:lnTo>
                    <a:pt x="187668" y="42353"/>
                  </a:lnTo>
                  <a:lnTo>
                    <a:pt x="192405" y="53932"/>
                  </a:lnTo>
                  <a:lnTo>
                    <a:pt x="196786" y="65322"/>
                  </a:lnTo>
                  <a:lnTo>
                    <a:pt x="200930" y="76586"/>
                  </a:lnTo>
                  <a:lnTo>
                    <a:pt x="203693" y="90212"/>
                  </a:lnTo>
                  <a:lnTo>
                    <a:pt x="205536" y="105415"/>
                  </a:lnTo>
                  <a:lnTo>
                    <a:pt x="206763" y="121667"/>
                  </a:lnTo>
                  <a:lnTo>
                    <a:pt x="207582" y="137396"/>
                  </a:lnTo>
                  <a:lnTo>
                    <a:pt x="209219" y="198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130289" y="3536380"/>
              <a:ext cx="246679" cy="386424"/>
            </a:xfrm>
            <a:custGeom>
              <a:avLst/>
              <a:gdLst/>
              <a:ahLst/>
              <a:cxnLst/>
              <a:rect l="0" t="0" r="0" b="0"/>
              <a:pathLst>
                <a:path w="246679" h="386424">
                  <a:moveTo>
                    <a:pt x="0" y="64400"/>
                  </a:moveTo>
                  <a:lnTo>
                    <a:pt x="17538" y="58554"/>
                  </a:lnTo>
                  <a:lnTo>
                    <a:pt x="27597" y="54385"/>
                  </a:lnTo>
                  <a:lnTo>
                    <a:pt x="39198" y="49159"/>
                  </a:lnTo>
                  <a:lnTo>
                    <a:pt x="51826" y="43228"/>
                  </a:lnTo>
                  <a:lnTo>
                    <a:pt x="66362" y="39274"/>
                  </a:lnTo>
                  <a:lnTo>
                    <a:pt x="82170" y="36637"/>
                  </a:lnTo>
                  <a:lnTo>
                    <a:pt x="98826" y="34880"/>
                  </a:lnTo>
                  <a:lnTo>
                    <a:pt x="113601" y="32485"/>
                  </a:lnTo>
                  <a:lnTo>
                    <a:pt x="127121" y="29665"/>
                  </a:lnTo>
                  <a:lnTo>
                    <a:pt x="139805" y="26561"/>
                  </a:lnTo>
                  <a:lnTo>
                    <a:pt x="153155" y="24492"/>
                  </a:lnTo>
                  <a:lnTo>
                    <a:pt x="166950" y="23112"/>
                  </a:lnTo>
                  <a:lnTo>
                    <a:pt x="181040" y="22193"/>
                  </a:lnTo>
                  <a:lnTo>
                    <a:pt x="195327" y="21580"/>
                  </a:lnTo>
                  <a:lnTo>
                    <a:pt x="224253" y="20898"/>
                  </a:lnTo>
                  <a:lnTo>
                    <a:pt x="229030" y="19494"/>
                  </a:lnTo>
                  <a:lnTo>
                    <a:pt x="227320" y="17333"/>
                  </a:lnTo>
                  <a:lnTo>
                    <a:pt x="221287" y="14669"/>
                  </a:lnTo>
                  <a:lnTo>
                    <a:pt x="212371" y="12894"/>
                  </a:lnTo>
                  <a:lnTo>
                    <a:pt x="201532" y="11710"/>
                  </a:lnTo>
                  <a:lnTo>
                    <a:pt x="189413" y="10921"/>
                  </a:lnTo>
                  <a:lnTo>
                    <a:pt x="177662" y="9171"/>
                  </a:lnTo>
                  <a:lnTo>
                    <a:pt x="166158" y="6781"/>
                  </a:lnTo>
                  <a:lnTo>
                    <a:pt x="154819" y="3964"/>
                  </a:lnTo>
                  <a:lnTo>
                    <a:pt x="142365" y="2086"/>
                  </a:lnTo>
                  <a:lnTo>
                    <a:pt x="129168" y="835"/>
                  </a:lnTo>
                  <a:lnTo>
                    <a:pt x="115476" y="0"/>
                  </a:lnTo>
                  <a:lnTo>
                    <a:pt x="102678" y="667"/>
                  </a:lnTo>
                  <a:lnTo>
                    <a:pt x="90475" y="2335"/>
                  </a:lnTo>
                  <a:lnTo>
                    <a:pt x="78669" y="4671"/>
                  </a:lnTo>
                  <a:lnTo>
                    <a:pt x="67128" y="7451"/>
                  </a:lnTo>
                  <a:lnTo>
                    <a:pt x="55764" y="10529"/>
                  </a:lnTo>
                  <a:lnTo>
                    <a:pt x="44517" y="13804"/>
                  </a:lnTo>
                  <a:lnTo>
                    <a:pt x="35796" y="20881"/>
                  </a:lnTo>
                  <a:lnTo>
                    <a:pt x="28758" y="30493"/>
                  </a:lnTo>
                  <a:lnTo>
                    <a:pt x="22843" y="41796"/>
                  </a:lnTo>
                  <a:lnTo>
                    <a:pt x="18899" y="54224"/>
                  </a:lnTo>
                  <a:lnTo>
                    <a:pt x="16270" y="67404"/>
                  </a:lnTo>
                  <a:lnTo>
                    <a:pt x="14517" y="81085"/>
                  </a:lnTo>
                  <a:lnTo>
                    <a:pt x="12125" y="93876"/>
                  </a:lnTo>
                  <a:lnTo>
                    <a:pt x="9307" y="106074"/>
                  </a:lnTo>
                  <a:lnTo>
                    <a:pt x="6205" y="117876"/>
                  </a:lnTo>
                  <a:lnTo>
                    <a:pt x="6584" y="122074"/>
                  </a:lnTo>
                  <a:lnTo>
                    <a:pt x="9283" y="121202"/>
                  </a:lnTo>
                  <a:lnTo>
                    <a:pt x="51931" y="78540"/>
                  </a:lnTo>
                  <a:lnTo>
                    <a:pt x="62761" y="73827"/>
                  </a:lnTo>
                  <a:lnTo>
                    <a:pt x="76099" y="70685"/>
                  </a:lnTo>
                  <a:lnTo>
                    <a:pt x="91109" y="68590"/>
                  </a:lnTo>
                  <a:lnTo>
                    <a:pt x="104785" y="68417"/>
                  </a:lnTo>
                  <a:lnTo>
                    <a:pt x="117574" y="69525"/>
                  </a:lnTo>
                  <a:lnTo>
                    <a:pt x="129770" y="71487"/>
                  </a:lnTo>
                  <a:lnTo>
                    <a:pt x="141571" y="75242"/>
                  </a:lnTo>
                  <a:lnTo>
                    <a:pt x="153109" y="80193"/>
                  </a:lnTo>
                  <a:lnTo>
                    <a:pt x="164472" y="85940"/>
                  </a:lnTo>
                  <a:lnTo>
                    <a:pt x="174493" y="92219"/>
                  </a:lnTo>
                  <a:lnTo>
                    <a:pt x="183622" y="98851"/>
                  </a:lnTo>
                  <a:lnTo>
                    <a:pt x="192154" y="105720"/>
                  </a:lnTo>
                  <a:lnTo>
                    <a:pt x="200290" y="115193"/>
                  </a:lnTo>
                  <a:lnTo>
                    <a:pt x="208160" y="126403"/>
                  </a:lnTo>
                  <a:lnTo>
                    <a:pt x="215855" y="138770"/>
                  </a:lnTo>
                  <a:lnTo>
                    <a:pt x="222208" y="151909"/>
                  </a:lnTo>
                  <a:lnTo>
                    <a:pt x="227666" y="165562"/>
                  </a:lnTo>
                  <a:lnTo>
                    <a:pt x="232529" y="179558"/>
                  </a:lnTo>
                  <a:lnTo>
                    <a:pt x="236994" y="193783"/>
                  </a:lnTo>
                  <a:lnTo>
                    <a:pt x="245219" y="222639"/>
                  </a:lnTo>
                  <a:lnTo>
                    <a:pt x="246678" y="235962"/>
                  </a:lnTo>
                  <a:lnTo>
                    <a:pt x="246427" y="248514"/>
                  </a:lnTo>
                  <a:lnTo>
                    <a:pt x="245036" y="260553"/>
                  </a:lnTo>
                  <a:lnTo>
                    <a:pt x="244109" y="273473"/>
                  </a:lnTo>
                  <a:lnTo>
                    <a:pt x="243491" y="286981"/>
                  </a:lnTo>
                  <a:lnTo>
                    <a:pt x="243079" y="300879"/>
                  </a:lnTo>
                  <a:lnTo>
                    <a:pt x="240357" y="312592"/>
                  </a:lnTo>
                  <a:lnTo>
                    <a:pt x="236096" y="322848"/>
                  </a:lnTo>
                  <a:lnTo>
                    <a:pt x="230807" y="332132"/>
                  </a:lnTo>
                  <a:lnTo>
                    <a:pt x="224835" y="341992"/>
                  </a:lnTo>
                  <a:lnTo>
                    <a:pt x="211674" y="362736"/>
                  </a:lnTo>
                  <a:lnTo>
                    <a:pt x="203515" y="370959"/>
                  </a:lnTo>
                  <a:lnTo>
                    <a:pt x="194405" y="377665"/>
                  </a:lnTo>
                  <a:lnTo>
                    <a:pt x="184661" y="383359"/>
                  </a:lnTo>
                  <a:lnTo>
                    <a:pt x="174495" y="385931"/>
                  </a:lnTo>
                  <a:lnTo>
                    <a:pt x="164046" y="386423"/>
                  </a:lnTo>
                  <a:lnTo>
                    <a:pt x="153411" y="385527"/>
                  </a:lnTo>
                  <a:lnTo>
                    <a:pt x="142650" y="383706"/>
                  </a:lnTo>
                  <a:lnTo>
                    <a:pt x="131805" y="381269"/>
                  </a:lnTo>
                  <a:lnTo>
                    <a:pt x="120905" y="378420"/>
                  </a:lnTo>
                  <a:lnTo>
                    <a:pt x="111191" y="374074"/>
                  </a:lnTo>
                  <a:lnTo>
                    <a:pt x="102268" y="368730"/>
                  </a:lnTo>
                  <a:lnTo>
                    <a:pt x="93872" y="362720"/>
                  </a:lnTo>
                  <a:lnTo>
                    <a:pt x="85828" y="356266"/>
                  </a:lnTo>
                  <a:lnTo>
                    <a:pt x="78019" y="349517"/>
                  </a:lnTo>
                  <a:lnTo>
                    <a:pt x="70365" y="342570"/>
                  </a:lnTo>
                  <a:lnTo>
                    <a:pt x="55336" y="328327"/>
                  </a:lnTo>
                  <a:lnTo>
                    <a:pt x="33035" y="295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504682" y="3854046"/>
              <a:ext cx="88094" cy="88093"/>
            </a:xfrm>
            <a:custGeom>
              <a:avLst/>
              <a:gdLst/>
              <a:ahLst/>
              <a:cxnLst/>
              <a:rect l="0" t="0" r="0" b="0"/>
              <a:pathLst>
                <a:path w="88094" h="88093">
                  <a:moveTo>
                    <a:pt x="88093" y="0"/>
                  </a:moveTo>
                  <a:lnTo>
                    <a:pt x="82247" y="17537"/>
                  </a:lnTo>
                  <a:lnTo>
                    <a:pt x="78078" y="25150"/>
                  </a:lnTo>
                  <a:lnTo>
                    <a:pt x="72852" y="32672"/>
                  </a:lnTo>
                  <a:lnTo>
                    <a:pt x="66921" y="40134"/>
                  </a:lnTo>
                  <a:lnTo>
                    <a:pt x="60519" y="47555"/>
                  </a:lnTo>
                  <a:lnTo>
                    <a:pt x="53805" y="54950"/>
                  </a:lnTo>
                  <a:lnTo>
                    <a:pt x="46882" y="62327"/>
                  </a:lnTo>
                  <a:lnTo>
                    <a:pt x="38596" y="68468"/>
                  </a:lnTo>
                  <a:lnTo>
                    <a:pt x="29401" y="73786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680867" y="3490664"/>
            <a:ext cx="1887304" cy="695069"/>
            <a:chOff x="4680867" y="3490664"/>
            <a:chExt cx="1887304" cy="695069"/>
          </a:xfrm>
        </p:grpSpPr>
        <p:sp>
          <p:nvSpPr>
            <p:cNvPr id="54" name="Freeform 53"/>
            <p:cNvSpPr/>
            <p:nvPr/>
          </p:nvSpPr>
          <p:spPr>
            <a:xfrm>
              <a:off x="4680867" y="3591265"/>
              <a:ext cx="209221" cy="326744"/>
            </a:xfrm>
            <a:custGeom>
              <a:avLst/>
              <a:gdLst/>
              <a:ahLst/>
              <a:cxnLst/>
              <a:rect l="0" t="0" r="0" b="0"/>
              <a:pathLst>
                <a:path w="209221" h="326744">
                  <a:moveTo>
                    <a:pt x="0" y="9515"/>
                  </a:moveTo>
                  <a:lnTo>
                    <a:pt x="0" y="32898"/>
                  </a:lnTo>
                  <a:lnTo>
                    <a:pt x="1224" y="43456"/>
                  </a:lnTo>
                  <a:lnTo>
                    <a:pt x="3263" y="54165"/>
                  </a:lnTo>
                  <a:lnTo>
                    <a:pt x="5846" y="64976"/>
                  </a:lnTo>
                  <a:lnTo>
                    <a:pt x="8791" y="75853"/>
                  </a:lnTo>
                  <a:lnTo>
                    <a:pt x="15327" y="97727"/>
                  </a:lnTo>
                  <a:lnTo>
                    <a:pt x="16335" y="108699"/>
                  </a:lnTo>
                  <a:lnTo>
                    <a:pt x="15784" y="119684"/>
                  </a:lnTo>
                  <a:lnTo>
                    <a:pt x="14193" y="130677"/>
                  </a:lnTo>
                  <a:lnTo>
                    <a:pt x="14356" y="141677"/>
                  </a:lnTo>
                  <a:lnTo>
                    <a:pt x="15688" y="152681"/>
                  </a:lnTo>
                  <a:lnTo>
                    <a:pt x="17800" y="163687"/>
                  </a:lnTo>
                  <a:lnTo>
                    <a:pt x="19208" y="175919"/>
                  </a:lnTo>
                  <a:lnTo>
                    <a:pt x="20146" y="188967"/>
                  </a:lnTo>
                  <a:lnTo>
                    <a:pt x="20772" y="202560"/>
                  </a:lnTo>
                  <a:lnTo>
                    <a:pt x="22413" y="215293"/>
                  </a:lnTo>
                  <a:lnTo>
                    <a:pt x="24730" y="227452"/>
                  </a:lnTo>
                  <a:lnTo>
                    <a:pt x="37240" y="279185"/>
                  </a:lnTo>
                  <a:lnTo>
                    <a:pt x="39509" y="293293"/>
                  </a:lnTo>
                  <a:lnTo>
                    <a:pt x="41021" y="307593"/>
                  </a:lnTo>
                  <a:lnTo>
                    <a:pt x="42030" y="322019"/>
                  </a:lnTo>
                  <a:lnTo>
                    <a:pt x="42702" y="326743"/>
                  </a:lnTo>
                  <a:lnTo>
                    <a:pt x="43150" y="324999"/>
                  </a:lnTo>
                  <a:lnTo>
                    <a:pt x="43449" y="318942"/>
                  </a:lnTo>
                  <a:lnTo>
                    <a:pt x="42424" y="311233"/>
                  </a:lnTo>
                  <a:lnTo>
                    <a:pt x="40518" y="302424"/>
                  </a:lnTo>
                  <a:lnTo>
                    <a:pt x="38024" y="292880"/>
                  </a:lnTo>
                  <a:lnTo>
                    <a:pt x="31990" y="265962"/>
                  </a:lnTo>
                  <a:lnTo>
                    <a:pt x="28668" y="250220"/>
                  </a:lnTo>
                  <a:lnTo>
                    <a:pt x="26453" y="234830"/>
                  </a:lnTo>
                  <a:lnTo>
                    <a:pt x="24977" y="219677"/>
                  </a:lnTo>
                  <a:lnTo>
                    <a:pt x="23992" y="204681"/>
                  </a:lnTo>
                  <a:lnTo>
                    <a:pt x="23336" y="189789"/>
                  </a:lnTo>
                  <a:lnTo>
                    <a:pt x="22607" y="160192"/>
                  </a:lnTo>
                  <a:lnTo>
                    <a:pt x="22196" y="116015"/>
                  </a:lnTo>
                  <a:lnTo>
                    <a:pt x="23362" y="102538"/>
                  </a:lnTo>
                  <a:lnTo>
                    <a:pt x="25363" y="89883"/>
                  </a:lnTo>
                  <a:lnTo>
                    <a:pt x="27920" y="77776"/>
                  </a:lnTo>
                  <a:lnTo>
                    <a:pt x="32072" y="66034"/>
                  </a:lnTo>
                  <a:lnTo>
                    <a:pt x="37287" y="54535"/>
                  </a:lnTo>
                  <a:lnTo>
                    <a:pt x="43211" y="43199"/>
                  </a:lnTo>
                  <a:lnTo>
                    <a:pt x="49607" y="33194"/>
                  </a:lnTo>
                  <a:lnTo>
                    <a:pt x="56318" y="24078"/>
                  </a:lnTo>
                  <a:lnTo>
                    <a:pt x="63239" y="15553"/>
                  </a:lnTo>
                  <a:lnTo>
                    <a:pt x="73971" y="9870"/>
                  </a:lnTo>
                  <a:lnTo>
                    <a:pt x="87243" y="6081"/>
                  </a:lnTo>
                  <a:lnTo>
                    <a:pt x="102208" y="3555"/>
                  </a:lnTo>
                  <a:lnTo>
                    <a:pt x="117079" y="1871"/>
                  </a:lnTo>
                  <a:lnTo>
                    <a:pt x="131887" y="749"/>
                  </a:lnTo>
                  <a:lnTo>
                    <a:pt x="146653" y="0"/>
                  </a:lnTo>
                  <a:lnTo>
                    <a:pt x="160168" y="725"/>
                  </a:lnTo>
                  <a:lnTo>
                    <a:pt x="172848" y="2431"/>
                  </a:lnTo>
                  <a:lnTo>
                    <a:pt x="209220" y="95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934133" y="3699884"/>
              <a:ext cx="11013" cy="209221"/>
            </a:xfrm>
            <a:custGeom>
              <a:avLst/>
              <a:gdLst/>
              <a:ahLst/>
              <a:cxnLst/>
              <a:rect l="0" t="0" r="0" b="0"/>
              <a:pathLst>
                <a:path w="11013" h="209221">
                  <a:moveTo>
                    <a:pt x="0" y="0"/>
                  </a:moveTo>
                  <a:lnTo>
                    <a:pt x="0" y="67152"/>
                  </a:lnTo>
                  <a:lnTo>
                    <a:pt x="1224" y="81473"/>
                  </a:lnTo>
                  <a:lnTo>
                    <a:pt x="3263" y="94691"/>
                  </a:lnTo>
                  <a:lnTo>
                    <a:pt x="5846" y="107173"/>
                  </a:lnTo>
                  <a:lnTo>
                    <a:pt x="7568" y="120389"/>
                  </a:lnTo>
                  <a:lnTo>
                    <a:pt x="8716" y="134094"/>
                  </a:lnTo>
                  <a:lnTo>
                    <a:pt x="11012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967168" y="3545722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034133" y="3616383"/>
              <a:ext cx="283231" cy="569350"/>
            </a:xfrm>
            <a:custGeom>
              <a:avLst/>
              <a:gdLst/>
              <a:ahLst/>
              <a:cxnLst/>
              <a:rect l="0" t="0" r="0" b="0"/>
              <a:pathLst>
                <a:path w="283231" h="569350">
                  <a:moveTo>
                    <a:pt x="131243" y="28443"/>
                  </a:moveTo>
                  <a:lnTo>
                    <a:pt x="119552" y="10906"/>
                  </a:lnTo>
                  <a:lnTo>
                    <a:pt x="111214" y="5740"/>
                  </a:lnTo>
                  <a:lnTo>
                    <a:pt x="100761" y="2296"/>
                  </a:lnTo>
                  <a:lnTo>
                    <a:pt x="88899" y="0"/>
                  </a:lnTo>
                  <a:lnTo>
                    <a:pt x="77320" y="917"/>
                  </a:lnTo>
                  <a:lnTo>
                    <a:pt x="65930" y="3975"/>
                  </a:lnTo>
                  <a:lnTo>
                    <a:pt x="54666" y="8460"/>
                  </a:lnTo>
                  <a:lnTo>
                    <a:pt x="44710" y="15121"/>
                  </a:lnTo>
                  <a:lnTo>
                    <a:pt x="35626" y="23232"/>
                  </a:lnTo>
                  <a:lnTo>
                    <a:pt x="27123" y="32310"/>
                  </a:lnTo>
                  <a:lnTo>
                    <a:pt x="20230" y="42033"/>
                  </a:lnTo>
                  <a:lnTo>
                    <a:pt x="14412" y="52185"/>
                  </a:lnTo>
                  <a:lnTo>
                    <a:pt x="9309" y="62624"/>
                  </a:lnTo>
                  <a:lnTo>
                    <a:pt x="5908" y="74477"/>
                  </a:lnTo>
                  <a:lnTo>
                    <a:pt x="3640" y="87273"/>
                  </a:lnTo>
                  <a:lnTo>
                    <a:pt x="2128" y="100698"/>
                  </a:lnTo>
                  <a:lnTo>
                    <a:pt x="1120" y="114541"/>
                  </a:lnTo>
                  <a:lnTo>
                    <a:pt x="448" y="128665"/>
                  </a:lnTo>
                  <a:lnTo>
                    <a:pt x="0" y="142974"/>
                  </a:lnTo>
                  <a:lnTo>
                    <a:pt x="2149" y="156185"/>
                  </a:lnTo>
                  <a:lnTo>
                    <a:pt x="6028" y="168662"/>
                  </a:lnTo>
                  <a:lnTo>
                    <a:pt x="11061" y="180651"/>
                  </a:lnTo>
                  <a:lnTo>
                    <a:pt x="18087" y="189867"/>
                  </a:lnTo>
                  <a:lnTo>
                    <a:pt x="26441" y="197234"/>
                  </a:lnTo>
                  <a:lnTo>
                    <a:pt x="35681" y="203369"/>
                  </a:lnTo>
                  <a:lnTo>
                    <a:pt x="46736" y="207459"/>
                  </a:lnTo>
                  <a:lnTo>
                    <a:pt x="58999" y="210186"/>
                  </a:lnTo>
                  <a:lnTo>
                    <a:pt x="72069" y="212004"/>
                  </a:lnTo>
                  <a:lnTo>
                    <a:pt x="84453" y="210769"/>
                  </a:lnTo>
                  <a:lnTo>
                    <a:pt x="96379" y="207499"/>
                  </a:lnTo>
                  <a:lnTo>
                    <a:pt x="108000" y="202871"/>
                  </a:lnTo>
                  <a:lnTo>
                    <a:pt x="118195" y="197339"/>
                  </a:lnTo>
                  <a:lnTo>
                    <a:pt x="127438" y="191204"/>
                  </a:lnTo>
                  <a:lnTo>
                    <a:pt x="136047" y="184667"/>
                  </a:lnTo>
                  <a:lnTo>
                    <a:pt x="144234" y="176639"/>
                  </a:lnTo>
                  <a:lnTo>
                    <a:pt x="152139" y="167616"/>
                  </a:lnTo>
                  <a:lnTo>
                    <a:pt x="159856" y="157930"/>
                  </a:lnTo>
                  <a:lnTo>
                    <a:pt x="166223" y="147803"/>
                  </a:lnTo>
                  <a:lnTo>
                    <a:pt x="171693" y="137380"/>
                  </a:lnTo>
                  <a:lnTo>
                    <a:pt x="176562" y="126761"/>
                  </a:lnTo>
                  <a:lnTo>
                    <a:pt x="179808" y="114788"/>
                  </a:lnTo>
                  <a:lnTo>
                    <a:pt x="181972" y="101912"/>
                  </a:lnTo>
                  <a:lnTo>
                    <a:pt x="183415" y="88434"/>
                  </a:lnTo>
                  <a:lnTo>
                    <a:pt x="183153" y="83119"/>
                  </a:lnTo>
                  <a:lnTo>
                    <a:pt x="181755" y="83246"/>
                  </a:lnTo>
                  <a:lnTo>
                    <a:pt x="179600" y="87002"/>
                  </a:lnTo>
                  <a:lnTo>
                    <a:pt x="180610" y="94399"/>
                  </a:lnTo>
                  <a:lnTo>
                    <a:pt x="183731" y="104225"/>
                  </a:lnTo>
                  <a:lnTo>
                    <a:pt x="188258" y="115670"/>
                  </a:lnTo>
                  <a:lnTo>
                    <a:pt x="192499" y="128193"/>
                  </a:lnTo>
                  <a:lnTo>
                    <a:pt x="196551" y="141437"/>
                  </a:lnTo>
                  <a:lnTo>
                    <a:pt x="200475" y="155160"/>
                  </a:lnTo>
                  <a:lnTo>
                    <a:pt x="204315" y="170426"/>
                  </a:lnTo>
                  <a:lnTo>
                    <a:pt x="211844" y="203701"/>
                  </a:lnTo>
                  <a:lnTo>
                    <a:pt x="215565" y="218692"/>
                  </a:lnTo>
                  <a:lnTo>
                    <a:pt x="219269" y="232357"/>
                  </a:lnTo>
                  <a:lnTo>
                    <a:pt x="226647" y="257328"/>
                  </a:lnTo>
                  <a:lnTo>
                    <a:pt x="234004" y="280661"/>
                  </a:lnTo>
                  <a:lnTo>
                    <a:pt x="237679" y="295692"/>
                  </a:lnTo>
                  <a:lnTo>
                    <a:pt x="241353" y="313055"/>
                  </a:lnTo>
                  <a:lnTo>
                    <a:pt x="245025" y="331970"/>
                  </a:lnTo>
                  <a:lnTo>
                    <a:pt x="248697" y="348251"/>
                  </a:lnTo>
                  <a:lnTo>
                    <a:pt x="252368" y="362776"/>
                  </a:lnTo>
                  <a:lnTo>
                    <a:pt x="256039" y="376129"/>
                  </a:lnTo>
                  <a:lnTo>
                    <a:pt x="259710" y="391149"/>
                  </a:lnTo>
                  <a:lnTo>
                    <a:pt x="278064" y="471279"/>
                  </a:lnTo>
                  <a:lnTo>
                    <a:pt x="280511" y="486393"/>
                  </a:lnTo>
                  <a:lnTo>
                    <a:pt x="282142" y="501364"/>
                  </a:lnTo>
                  <a:lnTo>
                    <a:pt x="283230" y="516238"/>
                  </a:lnTo>
                  <a:lnTo>
                    <a:pt x="281508" y="528601"/>
                  </a:lnTo>
                  <a:lnTo>
                    <a:pt x="277913" y="539290"/>
                  </a:lnTo>
                  <a:lnTo>
                    <a:pt x="273069" y="548863"/>
                  </a:lnTo>
                  <a:lnTo>
                    <a:pt x="266169" y="556469"/>
                  </a:lnTo>
                  <a:lnTo>
                    <a:pt x="257899" y="562763"/>
                  </a:lnTo>
                  <a:lnTo>
                    <a:pt x="248715" y="568182"/>
                  </a:lnTo>
                  <a:lnTo>
                    <a:pt x="240145" y="569349"/>
                  </a:lnTo>
                  <a:lnTo>
                    <a:pt x="231985" y="567679"/>
                  </a:lnTo>
                  <a:lnTo>
                    <a:pt x="224098" y="564119"/>
                  </a:lnTo>
                  <a:lnTo>
                    <a:pt x="216393" y="559298"/>
                  </a:lnTo>
                  <a:lnTo>
                    <a:pt x="208810" y="553638"/>
                  </a:lnTo>
                  <a:lnTo>
                    <a:pt x="201307" y="547417"/>
                  </a:lnTo>
                  <a:lnTo>
                    <a:pt x="193857" y="540822"/>
                  </a:lnTo>
                  <a:lnTo>
                    <a:pt x="186445" y="533979"/>
                  </a:lnTo>
                  <a:lnTo>
                    <a:pt x="153266" y="4909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308526" y="3534710"/>
              <a:ext cx="330348" cy="363383"/>
            </a:xfrm>
            <a:custGeom>
              <a:avLst/>
              <a:gdLst/>
              <a:ahLst/>
              <a:cxnLst/>
              <a:rect l="0" t="0" r="0" b="0"/>
              <a:pathLst>
                <a:path w="330348" h="363383">
                  <a:moveTo>
                    <a:pt x="0" y="0"/>
                  </a:moveTo>
                  <a:lnTo>
                    <a:pt x="0" y="29229"/>
                  </a:lnTo>
                  <a:lnTo>
                    <a:pt x="1224" y="41509"/>
                  </a:lnTo>
                  <a:lnTo>
                    <a:pt x="3263" y="53367"/>
                  </a:lnTo>
                  <a:lnTo>
                    <a:pt x="8791" y="77553"/>
                  </a:lnTo>
                  <a:lnTo>
                    <a:pt x="29492" y="163091"/>
                  </a:lnTo>
                  <a:lnTo>
                    <a:pt x="44072" y="229019"/>
                  </a:lnTo>
                  <a:lnTo>
                    <a:pt x="47734" y="244443"/>
                  </a:lnTo>
                  <a:lnTo>
                    <a:pt x="51399" y="258396"/>
                  </a:lnTo>
                  <a:lnTo>
                    <a:pt x="58733" y="283687"/>
                  </a:lnTo>
                  <a:lnTo>
                    <a:pt x="69742" y="318561"/>
                  </a:lnTo>
                  <a:lnTo>
                    <a:pt x="74635" y="328608"/>
                  </a:lnTo>
                  <a:lnTo>
                    <a:pt x="80345" y="337752"/>
                  </a:lnTo>
                  <a:lnTo>
                    <a:pt x="86598" y="346296"/>
                  </a:lnTo>
                  <a:lnTo>
                    <a:pt x="90766" y="347097"/>
                  </a:lnTo>
                  <a:lnTo>
                    <a:pt x="93546" y="342737"/>
                  </a:lnTo>
                  <a:lnTo>
                    <a:pt x="95399" y="334937"/>
                  </a:lnTo>
                  <a:lnTo>
                    <a:pt x="95410" y="324842"/>
                  </a:lnTo>
                  <a:lnTo>
                    <a:pt x="94194" y="313219"/>
                  </a:lnTo>
                  <a:lnTo>
                    <a:pt x="92161" y="300576"/>
                  </a:lnTo>
                  <a:lnTo>
                    <a:pt x="90804" y="287253"/>
                  </a:lnTo>
                  <a:lnTo>
                    <a:pt x="89901" y="273477"/>
                  </a:lnTo>
                  <a:lnTo>
                    <a:pt x="89298" y="259399"/>
                  </a:lnTo>
                  <a:lnTo>
                    <a:pt x="88628" y="230706"/>
                  </a:lnTo>
                  <a:lnTo>
                    <a:pt x="88198" y="172409"/>
                  </a:lnTo>
                  <a:lnTo>
                    <a:pt x="89387" y="157762"/>
                  </a:lnTo>
                  <a:lnTo>
                    <a:pt x="91402" y="143104"/>
                  </a:lnTo>
                  <a:lnTo>
                    <a:pt x="93970" y="128437"/>
                  </a:lnTo>
                  <a:lnTo>
                    <a:pt x="98128" y="116213"/>
                  </a:lnTo>
                  <a:lnTo>
                    <a:pt x="103347" y="105616"/>
                  </a:lnTo>
                  <a:lnTo>
                    <a:pt x="109274" y="96104"/>
                  </a:lnTo>
                  <a:lnTo>
                    <a:pt x="116896" y="88540"/>
                  </a:lnTo>
                  <a:lnTo>
                    <a:pt x="125647" y="82273"/>
                  </a:lnTo>
                  <a:lnTo>
                    <a:pt x="135152" y="76873"/>
                  </a:lnTo>
                  <a:lnTo>
                    <a:pt x="145159" y="75719"/>
                  </a:lnTo>
                  <a:lnTo>
                    <a:pt x="155501" y="77397"/>
                  </a:lnTo>
                  <a:lnTo>
                    <a:pt x="166066" y="80962"/>
                  </a:lnTo>
                  <a:lnTo>
                    <a:pt x="175557" y="85786"/>
                  </a:lnTo>
                  <a:lnTo>
                    <a:pt x="184331" y="91449"/>
                  </a:lnTo>
                  <a:lnTo>
                    <a:pt x="192627" y="97672"/>
                  </a:lnTo>
                  <a:lnTo>
                    <a:pt x="199382" y="105490"/>
                  </a:lnTo>
                  <a:lnTo>
                    <a:pt x="205108" y="114373"/>
                  </a:lnTo>
                  <a:lnTo>
                    <a:pt x="210149" y="123966"/>
                  </a:lnTo>
                  <a:lnTo>
                    <a:pt x="213510" y="136478"/>
                  </a:lnTo>
                  <a:lnTo>
                    <a:pt x="215750" y="150937"/>
                  </a:lnTo>
                  <a:lnTo>
                    <a:pt x="217244" y="166695"/>
                  </a:lnTo>
                  <a:lnTo>
                    <a:pt x="219463" y="180870"/>
                  </a:lnTo>
                  <a:lnTo>
                    <a:pt x="222167" y="193991"/>
                  </a:lnTo>
                  <a:lnTo>
                    <a:pt x="225192" y="206408"/>
                  </a:lnTo>
                  <a:lnTo>
                    <a:pt x="231816" y="236519"/>
                  </a:lnTo>
                  <a:lnTo>
                    <a:pt x="235296" y="253113"/>
                  </a:lnTo>
                  <a:lnTo>
                    <a:pt x="238839" y="267846"/>
                  </a:lnTo>
                  <a:lnTo>
                    <a:pt x="242425" y="281339"/>
                  </a:lnTo>
                  <a:lnTo>
                    <a:pt x="246038" y="294005"/>
                  </a:lnTo>
                  <a:lnTo>
                    <a:pt x="250895" y="304895"/>
                  </a:lnTo>
                  <a:lnTo>
                    <a:pt x="256579" y="314603"/>
                  </a:lnTo>
                  <a:lnTo>
                    <a:pt x="262816" y="323522"/>
                  </a:lnTo>
                  <a:lnTo>
                    <a:pt x="270644" y="331914"/>
                  </a:lnTo>
                  <a:lnTo>
                    <a:pt x="279534" y="339957"/>
                  </a:lnTo>
                  <a:lnTo>
                    <a:pt x="330347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760000" y="3490664"/>
              <a:ext cx="77082" cy="374394"/>
            </a:xfrm>
            <a:custGeom>
              <a:avLst/>
              <a:gdLst/>
              <a:ahLst/>
              <a:cxnLst/>
              <a:rect l="0" t="0" r="0" b="0"/>
              <a:pathLst>
                <a:path w="77082" h="374394">
                  <a:moveTo>
                    <a:pt x="0" y="0"/>
                  </a:moveTo>
                  <a:lnTo>
                    <a:pt x="0" y="113019"/>
                  </a:lnTo>
                  <a:lnTo>
                    <a:pt x="1224" y="126734"/>
                  </a:lnTo>
                  <a:lnTo>
                    <a:pt x="3263" y="139547"/>
                  </a:lnTo>
                  <a:lnTo>
                    <a:pt x="15327" y="198176"/>
                  </a:lnTo>
                  <a:lnTo>
                    <a:pt x="18782" y="212869"/>
                  </a:lnTo>
                  <a:lnTo>
                    <a:pt x="22310" y="226335"/>
                  </a:lnTo>
                  <a:lnTo>
                    <a:pt x="25885" y="238982"/>
                  </a:lnTo>
                  <a:lnTo>
                    <a:pt x="33120" y="262823"/>
                  </a:lnTo>
                  <a:lnTo>
                    <a:pt x="47734" y="308037"/>
                  </a:lnTo>
                  <a:lnTo>
                    <a:pt x="52622" y="319144"/>
                  </a:lnTo>
                  <a:lnTo>
                    <a:pt x="58328" y="330220"/>
                  </a:lnTo>
                  <a:lnTo>
                    <a:pt x="77081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682919" y="3611791"/>
              <a:ext cx="231244" cy="66071"/>
            </a:xfrm>
            <a:custGeom>
              <a:avLst/>
              <a:gdLst/>
              <a:ahLst/>
              <a:cxnLst/>
              <a:rect l="0" t="0" r="0" b="0"/>
              <a:pathLst>
                <a:path w="231244" h="66071">
                  <a:moveTo>
                    <a:pt x="0" y="66070"/>
                  </a:moveTo>
                  <a:lnTo>
                    <a:pt x="11691" y="54379"/>
                  </a:lnTo>
                  <a:lnTo>
                    <a:pt x="18806" y="49711"/>
                  </a:lnTo>
                  <a:lnTo>
                    <a:pt x="27220" y="45376"/>
                  </a:lnTo>
                  <a:lnTo>
                    <a:pt x="36499" y="41262"/>
                  </a:lnTo>
                  <a:lnTo>
                    <a:pt x="47580" y="37296"/>
                  </a:lnTo>
                  <a:lnTo>
                    <a:pt x="59860" y="33429"/>
                  </a:lnTo>
                  <a:lnTo>
                    <a:pt x="86557" y="25869"/>
                  </a:lnTo>
                  <a:lnTo>
                    <a:pt x="114735" y="18431"/>
                  </a:lnTo>
                  <a:lnTo>
                    <a:pt x="129101" y="15958"/>
                  </a:lnTo>
                  <a:lnTo>
                    <a:pt x="143572" y="14310"/>
                  </a:lnTo>
                  <a:lnTo>
                    <a:pt x="158114" y="13210"/>
                  </a:lnTo>
                  <a:lnTo>
                    <a:pt x="171479" y="11254"/>
                  </a:lnTo>
                  <a:lnTo>
                    <a:pt x="184060" y="8727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101358" y="3525230"/>
              <a:ext cx="466813" cy="447549"/>
            </a:xfrm>
            <a:custGeom>
              <a:avLst/>
              <a:gdLst/>
              <a:ahLst/>
              <a:cxnLst/>
              <a:rect l="0" t="0" r="0" b="0"/>
              <a:pathLst>
                <a:path w="466813" h="447549">
                  <a:moveTo>
                    <a:pt x="0" y="9480"/>
                  </a:moveTo>
                  <a:lnTo>
                    <a:pt x="103539" y="9480"/>
                  </a:lnTo>
                  <a:lnTo>
                    <a:pt x="117967" y="8257"/>
                  </a:lnTo>
                  <a:lnTo>
                    <a:pt x="132479" y="6218"/>
                  </a:lnTo>
                  <a:lnTo>
                    <a:pt x="147048" y="3635"/>
                  </a:lnTo>
                  <a:lnTo>
                    <a:pt x="161655" y="1913"/>
                  </a:lnTo>
                  <a:lnTo>
                    <a:pt x="176286" y="765"/>
                  </a:lnTo>
                  <a:lnTo>
                    <a:pt x="190935" y="0"/>
                  </a:lnTo>
                  <a:lnTo>
                    <a:pt x="204371" y="713"/>
                  </a:lnTo>
                  <a:lnTo>
                    <a:pt x="216999" y="2412"/>
                  </a:lnTo>
                  <a:lnTo>
                    <a:pt x="229088" y="4768"/>
                  </a:lnTo>
                  <a:lnTo>
                    <a:pt x="243265" y="6339"/>
                  </a:lnTo>
                  <a:lnTo>
                    <a:pt x="258834" y="7386"/>
                  </a:lnTo>
                  <a:lnTo>
                    <a:pt x="275331" y="8084"/>
                  </a:lnTo>
                  <a:lnTo>
                    <a:pt x="291223" y="9773"/>
                  </a:lnTo>
                  <a:lnTo>
                    <a:pt x="306711" y="12123"/>
                  </a:lnTo>
                  <a:lnTo>
                    <a:pt x="321931" y="14912"/>
                  </a:lnTo>
                  <a:lnTo>
                    <a:pt x="330854" y="21666"/>
                  </a:lnTo>
                  <a:lnTo>
                    <a:pt x="335579" y="31063"/>
                  </a:lnTo>
                  <a:lnTo>
                    <a:pt x="337506" y="42222"/>
                  </a:lnTo>
                  <a:lnTo>
                    <a:pt x="335120" y="52107"/>
                  </a:lnTo>
                  <a:lnTo>
                    <a:pt x="329858" y="61145"/>
                  </a:lnTo>
                  <a:lnTo>
                    <a:pt x="322680" y="69617"/>
                  </a:lnTo>
                  <a:lnTo>
                    <a:pt x="314224" y="76489"/>
                  </a:lnTo>
                  <a:lnTo>
                    <a:pt x="304916" y="82293"/>
                  </a:lnTo>
                  <a:lnTo>
                    <a:pt x="295041" y="87387"/>
                  </a:lnTo>
                  <a:lnTo>
                    <a:pt x="283563" y="92006"/>
                  </a:lnTo>
                  <a:lnTo>
                    <a:pt x="271017" y="96309"/>
                  </a:lnTo>
                  <a:lnTo>
                    <a:pt x="257759" y="100401"/>
                  </a:lnTo>
                  <a:lnTo>
                    <a:pt x="229978" y="108210"/>
                  </a:lnTo>
                  <a:lnTo>
                    <a:pt x="215718" y="112005"/>
                  </a:lnTo>
                  <a:lnTo>
                    <a:pt x="190085" y="119485"/>
                  </a:lnTo>
                  <a:lnTo>
                    <a:pt x="178111" y="123193"/>
                  </a:lnTo>
                  <a:lnTo>
                    <a:pt x="151756" y="130575"/>
                  </a:lnTo>
                  <a:lnTo>
                    <a:pt x="137876" y="134256"/>
                  </a:lnTo>
                  <a:lnTo>
                    <a:pt x="123729" y="136711"/>
                  </a:lnTo>
                  <a:lnTo>
                    <a:pt x="109403" y="138347"/>
                  </a:lnTo>
                  <a:lnTo>
                    <a:pt x="94959" y="139438"/>
                  </a:lnTo>
                  <a:lnTo>
                    <a:pt x="81659" y="141388"/>
                  </a:lnTo>
                  <a:lnTo>
                    <a:pt x="69121" y="143912"/>
                  </a:lnTo>
                  <a:lnTo>
                    <a:pt x="57092" y="146819"/>
                  </a:lnTo>
                  <a:lnTo>
                    <a:pt x="51520" y="146309"/>
                  </a:lnTo>
                  <a:lnTo>
                    <a:pt x="50252" y="143522"/>
                  </a:lnTo>
                  <a:lnTo>
                    <a:pt x="51854" y="139218"/>
                  </a:lnTo>
                  <a:lnTo>
                    <a:pt x="57816" y="136348"/>
                  </a:lnTo>
                  <a:lnTo>
                    <a:pt x="66685" y="134434"/>
                  </a:lnTo>
                  <a:lnTo>
                    <a:pt x="77491" y="133159"/>
                  </a:lnTo>
                  <a:lnTo>
                    <a:pt x="88366" y="131085"/>
                  </a:lnTo>
                  <a:lnTo>
                    <a:pt x="99287" y="128479"/>
                  </a:lnTo>
                  <a:lnTo>
                    <a:pt x="110238" y="125518"/>
                  </a:lnTo>
                  <a:lnTo>
                    <a:pt x="122432" y="123544"/>
                  </a:lnTo>
                  <a:lnTo>
                    <a:pt x="135456" y="122228"/>
                  </a:lnTo>
                  <a:lnTo>
                    <a:pt x="149033" y="121350"/>
                  </a:lnTo>
                  <a:lnTo>
                    <a:pt x="164201" y="120766"/>
                  </a:lnTo>
                  <a:lnTo>
                    <a:pt x="197368" y="120116"/>
                  </a:lnTo>
                  <a:lnTo>
                    <a:pt x="213554" y="121166"/>
                  </a:lnTo>
                  <a:lnTo>
                    <a:pt x="229238" y="123090"/>
                  </a:lnTo>
                  <a:lnTo>
                    <a:pt x="244589" y="125596"/>
                  </a:lnTo>
                  <a:lnTo>
                    <a:pt x="259716" y="128490"/>
                  </a:lnTo>
                  <a:lnTo>
                    <a:pt x="289575" y="134968"/>
                  </a:lnTo>
                  <a:lnTo>
                    <a:pt x="304390" y="139632"/>
                  </a:lnTo>
                  <a:lnTo>
                    <a:pt x="319160" y="145189"/>
                  </a:lnTo>
                  <a:lnTo>
                    <a:pt x="333901" y="151340"/>
                  </a:lnTo>
                  <a:lnTo>
                    <a:pt x="347398" y="157888"/>
                  </a:lnTo>
                  <a:lnTo>
                    <a:pt x="360067" y="164700"/>
                  </a:lnTo>
                  <a:lnTo>
                    <a:pt x="372184" y="171688"/>
                  </a:lnTo>
                  <a:lnTo>
                    <a:pt x="383932" y="181241"/>
                  </a:lnTo>
                  <a:lnTo>
                    <a:pt x="395434" y="192504"/>
                  </a:lnTo>
                  <a:lnTo>
                    <a:pt x="406773" y="204907"/>
                  </a:lnTo>
                  <a:lnTo>
                    <a:pt x="416779" y="216846"/>
                  </a:lnTo>
                  <a:lnTo>
                    <a:pt x="425898" y="228475"/>
                  </a:lnTo>
                  <a:lnTo>
                    <a:pt x="434423" y="239899"/>
                  </a:lnTo>
                  <a:lnTo>
                    <a:pt x="441331" y="252409"/>
                  </a:lnTo>
                  <a:lnTo>
                    <a:pt x="447159" y="265643"/>
                  </a:lnTo>
                  <a:lnTo>
                    <a:pt x="456897" y="292174"/>
                  </a:lnTo>
                  <a:lnTo>
                    <a:pt x="465304" y="316201"/>
                  </a:lnTo>
                  <a:lnTo>
                    <a:pt x="466812" y="328971"/>
                  </a:lnTo>
                  <a:lnTo>
                    <a:pt x="466593" y="342377"/>
                  </a:lnTo>
                  <a:lnTo>
                    <a:pt x="465224" y="356209"/>
                  </a:lnTo>
                  <a:lnTo>
                    <a:pt x="461864" y="367878"/>
                  </a:lnTo>
                  <a:lnTo>
                    <a:pt x="457178" y="378104"/>
                  </a:lnTo>
                  <a:lnTo>
                    <a:pt x="451606" y="387368"/>
                  </a:lnTo>
                  <a:lnTo>
                    <a:pt x="445444" y="395991"/>
                  </a:lnTo>
                  <a:lnTo>
                    <a:pt x="438890" y="404187"/>
                  </a:lnTo>
                  <a:lnTo>
                    <a:pt x="432073" y="412098"/>
                  </a:lnTo>
                  <a:lnTo>
                    <a:pt x="422635" y="418595"/>
                  </a:lnTo>
                  <a:lnTo>
                    <a:pt x="411449" y="424151"/>
                  </a:lnTo>
                  <a:lnTo>
                    <a:pt x="399097" y="429078"/>
                  </a:lnTo>
                  <a:lnTo>
                    <a:pt x="385968" y="433586"/>
                  </a:lnTo>
                  <a:lnTo>
                    <a:pt x="372322" y="437815"/>
                  </a:lnTo>
                  <a:lnTo>
                    <a:pt x="358331" y="441858"/>
                  </a:lnTo>
                  <a:lnTo>
                    <a:pt x="342885" y="444553"/>
                  </a:lnTo>
                  <a:lnTo>
                    <a:pt x="326471" y="446350"/>
                  </a:lnTo>
                  <a:lnTo>
                    <a:pt x="309410" y="447548"/>
                  </a:lnTo>
                  <a:lnTo>
                    <a:pt x="294366" y="447122"/>
                  </a:lnTo>
                  <a:lnTo>
                    <a:pt x="280666" y="445616"/>
                  </a:lnTo>
                  <a:lnTo>
                    <a:pt x="253209" y="440679"/>
                  </a:lnTo>
                  <a:lnTo>
                    <a:pt x="220615" y="434406"/>
                  </a:lnTo>
                  <a:lnTo>
                    <a:pt x="204581" y="429797"/>
                  </a:lnTo>
                  <a:lnTo>
                    <a:pt x="188999" y="424277"/>
                  </a:lnTo>
                  <a:lnTo>
                    <a:pt x="173716" y="418151"/>
                  </a:lnTo>
                  <a:lnTo>
                    <a:pt x="158634" y="411619"/>
                  </a:lnTo>
                  <a:lnTo>
                    <a:pt x="128824" y="397836"/>
                  </a:lnTo>
                  <a:lnTo>
                    <a:pt x="99263" y="383554"/>
                  </a:lnTo>
                  <a:lnTo>
                    <a:pt x="44047" y="3398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Freeform 62"/>
          <p:cNvSpPr/>
          <p:nvPr/>
        </p:nvSpPr>
        <p:spPr>
          <a:xfrm>
            <a:off x="2610694" y="3694038"/>
            <a:ext cx="154936" cy="197461"/>
          </a:xfrm>
          <a:custGeom>
            <a:avLst/>
            <a:gdLst/>
            <a:ahLst/>
            <a:cxnLst/>
            <a:rect l="0" t="0" r="0" b="0"/>
            <a:pathLst>
              <a:path w="154936" h="197461">
                <a:moveTo>
                  <a:pt x="33034" y="5846"/>
                </a:moveTo>
                <a:lnTo>
                  <a:pt x="50571" y="0"/>
                </a:lnTo>
                <a:lnTo>
                  <a:pt x="58184" y="726"/>
                </a:lnTo>
                <a:lnTo>
                  <a:pt x="65707" y="3656"/>
                </a:lnTo>
                <a:lnTo>
                  <a:pt x="73169" y="8056"/>
                </a:lnTo>
                <a:lnTo>
                  <a:pt x="80590" y="13437"/>
                </a:lnTo>
                <a:lnTo>
                  <a:pt x="87985" y="19471"/>
                </a:lnTo>
                <a:lnTo>
                  <a:pt x="95362" y="25941"/>
                </a:lnTo>
                <a:lnTo>
                  <a:pt x="102727" y="32701"/>
                </a:lnTo>
                <a:lnTo>
                  <a:pt x="117435" y="46738"/>
                </a:lnTo>
                <a:lnTo>
                  <a:pt x="121113" y="55130"/>
                </a:lnTo>
                <a:lnTo>
                  <a:pt x="122341" y="64396"/>
                </a:lnTo>
                <a:lnTo>
                  <a:pt x="121936" y="74244"/>
                </a:lnTo>
                <a:lnTo>
                  <a:pt x="117996" y="82032"/>
                </a:lnTo>
                <a:lnTo>
                  <a:pt x="111698" y="88448"/>
                </a:lnTo>
                <a:lnTo>
                  <a:pt x="103830" y="93949"/>
                </a:lnTo>
                <a:lnTo>
                  <a:pt x="94913" y="98839"/>
                </a:lnTo>
                <a:lnTo>
                  <a:pt x="85299" y="103323"/>
                </a:lnTo>
                <a:lnTo>
                  <a:pt x="75218" y="107536"/>
                </a:lnTo>
                <a:lnTo>
                  <a:pt x="64827" y="111568"/>
                </a:lnTo>
                <a:lnTo>
                  <a:pt x="43494" y="119311"/>
                </a:lnTo>
                <a:lnTo>
                  <a:pt x="38784" y="119418"/>
                </a:lnTo>
                <a:lnTo>
                  <a:pt x="38091" y="117042"/>
                </a:lnTo>
                <a:lnTo>
                  <a:pt x="40076" y="113012"/>
                </a:lnTo>
                <a:lnTo>
                  <a:pt x="46293" y="110325"/>
                </a:lnTo>
                <a:lnTo>
                  <a:pt x="55332" y="108533"/>
                </a:lnTo>
                <a:lnTo>
                  <a:pt x="66252" y="107339"/>
                </a:lnTo>
                <a:lnTo>
                  <a:pt x="77203" y="107766"/>
                </a:lnTo>
                <a:lnTo>
                  <a:pt x="88174" y="109275"/>
                </a:lnTo>
                <a:lnTo>
                  <a:pt x="99158" y="111504"/>
                </a:lnTo>
                <a:lnTo>
                  <a:pt x="110152" y="114213"/>
                </a:lnTo>
                <a:lnTo>
                  <a:pt x="121151" y="117243"/>
                </a:lnTo>
                <a:lnTo>
                  <a:pt x="132155" y="120486"/>
                </a:lnTo>
                <a:lnTo>
                  <a:pt x="140714" y="126319"/>
                </a:lnTo>
                <a:lnTo>
                  <a:pt x="147643" y="133878"/>
                </a:lnTo>
                <a:lnTo>
                  <a:pt x="153487" y="142588"/>
                </a:lnTo>
                <a:lnTo>
                  <a:pt x="154935" y="150842"/>
                </a:lnTo>
                <a:lnTo>
                  <a:pt x="153454" y="158791"/>
                </a:lnTo>
                <a:lnTo>
                  <a:pt x="150019" y="166538"/>
                </a:lnTo>
                <a:lnTo>
                  <a:pt x="144059" y="172926"/>
                </a:lnTo>
                <a:lnTo>
                  <a:pt x="136415" y="178408"/>
                </a:lnTo>
                <a:lnTo>
                  <a:pt x="127648" y="183286"/>
                </a:lnTo>
                <a:lnTo>
                  <a:pt x="118134" y="187762"/>
                </a:lnTo>
                <a:lnTo>
                  <a:pt x="108120" y="191969"/>
                </a:lnTo>
                <a:lnTo>
                  <a:pt x="97774" y="195997"/>
                </a:lnTo>
                <a:lnTo>
                  <a:pt x="87205" y="197460"/>
                </a:lnTo>
                <a:lnTo>
                  <a:pt x="76490" y="197211"/>
                </a:lnTo>
                <a:lnTo>
                  <a:pt x="65675" y="195821"/>
                </a:lnTo>
                <a:lnTo>
                  <a:pt x="54795" y="193671"/>
                </a:lnTo>
                <a:lnTo>
                  <a:pt x="43871" y="191015"/>
                </a:lnTo>
                <a:lnTo>
                  <a:pt x="0" y="182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2412486" y="3865057"/>
            <a:ext cx="895126" cy="438030"/>
            <a:chOff x="2412486" y="3865057"/>
            <a:chExt cx="895126" cy="438030"/>
          </a:xfrm>
        </p:grpSpPr>
        <p:sp>
          <p:nvSpPr>
            <p:cNvPr id="64" name="Freeform 63"/>
            <p:cNvSpPr/>
            <p:nvPr/>
          </p:nvSpPr>
          <p:spPr>
            <a:xfrm>
              <a:off x="2427894" y="3865057"/>
              <a:ext cx="115145" cy="167910"/>
            </a:xfrm>
            <a:custGeom>
              <a:avLst/>
              <a:gdLst/>
              <a:ahLst/>
              <a:cxnLst/>
              <a:rect l="0" t="0" r="0" b="0"/>
              <a:pathLst>
                <a:path w="115145" h="167910">
                  <a:moveTo>
                    <a:pt x="105719" y="0"/>
                  </a:moveTo>
                  <a:lnTo>
                    <a:pt x="82336" y="0"/>
                  </a:lnTo>
                  <a:lnTo>
                    <a:pt x="73001" y="2447"/>
                  </a:lnTo>
                  <a:lnTo>
                    <a:pt x="64331" y="6526"/>
                  </a:lnTo>
                  <a:lnTo>
                    <a:pt x="56104" y="11692"/>
                  </a:lnTo>
                  <a:lnTo>
                    <a:pt x="48172" y="17583"/>
                  </a:lnTo>
                  <a:lnTo>
                    <a:pt x="40437" y="23957"/>
                  </a:lnTo>
                  <a:lnTo>
                    <a:pt x="32834" y="30654"/>
                  </a:lnTo>
                  <a:lnTo>
                    <a:pt x="25318" y="38788"/>
                  </a:lnTo>
                  <a:lnTo>
                    <a:pt x="17860" y="47882"/>
                  </a:lnTo>
                  <a:lnTo>
                    <a:pt x="10441" y="57615"/>
                  </a:lnTo>
                  <a:lnTo>
                    <a:pt x="5495" y="68998"/>
                  </a:lnTo>
                  <a:lnTo>
                    <a:pt x="2198" y="81480"/>
                  </a:lnTo>
                  <a:lnTo>
                    <a:pt x="0" y="94696"/>
                  </a:lnTo>
                  <a:lnTo>
                    <a:pt x="981" y="107177"/>
                  </a:lnTo>
                  <a:lnTo>
                    <a:pt x="4083" y="119168"/>
                  </a:lnTo>
                  <a:lnTo>
                    <a:pt x="8597" y="130833"/>
                  </a:lnTo>
                  <a:lnTo>
                    <a:pt x="15277" y="139833"/>
                  </a:lnTo>
                  <a:lnTo>
                    <a:pt x="23402" y="147056"/>
                  </a:lnTo>
                  <a:lnTo>
                    <a:pt x="32488" y="153095"/>
                  </a:lnTo>
                  <a:lnTo>
                    <a:pt x="42216" y="158345"/>
                  </a:lnTo>
                  <a:lnTo>
                    <a:pt x="52372" y="163068"/>
                  </a:lnTo>
                  <a:lnTo>
                    <a:pt x="62813" y="167441"/>
                  </a:lnTo>
                  <a:lnTo>
                    <a:pt x="72221" y="167909"/>
                  </a:lnTo>
                  <a:lnTo>
                    <a:pt x="80940" y="165774"/>
                  </a:lnTo>
                  <a:lnTo>
                    <a:pt x="89200" y="161903"/>
                  </a:lnTo>
                  <a:lnTo>
                    <a:pt x="97153" y="156876"/>
                  </a:lnTo>
                  <a:lnTo>
                    <a:pt x="104902" y="151077"/>
                  </a:lnTo>
                  <a:lnTo>
                    <a:pt x="112516" y="144765"/>
                  </a:lnTo>
                  <a:lnTo>
                    <a:pt x="115144" y="138109"/>
                  </a:lnTo>
                  <a:lnTo>
                    <a:pt x="114449" y="131225"/>
                  </a:lnTo>
                  <a:lnTo>
                    <a:pt x="111539" y="124189"/>
                  </a:lnTo>
                  <a:lnTo>
                    <a:pt x="105929" y="118275"/>
                  </a:lnTo>
                  <a:lnTo>
                    <a:pt x="98518" y="113108"/>
                  </a:lnTo>
                  <a:lnTo>
                    <a:pt x="89906" y="108440"/>
                  </a:lnTo>
                  <a:lnTo>
                    <a:pt x="80495" y="104105"/>
                  </a:lnTo>
                  <a:lnTo>
                    <a:pt x="70550" y="99991"/>
                  </a:lnTo>
                  <a:lnTo>
                    <a:pt x="39649" y="770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412486" y="3887080"/>
              <a:ext cx="297313" cy="352371"/>
            </a:xfrm>
            <a:custGeom>
              <a:avLst/>
              <a:gdLst/>
              <a:ahLst/>
              <a:cxnLst/>
              <a:rect l="0" t="0" r="0" b="0"/>
              <a:pathLst>
                <a:path w="297313" h="352371">
                  <a:moveTo>
                    <a:pt x="297312" y="0"/>
                  </a:moveTo>
                  <a:lnTo>
                    <a:pt x="279775" y="5846"/>
                  </a:lnTo>
                  <a:lnTo>
                    <a:pt x="272162" y="10015"/>
                  </a:lnTo>
                  <a:lnTo>
                    <a:pt x="264640" y="15241"/>
                  </a:lnTo>
                  <a:lnTo>
                    <a:pt x="257178" y="21173"/>
                  </a:lnTo>
                  <a:lnTo>
                    <a:pt x="249756" y="27574"/>
                  </a:lnTo>
                  <a:lnTo>
                    <a:pt x="242362" y="34288"/>
                  </a:lnTo>
                  <a:lnTo>
                    <a:pt x="227620" y="48274"/>
                  </a:lnTo>
                  <a:lnTo>
                    <a:pt x="212911" y="62647"/>
                  </a:lnTo>
                  <a:lnTo>
                    <a:pt x="206787" y="71129"/>
                  </a:lnTo>
                  <a:lnTo>
                    <a:pt x="201480" y="80454"/>
                  </a:lnTo>
                  <a:lnTo>
                    <a:pt x="196719" y="90341"/>
                  </a:lnTo>
                  <a:lnTo>
                    <a:pt x="191098" y="99380"/>
                  </a:lnTo>
                  <a:lnTo>
                    <a:pt x="184903" y="107853"/>
                  </a:lnTo>
                  <a:lnTo>
                    <a:pt x="178326" y="115948"/>
                  </a:lnTo>
                  <a:lnTo>
                    <a:pt x="171495" y="125016"/>
                  </a:lnTo>
                  <a:lnTo>
                    <a:pt x="157379" y="144879"/>
                  </a:lnTo>
                  <a:lnTo>
                    <a:pt x="113746" y="209372"/>
                  </a:lnTo>
                  <a:lnTo>
                    <a:pt x="106418" y="219109"/>
                  </a:lnTo>
                  <a:lnTo>
                    <a:pt x="99086" y="228048"/>
                  </a:lnTo>
                  <a:lnTo>
                    <a:pt x="91751" y="236454"/>
                  </a:lnTo>
                  <a:lnTo>
                    <a:pt x="85637" y="245728"/>
                  </a:lnTo>
                  <a:lnTo>
                    <a:pt x="80338" y="255583"/>
                  </a:lnTo>
                  <a:lnTo>
                    <a:pt x="75582" y="265822"/>
                  </a:lnTo>
                  <a:lnTo>
                    <a:pt x="69964" y="275095"/>
                  </a:lnTo>
                  <a:lnTo>
                    <a:pt x="63771" y="283725"/>
                  </a:lnTo>
                  <a:lnTo>
                    <a:pt x="57196" y="291924"/>
                  </a:lnTo>
                  <a:lnTo>
                    <a:pt x="50366" y="299838"/>
                  </a:lnTo>
                  <a:lnTo>
                    <a:pt x="43365" y="307561"/>
                  </a:lnTo>
                  <a:lnTo>
                    <a:pt x="29061" y="322667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580520" y="4001864"/>
              <a:ext cx="165406" cy="178938"/>
            </a:xfrm>
            <a:custGeom>
              <a:avLst/>
              <a:gdLst/>
              <a:ahLst/>
              <a:cxnLst/>
              <a:rect l="0" t="0" r="0" b="0"/>
              <a:pathLst>
                <a:path w="165406" h="178938">
                  <a:moveTo>
                    <a:pt x="118266" y="6344"/>
                  </a:moveTo>
                  <a:lnTo>
                    <a:pt x="100729" y="498"/>
                  </a:lnTo>
                  <a:lnTo>
                    <a:pt x="91893" y="0"/>
                  </a:lnTo>
                  <a:lnTo>
                    <a:pt x="82331" y="891"/>
                  </a:lnTo>
                  <a:lnTo>
                    <a:pt x="72287" y="2709"/>
                  </a:lnTo>
                  <a:lnTo>
                    <a:pt x="63143" y="6367"/>
                  </a:lnTo>
                  <a:lnTo>
                    <a:pt x="54600" y="11253"/>
                  </a:lnTo>
                  <a:lnTo>
                    <a:pt x="46458" y="16958"/>
                  </a:lnTo>
                  <a:lnTo>
                    <a:pt x="38583" y="24431"/>
                  </a:lnTo>
                  <a:lnTo>
                    <a:pt x="30886" y="33084"/>
                  </a:lnTo>
                  <a:lnTo>
                    <a:pt x="23308" y="42523"/>
                  </a:lnTo>
                  <a:lnTo>
                    <a:pt x="17032" y="52486"/>
                  </a:lnTo>
                  <a:lnTo>
                    <a:pt x="11624" y="62799"/>
                  </a:lnTo>
                  <a:lnTo>
                    <a:pt x="6796" y="73345"/>
                  </a:lnTo>
                  <a:lnTo>
                    <a:pt x="3577" y="85269"/>
                  </a:lnTo>
                  <a:lnTo>
                    <a:pt x="1431" y="98113"/>
                  </a:lnTo>
                  <a:lnTo>
                    <a:pt x="0" y="111569"/>
                  </a:lnTo>
                  <a:lnTo>
                    <a:pt x="1494" y="124211"/>
                  </a:lnTo>
                  <a:lnTo>
                    <a:pt x="4936" y="136309"/>
                  </a:lnTo>
                  <a:lnTo>
                    <a:pt x="9678" y="148045"/>
                  </a:lnTo>
                  <a:lnTo>
                    <a:pt x="16510" y="157092"/>
                  </a:lnTo>
                  <a:lnTo>
                    <a:pt x="24735" y="164348"/>
                  </a:lnTo>
                  <a:lnTo>
                    <a:pt x="33889" y="170408"/>
                  </a:lnTo>
                  <a:lnTo>
                    <a:pt x="44886" y="174448"/>
                  </a:lnTo>
                  <a:lnTo>
                    <a:pt x="57111" y="177142"/>
                  </a:lnTo>
                  <a:lnTo>
                    <a:pt x="70155" y="178937"/>
                  </a:lnTo>
                  <a:lnTo>
                    <a:pt x="82522" y="178911"/>
                  </a:lnTo>
                  <a:lnTo>
                    <a:pt x="94436" y="177670"/>
                  </a:lnTo>
                  <a:lnTo>
                    <a:pt x="106050" y="175619"/>
                  </a:lnTo>
                  <a:lnTo>
                    <a:pt x="116240" y="171805"/>
                  </a:lnTo>
                  <a:lnTo>
                    <a:pt x="125480" y="166815"/>
                  </a:lnTo>
                  <a:lnTo>
                    <a:pt x="134087" y="161041"/>
                  </a:lnTo>
                  <a:lnTo>
                    <a:pt x="141048" y="153522"/>
                  </a:lnTo>
                  <a:lnTo>
                    <a:pt x="146913" y="144838"/>
                  </a:lnTo>
                  <a:lnTo>
                    <a:pt x="152046" y="135378"/>
                  </a:lnTo>
                  <a:lnTo>
                    <a:pt x="156692" y="125401"/>
                  </a:lnTo>
                  <a:lnTo>
                    <a:pt x="161012" y="115080"/>
                  </a:lnTo>
                  <a:lnTo>
                    <a:pt x="165116" y="104528"/>
                  </a:lnTo>
                  <a:lnTo>
                    <a:pt x="165405" y="93823"/>
                  </a:lnTo>
                  <a:lnTo>
                    <a:pt x="163151" y="83016"/>
                  </a:lnTo>
                  <a:lnTo>
                    <a:pt x="155344" y="61220"/>
                  </a:lnTo>
                  <a:lnTo>
                    <a:pt x="151549" y="50269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965048" y="4008208"/>
              <a:ext cx="149321" cy="220952"/>
            </a:xfrm>
            <a:custGeom>
              <a:avLst/>
              <a:gdLst/>
              <a:ahLst/>
              <a:cxnLst/>
              <a:rect l="0" t="0" r="0" b="0"/>
              <a:pathLst>
                <a:path w="149321" h="220952">
                  <a:moveTo>
                    <a:pt x="20039" y="0"/>
                  </a:moveTo>
                  <a:lnTo>
                    <a:pt x="4712" y="45980"/>
                  </a:lnTo>
                  <a:lnTo>
                    <a:pt x="2480" y="57570"/>
                  </a:lnTo>
                  <a:lnTo>
                    <a:pt x="992" y="70191"/>
                  </a:lnTo>
                  <a:lnTo>
                    <a:pt x="0" y="83499"/>
                  </a:lnTo>
                  <a:lnTo>
                    <a:pt x="562" y="96042"/>
                  </a:lnTo>
                  <a:lnTo>
                    <a:pt x="2160" y="108074"/>
                  </a:lnTo>
                  <a:lnTo>
                    <a:pt x="4449" y="119766"/>
                  </a:lnTo>
                  <a:lnTo>
                    <a:pt x="10255" y="145808"/>
                  </a:lnTo>
                  <a:lnTo>
                    <a:pt x="13516" y="159604"/>
                  </a:lnTo>
                  <a:lnTo>
                    <a:pt x="18138" y="171248"/>
                  </a:lnTo>
                  <a:lnTo>
                    <a:pt x="23666" y="181459"/>
                  </a:lnTo>
                  <a:lnTo>
                    <a:pt x="29798" y="190712"/>
                  </a:lnTo>
                  <a:lnTo>
                    <a:pt x="36333" y="199328"/>
                  </a:lnTo>
                  <a:lnTo>
                    <a:pt x="43136" y="207519"/>
                  </a:lnTo>
                  <a:lnTo>
                    <a:pt x="50119" y="215427"/>
                  </a:lnTo>
                  <a:lnTo>
                    <a:pt x="58445" y="219475"/>
                  </a:lnTo>
                  <a:lnTo>
                    <a:pt x="67666" y="220951"/>
                  </a:lnTo>
                  <a:lnTo>
                    <a:pt x="77484" y="220711"/>
                  </a:lnTo>
                  <a:lnTo>
                    <a:pt x="86476" y="218104"/>
                  </a:lnTo>
                  <a:lnTo>
                    <a:pt x="94918" y="213919"/>
                  </a:lnTo>
                  <a:lnTo>
                    <a:pt x="102993" y="208682"/>
                  </a:lnTo>
                  <a:lnTo>
                    <a:pt x="110823" y="202743"/>
                  </a:lnTo>
                  <a:lnTo>
                    <a:pt x="118490" y="196338"/>
                  </a:lnTo>
                  <a:lnTo>
                    <a:pt x="126049" y="189620"/>
                  </a:lnTo>
                  <a:lnTo>
                    <a:pt x="132311" y="180247"/>
                  </a:lnTo>
                  <a:lnTo>
                    <a:pt x="137710" y="169105"/>
                  </a:lnTo>
                  <a:lnTo>
                    <a:pt x="142533" y="156783"/>
                  </a:lnTo>
                  <a:lnTo>
                    <a:pt x="145747" y="143674"/>
                  </a:lnTo>
                  <a:lnTo>
                    <a:pt x="147891" y="130041"/>
                  </a:lnTo>
                  <a:lnTo>
                    <a:pt x="149320" y="116058"/>
                  </a:lnTo>
                  <a:lnTo>
                    <a:pt x="149049" y="103066"/>
                  </a:lnTo>
                  <a:lnTo>
                    <a:pt x="147645" y="90734"/>
                  </a:lnTo>
                  <a:lnTo>
                    <a:pt x="145485" y="78841"/>
                  </a:lnTo>
                  <a:lnTo>
                    <a:pt x="144045" y="66020"/>
                  </a:lnTo>
                  <a:lnTo>
                    <a:pt x="143086" y="52577"/>
                  </a:lnTo>
                  <a:lnTo>
                    <a:pt x="130154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150260" y="4027963"/>
              <a:ext cx="157352" cy="275124"/>
            </a:xfrm>
            <a:custGeom>
              <a:avLst/>
              <a:gdLst/>
              <a:ahLst/>
              <a:cxnLst/>
              <a:rect l="0" t="0" r="0" b="0"/>
              <a:pathLst>
                <a:path w="157352" h="275124">
                  <a:moveTo>
                    <a:pt x="0" y="35302"/>
                  </a:moveTo>
                  <a:lnTo>
                    <a:pt x="0" y="275123"/>
                  </a:lnTo>
                  <a:lnTo>
                    <a:pt x="0" y="108579"/>
                  </a:lnTo>
                  <a:lnTo>
                    <a:pt x="1224" y="93941"/>
                  </a:lnTo>
                  <a:lnTo>
                    <a:pt x="3263" y="79289"/>
                  </a:lnTo>
                  <a:lnTo>
                    <a:pt x="5846" y="64627"/>
                  </a:lnTo>
                  <a:lnTo>
                    <a:pt x="8791" y="51181"/>
                  </a:lnTo>
                  <a:lnTo>
                    <a:pt x="11978" y="38547"/>
                  </a:lnTo>
                  <a:lnTo>
                    <a:pt x="15327" y="26454"/>
                  </a:lnTo>
                  <a:lnTo>
                    <a:pt x="21229" y="17169"/>
                  </a:lnTo>
                  <a:lnTo>
                    <a:pt x="28835" y="9754"/>
                  </a:lnTo>
                  <a:lnTo>
                    <a:pt x="37576" y="3588"/>
                  </a:lnTo>
                  <a:lnTo>
                    <a:pt x="48297" y="701"/>
                  </a:lnTo>
                  <a:lnTo>
                    <a:pt x="60339" y="0"/>
                  </a:lnTo>
                  <a:lnTo>
                    <a:pt x="73261" y="756"/>
                  </a:lnTo>
                  <a:lnTo>
                    <a:pt x="85546" y="3707"/>
                  </a:lnTo>
                  <a:lnTo>
                    <a:pt x="97406" y="8121"/>
                  </a:lnTo>
                  <a:lnTo>
                    <a:pt x="108984" y="13511"/>
                  </a:lnTo>
                  <a:lnTo>
                    <a:pt x="119149" y="20775"/>
                  </a:lnTo>
                  <a:lnTo>
                    <a:pt x="128373" y="29288"/>
                  </a:lnTo>
                  <a:lnTo>
                    <a:pt x="136969" y="38634"/>
                  </a:lnTo>
                  <a:lnTo>
                    <a:pt x="143924" y="48535"/>
                  </a:lnTo>
                  <a:lnTo>
                    <a:pt x="149784" y="58806"/>
                  </a:lnTo>
                  <a:lnTo>
                    <a:pt x="154914" y="69324"/>
                  </a:lnTo>
                  <a:lnTo>
                    <a:pt x="157110" y="80007"/>
                  </a:lnTo>
                  <a:lnTo>
                    <a:pt x="157351" y="90799"/>
                  </a:lnTo>
                  <a:lnTo>
                    <a:pt x="156288" y="101664"/>
                  </a:lnTo>
                  <a:lnTo>
                    <a:pt x="153132" y="111355"/>
                  </a:lnTo>
                  <a:lnTo>
                    <a:pt x="148582" y="120262"/>
                  </a:lnTo>
                  <a:lnTo>
                    <a:pt x="143100" y="128648"/>
                  </a:lnTo>
                  <a:lnTo>
                    <a:pt x="134553" y="134238"/>
                  </a:lnTo>
                  <a:lnTo>
                    <a:pt x="123960" y="137965"/>
                  </a:lnTo>
                  <a:lnTo>
                    <a:pt x="112004" y="140449"/>
                  </a:lnTo>
                  <a:lnTo>
                    <a:pt x="99140" y="142106"/>
                  </a:lnTo>
                  <a:lnTo>
                    <a:pt x="85670" y="143210"/>
                  </a:lnTo>
                  <a:lnTo>
                    <a:pt x="22023" y="1344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481320" y="3968829"/>
            <a:ext cx="274577" cy="256415"/>
            <a:chOff x="3481320" y="3968829"/>
            <a:chExt cx="274577" cy="256415"/>
          </a:xfrm>
        </p:grpSpPr>
        <p:sp>
          <p:nvSpPr>
            <p:cNvPr id="70" name="Freeform 69"/>
            <p:cNvSpPr/>
            <p:nvPr/>
          </p:nvSpPr>
          <p:spPr>
            <a:xfrm>
              <a:off x="3481320" y="3968829"/>
              <a:ext cx="159356" cy="256415"/>
            </a:xfrm>
            <a:custGeom>
              <a:avLst/>
              <a:gdLst/>
              <a:ahLst/>
              <a:cxnLst/>
              <a:rect l="0" t="0" r="0" b="0"/>
              <a:pathLst>
                <a:path w="159356" h="256415">
                  <a:moveTo>
                    <a:pt x="109403" y="6344"/>
                  </a:moveTo>
                  <a:lnTo>
                    <a:pt x="91866" y="498"/>
                  </a:lnTo>
                  <a:lnTo>
                    <a:pt x="83029" y="0"/>
                  </a:lnTo>
                  <a:lnTo>
                    <a:pt x="73468" y="891"/>
                  </a:lnTo>
                  <a:lnTo>
                    <a:pt x="63423" y="2709"/>
                  </a:lnTo>
                  <a:lnTo>
                    <a:pt x="54280" y="6367"/>
                  </a:lnTo>
                  <a:lnTo>
                    <a:pt x="45737" y="11254"/>
                  </a:lnTo>
                  <a:lnTo>
                    <a:pt x="37595" y="16958"/>
                  </a:lnTo>
                  <a:lnTo>
                    <a:pt x="30943" y="24432"/>
                  </a:lnTo>
                  <a:lnTo>
                    <a:pt x="25285" y="33085"/>
                  </a:lnTo>
                  <a:lnTo>
                    <a:pt x="20289" y="42524"/>
                  </a:lnTo>
                  <a:lnTo>
                    <a:pt x="15735" y="52487"/>
                  </a:lnTo>
                  <a:lnTo>
                    <a:pt x="11476" y="62799"/>
                  </a:lnTo>
                  <a:lnTo>
                    <a:pt x="7413" y="73345"/>
                  </a:lnTo>
                  <a:lnTo>
                    <a:pt x="4704" y="85270"/>
                  </a:lnTo>
                  <a:lnTo>
                    <a:pt x="2899" y="98113"/>
                  </a:lnTo>
                  <a:lnTo>
                    <a:pt x="1695" y="111570"/>
                  </a:lnTo>
                  <a:lnTo>
                    <a:pt x="892" y="125435"/>
                  </a:lnTo>
                  <a:lnTo>
                    <a:pt x="0" y="153891"/>
                  </a:lnTo>
                  <a:lnTo>
                    <a:pt x="986" y="168331"/>
                  </a:lnTo>
                  <a:lnTo>
                    <a:pt x="2867" y="182852"/>
                  </a:lnTo>
                  <a:lnTo>
                    <a:pt x="5344" y="197426"/>
                  </a:lnTo>
                  <a:lnTo>
                    <a:pt x="9443" y="209590"/>
                  </a:lnTo>
                  <a:lnTo>
                    <a:pt x="14622" y="220146"/>
                  </a:lnTo>
                  <a:lnTo>
                    <a:pt x="20522" y="229630"/>
                  </a:lnTo>
                  <a:lnTo>
                    <a:pt x="28126" y="237177"/>
                  </a:lnTo>
                  <a:lnTo>
                    <a:pt x="36866" y="243431"/>
                  </a:lnTo>
                  <a:lnTo>
                    <a:pt x="46362" y="248824"/>
                  </a:lnTo>
                  <a:lnTo>
                    <a:pt x="57588" y="252419"/>
                  </a:lnTo>
                  <a:lnTo>
                    <a:pt x="69965" y="254816"/>
                  </a:lnTo>
                  <a:lnTo>
                    <a:pt x="83111" y="256414"/>
                  </a:lnTo>
                  <a:lnTo>
                    <a:pt x="95545" y="255032"/>
                  </a:lnTo>
                  <a:lnTo>
                    <a:pt x="107505" y="251664"/>
                  </a:lnTo>
                  <a:lnTo>
                    <a:pt x="119149" y="246972"/>
                  </a:lnTo>
                  <a:lnTo>
                    <a:pt x="129359" y="241396"/>
                  </a:lnTo>
                  <a:lnTo>
                    <a:pt x="138612" y="235232"/>
                  </a:lnTo>
                  <a:lnTo>
                    <a:pt x="147229" y="228676"/>
                  </a:lnTo>
                  <a:lnTo>
                    <a:pt x="152972" y="219411"/>
                  </a:lnTo>
                  <a:lnTo>
                    <a:pt x="156802" y="208340"/>
                  </a:lnTo>
                  <a:lnTo>
                    <a:pt x="159355" y="196066"/>
                  </a:lnTo>
                  <a:lnTo>
                    <a:pt x="158610" y="185436"/>
                  </a:lnTo>
                  <a:lnTo>
                    <a:pt x="155666" y="175902"/>
                  </a:lnTo>
                  <a:lnTo>
                    <a:pt x="151256" y="167100"/>
                  </a:lnTo>
                  <a:lnTo>
                    <a:pt x="144646" y="160008"/>
                  </a:lnTo>
                  <a:lnTo>
                    <a:pt x="136569" y="154056"/>
                  </a:lnTo>
                  <a:lnTo>
                    <a:pt x="127513" y="148865"/>
                  </a:lnTo>
                  <a:lnTo>
                    <a:pt x="116582" y="145404"/>
                  </a:lnTo>
                  <a:lnTo>
                    <a:pt x="104401" y="143097"/>
                  </a:lnTo>
                  <a:lnTo>
                    <a:pt x="32322" y="1384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11850" y="4151358"/>
              <a:ext cx="44047" cy="55059"/>
            </a:xfrm>
            <a:custGeom>
              <a:avLst/>
              <a:gdLst/>
              <a:ahLst/>
              <a:cxnLst/>
              <a:rect l="0" t="0" r="0" b="0"/>
              <a:pathLst>
                <a:path w="44047" h="55059">
                  <a:moveTo>
                    <a:pt x="44046" y="0"/>
                  </a:moveTo>
                  <a:lnTo>
                    <a:pt x="32355" y="11691"/>
                  </a:lnTo>
                  <a:lnTo>
                    <a:pt x="26464" y="18806"/>
                  </a:lnTo>
                  <a:lnTo>
                    <a:pt x="20090" y="27219"/>
                  </a:lnTo>
                  <a:lnTo>
                    <a:pt x="0" y="55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916138" y="3953150"/>
            <a:ext cx="621580" cy="363382"/>
            <a:chOff x="3916138" y="3953150"/>
            <a:chExt cx="621580" cy="363382"/>
          </a:xfrm>
        </p:grpSpPr>
        <p:sp>
          <p:nvSpPr>
            <p:cNvPr id="73" name="Freeform 72"/>
            <p:cNvSpPr/>
            <p:nvPr/>
          </p:nvSpPr>
          <p:spPr>
            <a:xfrm>
              <a:off x="3916138" y="4040522"/>
              <a:ext cx="126060" cy="136644"/>
            </a:xfrm>
            <a:custGeom>
              <a:avLst/>
              <a:gdLst/>
              <a:ahLst/>
              <a:cxnLst/>
              <a:rect l="0" t="0" r="0" b="0"/>
              <a:pathLst>
                <a:path w="126060" h="136644">
                  <a:moveTo>
                    <a:pt x="37966" y="22743"/>
                  </a:moveTo>
                  <a:lnTo>
                    <a:pt x="0" y="136643"/>
                  </a:lnTo>
                  <a:lnTo>
                    <a:pt x="1924" y="130870"/>
                  </a:lnTo>
                  <a:lnTo>
                    <a:pt x="2927" y="122969"/>
                  </a:lnTo>
                  <a:lnTo>
                    <a:pt x="3595" y="112807"/>
                  </a:lnTo>
                  <a:lnTo>
                    <a:pt x="4040" y="101138"/>
                  </a:lnTo>
                  <a:lnTo>
                    <a:pt x="4667" y="61333"/>
                  </a:lnTo>
                  <a:lnTo>
                    <a:pt x="7202" y="49694"/>
                  </a:lnTo>
                  <a:lnTo>
                    <a:pt x="11339" y="39487"/>
                  </a:lnTo>
                  <a:lnTo>
                    <a:pt x="16544" y="30235"/>
                  </a:lnTo>
                  <a:lnTo>
                    <a:pt x="22461" y="21621"/>
                  </a:lnTo>
                  <a:lnTo>
                    <a:pt x="28853" y="13430"/>
                  </a:lnTo>
                  <a:lnTo>
                    <a:pt x="35561" y="5523"/>
                  </a:lnTo>
                  <a:lnTo>
                    <a:pt x="44927" y="1475"/>
                  </a:lnTo>
                  <a:lnTo>
                    <a:pt x="56066" y="0"/>
                  </a:lnTo>
                  <a:lnTo>
                    <a:pt x="68385" y="240"/>
                  </a:lnTo>
                  <a:lnTo>
                    <a:pt x="79045" y="2847"/>
                  </a:lnTo>
                  <a:lnTo>
                    <a:pt x="88599" y="7032"/>
                  </a:lnTo>
                  <a:lnTo>
                    <a:pt x="126059" y="227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064220" y="4074277"/>
              <a:ext cx="33035" cy="99105"/>
            </a:xfrm>
            <a:custGeom>
              <a:avLst/>
              <a:gdLst/>
              <a:ahLst/>
              <a:cxnLst/>
              <a:rect l="0" t="0" r="0" b="0"/>
              <a:pathLst>
                <a:path w="33035" h="99105">
                  <a:moveTo>
                    <a:pt x="33034" y="0"/>
                  </a:move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097254" y="3986184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097254" y="4027379"/>
              <a:ext cx="131586" cy="289153"/>
            </a:xfrm>
            <a:custGeom>
              <a:avLst/>
              <a:gdLst/>
              <a:ahLst/>
              <a:cxnLst/>
              <a:rect l="0" t="0" r="0" b="0"/>
              <a:pathLst>
                <a:path w="131586" h="289153">
                  <a:moveTo>
                    <a:pt x="99104" y="2852"/>
                  </a:moveTo>
                  <a:lnTo>
                    <a:pt x="75722" y="2852"/>
                  </a:lnTo>
                  <a:lnTo>
                    <a:pt x="66387" y="6522"/>
                  </a:lnTo>
                  <a:lnTo>
                    <a:pt x="57717" y="12640"/>
                  </a:lnTo>
                  <a:lnTo>
                    <a:pt x="49490" y="20389"/>
                  </a:lnTo>
                  <a:lnTo>
                    <a:pt x="42781" y="29225"/>
                  </a:lnTo>
                  <a:lnTo>
                    <a:pt x="37085" y="38787"/>
                  </a:lnTo>
                  <a:lnTo>
                    <a:pt x="32065" y="48832"/>
                  </a:lnTo>
                  <a:lnTo>
                    <a:pt x="29941" y="59199"/>
                  </a:lnTo>
                  <a:lnTo>
                    <a:pt x="29749" y="69780"/>
                  </a:lnTo>
                  <a:lnTo>
                    <a:pt x="30844" y="80506"/>
                  </a:lnTo>
                  <a:lnTo>
                    <a:pt x="34022" y="90103"/>
                  </a:lnTo>
                  <a:lnTo>
                    <a:pt x="38587" y="98948"/>
                  </a:lnTo>
                  <a:lnTo>
                    <a:pt x="44078" y="107292"/>
                  </a:lnTo>
                  <a:lnTo>
                    <a:pt x="51409" y="111631"/>
                  </a:lnTo>
                  <a:lnTo>
                    <a:pt x="59966" y="113300"/>
                  </a:lnTo>
                  <a:lnTo>
                    <a:pt x="69342" y="113189"/>
                  </a:lnTo>
                  <a:lnTo>
                    <a:pt x="78039" y="110668"/>
                  </a:lnTo>
                  <a:lnTo>
                    <a:pt x="86284" y="106540"/>
                  </a:lnTo>
                  <a:lnTo>
                    <a:pt x="94228" y="101342"/>
                  </a:lnTo>
                  <a:lnTo>
                    <a:pt x="100748" y="94205"/>
                  </a:lnTo>
                  <a:lnTo>
                    <a:pt x="106318" y="85777"/>
                  </a:lnTo>
                  <a:lnTo>
                    <a:pt x="111254" y="76488"/>
                  </a:lnTo>
                  <a:lnTo>
                    <a:pt x="114545" y="65401"/>
                  </a:lnTo>
                  <a:lnTo>
                    <a:pt x="116739" y="53116"/>
                  </a:lnTo>
                  <a:lnTo>
                    <a:pt x="118202" y="40032"/>
                  </a:lnTo>
                  <a:lnTo>
                    <a:pt x="117954" y="27638"/>
                  </a:lnTo>
                  <a:lnTo>
                    <a:pt x="116565" y="15705"/>
                  </a:lnTo>
                  <a:lnTo>
                    <a:pt x="114415" y="4080"/>
                  </a:lnTo>
                  <a:lnTo>
                    <a:pt x="114206" y="0"/>
                  </a:lnTo>
                  <a:lnTo>
                    <a:pt x="115290" y="951"/>
                  </a:lnTo>
                  <a:lnTo>
                    <a:pt x="117236" y="5255"/>
                  </a:lnTo>
                  <a:lnTo>
                    <a:pt x="119756" y="11795"/>
                  </a:lnTo>
                  <a:lnTo>
                    <a:pt x="125820" y="28850"/>
                  </a:lnTo>
                  <a:lnTo>
                    <a:pt x="127926" y="39760"/>
                  </a:lnTo>
                  <a:lnTo>
                    <a:pt x="129331" y="51927"/>
                  </a:lnTo>
                  <a:lnTo>
                    <a:pt x="130267" y="64933"/>
                  </a:lnTo>
                  <a:lnTo>
                    <a:pt x="130891" y="79721"/>
                  </a:lnTo>
                  <a:lnTo>
                    <a:pt x="131585" y="112465"/>
                  </a:lnTo>
                  <a:lnTo>
                    <a:pt x="129322" y="128539"/>
                  </a:lnTo>
                  <a:lnTo>
                    <a:pt x="125367" y="144148"/>
                  </a:lnTo>
                  <a:lnTo>
                    <a:pt x="107283" y="198519"/>
                  </a:lnTo>
                  <a:lnTo>
                    <a:pt x="102110" y="210377"/>
                  </a:lnTo>
                  <a:lnTo>
                    <a:pt x="96214" y="221953"/>
                  </a:lnTo>
                  <a:lnTo>
                    <a:pt x="89836" y="233341"/>
                  </a:lnTo>
                  <a:lnTo>
                    <a:pt x="83138" y="243380"/>
                  </a:lnTo>
                  <a:lnTo>
                    <a:pt x="76225" y="252520"/>
                  </a:lnTo>
                  <a:lnTo>
                    <a:pt x="69169" y="261060"/>
                  </a:lnTo>
                  <a:lnTo>
                    <a:pt x="60795" y="267977"/>
                  </a:lnTo>
                  <a:lnTo>
                    <a:pt x="51542" y="273812"/>
                  </a:lnTo>
                  <a:lnTo>
                    <a:pt x="0" y="2891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263864" y="3964161"/>
              <a:ext cx="108680" cy="198209"/>
            </a:xfrm>
            <a:custGeom>
              <a:avLst/>
              <a:gdLst/>
              <a:ahLst/>
              <a:cxnLst/>
              <a:rect l="0" t="0" r="0" b="0"/>
              <a:pathLst>
                <a:path w="108680" h="198209">
                  <a:moveTo>
                    <a:pt x="9575" y="0"/>
                  </a:moveTo>
                  <a:lnTo>
                    <a:pt x="3730" y="17537"/>
                  </a:lnTo>
                  <a:lnTo>
                    <a:pt x="3231" y="26374"/>
                  </a:lnTo>
                  <a:lnTo>
                    <a:pt x="4123" y="35935"/>
                  </a:lnTo>
                  <a:lnTo>
                    <a:pt x="5940" y="45980"/>
                  </a:lnTo>
                  <a:lnTo>
                    <a:pt x="7152" y="57571"/>
                  </a:lnTo>
                  <a:lnTo>
                    <a:pt x="7960" y="70192"/>
                  </a:lnTo>
                  <a:lnTo>
                    <a:pt x="8498" y="83500"/>
                  </a:lnTo>
                  <a:lnTo>
                    <a:pt x="7634" y="96043"/>
                  </a:lnTo>
                  <a:lnTo>
                    <a:pt x="5834" y="108075"/>
                  </a:lnTo>
                  <a:lnTo>
                    <a:pt x="3411" y="119767"/>
                  </a:lnTo>
                  <a:lnTo>
                    <a:pt x="1795" y="132456"/>
                  </a:lnTo>
                  <a:lnTo>
                    <a:pt x="718" y="145809"/>
                  </a:lnTo>
                  <a:lnTo>
                    <a:pt x="0" y="159605"/>
                  </a:lnTo>
                  <a:lnTo>
                    <a:pt x="745" y="163908"/>
                  </a:lnTo>
                  <a:lnTo>
                    <a:pt x="2465" y="161883"/>
                  </a:lnTo>
                  <a:lnTo>
                    <a:pt x="4835" y="155639"/>
                  </a:lnTo>
                  <a:lnTo>
                    <a:pt x="14017" y="129314"/>
                  </a:lnTo>
                  <a:lnTo>
                    <a:pt x="18654" y="120468"/>
                  </a:lnTo>
                  <a:lnTo>
                    <a:pt x="24192" y="112123"/>
                  </a:lnTo>
                  <a:lnTo>
                    <a:pt x="30332" y="104113"/>
                  </a:lnTo>
                  <a:lnTo>
                    <a:pt x="36871" y="96326"/>
                  </a:lnTo>
                  <a:lnTo>
                    <a:pt x="43679" y="88688"/>
                  </a:lnTo>
                  <a:lnTo>
                    <a:pt x="50664" y="81149"/>
                  </a:lnTo>
                  <a:lnTo>
                    <a:pt x="58991" y="77346"/>
                  </a:lnTo>
                  <a:lnTo>
                    <a:pt x="68213" y="76034"/>
                  </a:lnTo>
                  <a:lnTo>
                    <a:pt x="78031" y="76383"/>
                  </a:lnTo>
                  <a:lnTo>
                    <a:pt x="85800" y="81510"/>
                  </a:lnTo>
                  <a:lnTo>
                    <a:pt x="92203" y="89822"/>
                  </a:lnTo>
                  <a:lnTo>
                    <a:pt x="97695" y="100257"/>
                  </a:lnTo>
                  <a:lnTo>
                    <a:pt x="101357" y="112108"/>
                  </a:lnTo>
                  <a:lnTo>
                    <a:pt x="103798" y="124902"/>
                  </a:lnTo>
                  <a:lnTo>
                    <a:pt x="108679" y="1982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251416" y="4052254"/>
              <a:ext cx="11013" cy="132140"/>
            </a:xfrm>
            <a:custGeom>
              <a:avLst/>
              <a:gdLst/>
              <a:ahLst/>
              <a:cxnLst/>
              <a:rect l="0" t="0" r="0" b="0"/>
              <a:pathLst>
                <a:path w="11013" h="132140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0"/>
                  </a:lnTo>
                  <a:lnTo>
                    <a:pt x="5846" y="55461"/>
                  </a:lnTo>
                  <a:lnTo>
                    <a:pt x="7568" y="67561"/>
                  </a:lnTo>
                  <a:lnTo>
                    <a:pt x="8716" y="80523"/>
                  </a:lnTo>
                  <a:lnTo>
                    <a:pt x="11012" y="1321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438613" y="3953150"/>
              <a:ext cx="11012" cy="242255"/>
            </a:xfrm>
            <a:custGeom>
              <a:avLst/>
              <a:gdLst/>
              <a:ahLst/>
              <a:cxnLst/>
              <a:rect l="0" t="0" r="0" b="0"/>
              <a:pathLst>
                <a:path w="11012" h="242255">
                  <a:moveTo>
                    <a:pt x="11011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7"/>
                  </a:lnTo>
                  <a:lnTo>
                    <a:pt x="1531" y="51825"/>
                  </a:lnTo>
                  <a:lnTo>
                    <a:pt x="2244" y="65138"/>
                  </a:lnTo>
                  <a:lnTo>
                    <a:pt x="3943" y="78907"/>
                  </a:lnTo>
                  <a:lnTo>
                    <a:pt x="6299" y="92980"/>
                  </a:lnTo>
                  <a:lnTo>
                    <a:pt x="7870" y="107257"/>
                  </a:lnTo>
                  <a:lnTo>
                    <a:pt x="8917" y="121668"/>
                  </a:lnTo>
                  <a:lnTo>
                    <a:pt x="9615" y="136170"/>
                  </a:lnTo>
                  <a:lnTo>
                    <a:pt x="8857" y="149508"/>
                  </a:lnTo>
                  <a:lnTo>
                    <a:pt x="7128" y="162071"/>
                  </a:lnTo>
                  <a:lnTo>
                    <a:pt x="4752" y="174117"/>
                  </a:lnTo>
                  <a:lnTo>
                    <a:pt x="3168" y="187041"/>
                  </a:lnTo>
                  <a:lnTo>
                    <a:pt x="2112" y="200551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383555" y="4041242"/>
              <a:ext cx="154163" cy="77082"/>
            </a:xfrm>
            <a:custGeom>
              <a:avLst/>
              <a:gdLst/>
              <a:ahLst/>
              <a:cxnLst/>
              <a:rect l="0" t="0" r="0" b="0"/>
              <a:pathLst>
                <a:path w="154163" h="77082">
                  <a:moveTo>
                    <a:pt x="0" y="0"/>
                  </a:moveTo>
                  <a:lnTo>
                    <a:pt x="11691" y="11692"/>
                  </a:lnTo>
                  <a:lnTo>
                    <a:pt x="18806" y="17583"/>
                  </a:lnTo>
                  <a:lnTo>
                    <a:pt x="27219" y="23957"/>
                  </a:lnTo>
                  <a:lnTo>
                    <a:pt x="36499" y="30653"/>
                  </a:lnTo>
                  <a:lnTo>
                    <a:pt x="46356" y="36341"/>
                  </a:lnTo>
                  <a:lnTo>
                    <a:pt x="56598" y="41357"/>
                  </a:lnTo>
                  <a:lnTo>
                    <a:pt x="67096" y="45924"/>
                  </a:lnTo>
                  <a:lnTo>
                    <a:pt x="77765" y="50192"/>
                  </a:lnTo>
                  <a:lnTo>
                    <a:pt x="99408" y="58197"/>
                  </a:lnTo>
                  <a:lnTo>
                    <a:pt x="154162" y="770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Freeform 81"/>
          <p:cNvSpPr/>
          <p:nvPr/>
        </p:nvSpPr>
        <p:spPr>
          <a:xfrm>
            <a:off x="4628682" y="3953150"/>
            <a:ext cx="192954" cy="290132"/>
          </a:xfrm>
          <a:custGeom>
            <a:avLst/>
            <a:gdLst/>
            <a:ahLst/>
            <a:cxnLst/>
            <a:rect l="0" t="0" r="0" b="0"/>
            <a:pathLst>
              <a:path w="192954" h="290132">
                <a:moveTo>
                  <a:pt x="129266" y="44046"/>
                </a:moveTo>
                <a:lnTo>
                  <a:pt x="105884" y="44046"/>
                </a:lnTo>
                <a:lnTo>
                  <a:pt x="95325" y="45270"/>
                </a:lnTo>
                <a:lnTo>
                  <a:pt x="84616" y="47309"/>
                </a:lnTo>
                <a:lnTo>
                  <a:pt x="73806" y="49892"/>
                </a:lnTo>
                <a:lnTo>
                  <a:pt x="64152" y="54061"/>
                </a:lnTo>
                <a:lnTo>
                  <a:pt x="55269" y="59287"/>
                </a:lnTo>
                <a:lnTo>
                  <a:pt x="46900" y="65218"/>
                </a:lnTo>
                <a:lnTo>
                  <a:pt x="38874" y="72843"/>
                </a:lnTo>
                <a:lnTo>
                  <a:pt x="31076" y="81597"/>
                </a:lnTo>
                <a:lnTo>
                  <a:pt x="23430" y="91103"/>
                </a:lnTo>
                <a:lnTo>
                  <a:pt x="17110" y="101111"/>
                </a:lnTo>
                <a:lnTo>
                  <a:pt x="11672" y="111453"/>
                </a:lnTo>
                <a:lnTo>
                  <a:pt x="6824" y="122019"/>
                </a:lnTo>
                <a:lnTo>
                  <a:pt x="3592" y="133957"/>
                </a:lnTo>
                <a:lnTo>
                  <a:pt x="1437" y="146809"/>
                </a:lnTo>
                <a:lnTo>
                  <a:pt x="0" y="160272"/>
                </a:lnTo>
                <a:lnTo>
                  <a:pt x="266" y="175364"/>
                </a:lnTo>
                <a:lnTo>
                  <a:pt x="1667" y="191543"/>
                </a:lnTo>
                <a:lnTo>
                  <a:pt x="3824" y="208447"/>
                </a:lnTo>
                <a:lnTo>
                  <a:pt x="7710" y="223387"/>
                </a:lnTo>
                <a:lnTo>
                  <a:pt x="12747" y="237017"/>
                </a:lnTo>
                <a:lnTo>
                  <a:pt x="18552" y="249774"/>
                </a:lnTo>
                <a:lnTo>
                  <a:pt x="26093" y="259503"/>
                </a:lnTo>
                <a:lnTo>
                  <a:pt x="34790" y="267212"/>
                </a:lnTo>
                <a:lnTo>
                  <a:pt x="44259" y="273574"/>
                </a:lnTo>
                <a:lnTo>
                  <a:pt x="54242" y="279040"/>
                </a:lnTo>
                <a:lnTo>
                  <a:pt x="64568" y="283907"/>
                </a:lnTo>
                <a:lnTo>
                  <a:pt x="75123" y="288375"/>
                </a:lnTo>
                <a:lnTo>
                  <a:pt x="85829" y="290131"/>
                </a:lnTo>
                <a:lnTo>
                  <a:pt x="96638" y="290077"/>
                </a:lnTo>
                <a:lnTo>
                  <a:pt x="107514" y="288818"/>
                </a:lnTo>
                <a:lnTo>
                  <a:pt x="117212" y="285532"/>
                </a:lnTo>
                <a:lnTo>
                  <a:pt x="126124" y="280894"/>
                </a:lnTo>
                <a:lnTo>
                  <a:pt x="134512" y="275355"/>
                </a:lnTo>
                <a:lnTo>
                  <a:pt x="142552" y="269216"/>
                </a:lnTo>
                <a:lnTo>
                  <a:pt x="150358" y="262676"/>
                </a:lnTo>
                <a:lnTo>
                  <a:pt x="158009" y="255869"/>
                </a:lnTo>
                <a:lnTo>
                  <a:pt x="164334" y="246437"/>
                </a:lnTo>
                <a:lnTo>
                  <a:pt x="169774" y="235254"/>
                </a:lnTo>
                <a:lnTo>
                  <a:pt x="174624" y="222905"/>
                </a:lnTo>
                <a:lnTo>
                  <a:pt x="179081" y="209779"/>
                </a:lnTo>
                <a:lnTo>
                  <a:pt x="183276" y="196134"/>
                </a:lnTo>
                <a:lnTo>
                  <a:pt x="187296" y="182143"/>
                </a:lnTo>
                <a:lnTo>
                  <a:pt x="189976" y="167922"/>
                </a:lnTo>
                <a:lnTo>
                  <a:pt x="191762" y="153547"/>
                </a:lnTo>
                <a:lnTo>
                  <a:pt x="192953" y="139070"/>
                </a:lnTo>
                <a:lnTo>
                  <a:pt x="192524" y="122077"/>
                </a:lnTo>
                <a:lnTo>
                  <a:pt x="191014" y="103408"/>
                </a:lnTo>
                <a:lnTo>
                  <a:pt x="188784" y="83621"/>
                </a:lnTo>
                <a:lnTo>
                  <a:pt x="184850" y="66759"/>
                </a:lnTo>
                <a:lnTo>
                  <a:pt x="16230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1707746" y="4184393"/>
            <a:ext cx="319336" cy="433661"/>
            <a:chOff x="1707746" y="4184393"/>
            <a:chExt cx="319336" cy="433661"/>
          </a:xfrm>
        </p:grpSpPr>
        <p:sp>
          <p:nvSpPr>
            <p:cNvPr id="83" name="Freeform 82"/>
            <p:cNvSpPr/>
            <p:nvPr/>
          </p:nvSpPr>
          <p:spPr>
            <a:xfrm>
              <a:off x="1767309" y="4184393"/>
              <a:ext cx="137730" cy="105410"/>
            </a:xfrm>
            <a:custGeom>
              <a:avLst/>
              <a:gdLst/>
              <a:ahLst/>
              <a:cxnLst/>
              <a:rect l="0" t="0" r="0" b="0"/>
              <a:pathLst>
                <a:path w="137730" h="105410">
                  <a:moveTo>
                    <a:pt x="83587" y="0"/>
                  </a:moveTo>
                  <a:lnTo>
                    <a:pt x="60205" y="0"/>
                  </a:lnTo>
                  <a:lnTo>
                    <a:pt x="50870" y="2447"/>
                  </a:lnTo>
                  <a:lnTo>
                    <a:pt x="42199" y="6525"/>
                  </a:lnTo>
                  <a:lnTo>
                    <a:pt x="33972" y="11691"/>
                  </a:lnTo>
                  <a:lnTo>
                    <a:pt x="26040" y="17582"/>
                  </a:lnTo>
                  <a:lnTo>
                    <a:pt x="18305" y="23956"/>
                  </a:lnTo>
                  <a:lnTo>
                    <a:pt x="10702" y="30653"/>
                  </a:lnTo>
                  <a:lnTo>
                    <a:pt x="5633" y="40011"/>
                  </a:lnTo>
                  <a:lnTo>
                    <a:pt x="2253" y="51144"/>
                  </a:lnTo>
                  <a:lnTo>
                    <a:pt x="0" y="63460"/>
                  </a:lnTo>
                  <a:lnTo>
                    <a:pt x="945" y="74118"/>
                  </a:lnTo>
                  <a:lnTo>
                    <a:pt x="4022" y="83670"/>
                  </a:lnTo>
                  <a:lnTo>
                    <a:pt x="8521" y="92485"/>
                  </a:lnTo>
                  <a:lnTo>
                    <a:pt x="16414" y="98362"/>
                  </a:lnTo>
                  <a:lnTo>
                    <a:pt x="26570" y="102280"/>
                  </a:lnTo>
                  <a:lnTo>
                    <a:pt x="38235" y="104892"/>
                  </a:lnTo>
                  <a:lnTo>
                    <a:pt x="49682" y="105409"/>
                  </a:lnTo>
                  <a:lnTo>
                    <a:pt x="60983" y="104531"/>
                  </a:lnTo>
                  <a:lnTo>
                    <a:pt x="72188" y="102722"/>
                  </a:lnTo>
                  <a:lnTo>
                    <a:pt x="82106" y="99069"/>
                  </a:lnTo>
                  <a:lnTo>
                    <a:pt x="91164" y="94186"/>
                  </a:lnTo>
                  <a:lnTo>
                    <a:pt x="129130" y="68768"/>
                  </a:lnTo>
                  <a:lnTo>
                    <a:pt x="134749" y="60527"/>
                  </a:lnTo>
                  <a:lnTo>
                    <a:pt x="137271" y="51363"/>
                  </a:lnTo>
                  <a:lnTo>
                    <a:pt x="137729" y="41583"/>
                  </a:lnTo>
                  <a:lnTo>
                    <a:pt x="134364" y="33839"/>
                  </a:lnTo>
                  <a:lnTo>
                    <a:pt x="128450" y="27453"/>
                  </a:lnTo>
                  <a:lnTo>
                    <a:pt x="72575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707746" y="4349566"/>
              <a:ext cx="319336" cy="11013"/>
            </a:xfrm>
            <a:custGeom>
              <a:avLst/>
              <a:gdLst/>
              <a:ahLst/>
              <a:cxnLst/>
              <a:rect l="0" t="0" r="0" b="0"/>
              <a:pathLst>
                <a:path w="319336" h="11013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57671" y="9481"/>
                  </a:lnTo>
                  <a:lnTo>
                    <a:pt x="87622" y="10331"/>
                  </a:lnTo>
                  <a:lnTo>
                    <a:pt x="190839" y="10972"/>
                  </a:lnTo>
                  <a:lnTo>
                    <a:pt x="234905" y="11000"/>
                  </a:lnTo>
                  <a:lnTo>
                    <a:pt x="248366" y="9780"/>
                  </a:lnTo>
                  <a:lnTo>
                    <a:pt x="261011" y="7744"/>
                  </a:lnTo>
                  <a:lnTo>
                    <a:pt x="319335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828873" y="4415635"/>
              <a:ext cx="196734" cy="202419"/>
            </a:xfrm>
            <a:custGeom>
              <a:avLst/>
              <a:gdLst/>
              <a:ahLst/>
              <a:cxnLst/>
              <a:rect l="0" t="0" r="0" b="0"/>
              <a:pathLst>
                <a:path w="196734" h="202419">
                  <a:moveTo>
                    <a:pt x="0" y="0"/>
                  </a:moveTo>
                  <a:lnTo>
                    <a:pt x="77654" y="25885"/>
                  </a:lnTo>
                  <a:lnTo>
                    <a:pt x="87251" y="30716"/>
                  </a:lnTo>
                  <a:lnTo>
                    <a:pt x="96096" y="36383"/>
                  </a:lnTo>
                  <a:lnTo>
                    <a:pt x="104440" y="42608"/>
                  </a:lnTo>
                  <a:lnTo>
                    <a:pt x="112449" y="49205"/>
                  </a:lnTo>
                  <a:lnTo>
                    <a:pt x="120236" y="56050"/>
                  </a:lnTo>
                  <a:lnTo>
                    <a:pt x="127874" y="63061"/>
                  </a:lnTo>
                  <a:lnTo>
                    <a:pt x="131742" y="71405"/>
                  </a:lnTo>
                  <a:lnTo>
                    <a:pt x="133098" y="80638"/>
                  </a:lnTo>
                  <a:lnTo>
                    <a:pt x="132778" y="90464"/>
                  </a:lnTo>
                  <a:lnTo>
                    <a:pt x="128895" y="98238"/>
                  </a:lnTo>
                  <a:lnTo>
                    <a:pt x="122635" y="104645"/>
                  </a:lnTo>
                  <a:lnTo>
                    <a:pt x="114791" y="110139"/>
                  </a:lnTo>
                  <a:lnTo>
                    <a:pt x="104668" y="113802"/>
                  </a:lnTo>
                  <a:lnTo>
                    <a:pt x="93025" y="116244"/>
                  </a:lnTo>
                  <a:lnTo>
                    <a:pt x="80369" y="117872"/>
                  </a:lnTo>
                  <a:lnTo>
                    <a:pt x="68262" y="117734"/>
                  </a:lnTo>
                  <a:lnTo>
                    <a:pt x="56519" y="116418"/>
                  </a:lnTo>
                  <a:lnTo>
                    <a:pt x="45021" y="114317"/>
                  </a:lnTo>
                  <a:lnTo>
                    <a:pt x="42249" y="112917"/>
                  </a:lnTo>
                  <a:lnTo>
                    <a:pt x="45295" y="111983"/>
                  </a:lnTo>
                  <a:lnTo>
                    <a:pt x="52220" y="111361"/>
                  </a:lnTo>
                  <a:lnTo>
                    <a:pt x="60507" y="112170"/>
                  </a:lnTo>
                  <a:lnTo>
                    <a:pt x="69702" y="113932"/>
                  </a:lnTo>
                  <a:lnTo>
                    <a:pt x="79503" y="116331"/>
                  </a:lnTo>
                  <a:lnTo>
                    <a:pt x="90930" y="117929"/>
                  </a:lnTo>
                  <a:lnTo>
                    <a:pt x="103443" y="118995"/>
                  </a:lnTo>
                  <a:lnTo>
                    <a:pt x="116679" y="119706"/>
                  </a:lnTo>
                  <a:lnTo>
                    <a:pt x="129173" y="121403"/>
                  </a:lnTo>
                  <a:lnTo>
                    <a:pt x="141173" y="123758"/>
                  </a:lnTo>
                  <a:lnTo>
                    <a:pt x="152844" y="126552"/>
                  </a:lnTo>
                  <a:lnTo>
                    <a:pt x="164295" y="130861"/>
                  </a:lnTo>
                  <a:lnTo>
                    <a:pt x="175599" y="136181"/>
                  </a:lnTo>
                  <a:lnTo>
                    <a:pt x="186806" y="142175"/>
                  </a:lnTo>
                  <a:lnTo>
                    <a:pt x="193054" y="149841"/>
                  </a:lnTo>
                  <a:lnTo>
                    <a:pt x="195995" y="158623"/>
                  </a:lnTo>
                  <a:lnTo>
                    <a:pt x="196733" y="168148"/>
                  </a:lnTo>
                  <a:lnTo>
                    <a:pt x="193554" y="175721"/>
                  </a:lnTo>
                  <a:lnTo>
                    <a:pt x="187764" y="181993"/>
                  </a:lnTo>
                  <a:lnTo>
                    <a:pt x="180234" y="187398"/>
                  </a:lnTo>
                  <a:lnTo>
                    <a:pt x="171543" y="192225"/>
                  </a:lnTo>
                  <a:lnTo>
                    <a:pt x="162079" y="196667"/>
                  </a:lnTo>
                  <a:lnTo>
                    <a:pt x="152099" y="200851"/>
                  </a:lnTo>
                  <a:lnTo>
                    <a:pt x="141775" y="202418"/>
                  </a:lnTo>
                  <a:lnTo>
                    <a:pt x="131222" y="202238"/>
                  </a:lnTo>
                  <a:lnTo>
                    <a:pt x="120516" y="200895"/>
                  </a:lnTo>
                  <a:lnTo>
                    <a:pt x="108485" y="199999"/>
                  </a:lnTo>
                  <a:lnTo>
                    <a:pt x="95569" y="199402"/>
                  </a:lnTo>
                  <a:lnTo>
                    <a:pt x="33035" y="1982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365282" y="4294508"/>
            <a:ext cx="961164" cy="253267"/>
            <a:chOff x="2365282" y="4294508"/>
            <a:chExt cx="961164" cy="253267"/>
          </a:xfrm>
        </p:grpSpPr>
        <p:sp>
          <p:nvSpPr>
            <p:cNvPr id="87" name="Freeform 86"/>
            <p:cNvSpPr/>
            <p:nvPr/>
          </p:nvSpPr>
          <p:spPr>
            <a:xfrm>
              <a:off x="2365282" y="4294508"/>
              <a:ext cx="146309" cy="176186"/>
            </a:xfrm>
            <a:custGeom>
              <a:avLst/>
              <a:gdLst/>
              <a:ahLst/>
              <a:cxnLst/>
              <a:rect l="0" t="0" r="0" b="0"/>
              <a:pathLst>
                <a:path w="146309" h="176186">
                  <a:moveTo>
                    <a:pt x="14169" y="0"/>
                  </a:moveTo>
                  <a:lnTo>
                    <a:pt x="2478" y="17538"/>
                  </a:lnTo>
                  <a:lnTo>
                    <a:pt x="257" y="26374"/>
                  </a:lnTo>
                  <a:lnTo>
                    <a:pt x="0" y="35935"/>
                  </a:lnTo>
                  <a:lnTo>
                    <a:pt x="1053" y="45980"/>
                  </a:lnTo>
                  <a:lnTo>
                    <a:pt x="2978" y="56347"/>
                  </a:lnTo>
                  <a:lnTo>
                    <a:pt x="5485" y="66929"/>
                  </a:lnTo>
                  <a:lnTo>
                    <a:pt x="8380" y="77654"/>
                  </a:lnTo>
                  <a:lnTo>
                    <a:pt x="15203" y="84804"/>
                  </a:lnTo>
                  <a:lnTo>
                    <a:pt x="24647" y="89571"/>
                  </a:lnTo>
                  <a:lnTo>
                    <a:pt x="35836" y="92749"/>
                  </a:lnTo>
                  <a:lnTo>
                    <a:pt x="46967" y="93644"/>
                  </a:lnTo>
                  <a:lnTo>
                    <a:pt x="58057" y="93017"/>
                  </a:lnTo>
                  <a:lnTo>
                    <a:pt x="69121" y="91375"/>
                  </a:lnTo>
                  <a:lnTo>
                    <a:pt x="78944" y="87834"/>
                  </a:lnTo>
                  <a:lnTo>
                    <a:pt x="87940" y="83026"/>
                  </a:lnTo>
                  <a:lnTo>
                    <a:pt x="96384" y="77374"/>
                  </a:lnTo>
                  <a:lnTo>
                    <a:pt x="104461" y="71159"/>
                  </a:lnTo>
                  <a:lnTo>
                    <a:pt x="112293" y="64568"/>
                  </a:lnTo>
                  <a:lnTo>
                    <a:pt x="119960" y="57728"/>
                  </a:lnTo>
                  <a:lnTo>
                    <a:pt x="126296" y="49497"/>
                  </a:lnTo>
                  <a:lnTo>
                    <a:pt x="131743" y="40339"/>
                  </a:lnTo>
                  <a:lnTo>
                    <a:pt x="136598" y="30563"/>
                  </a:lnTo>
                  <a:lnTo>
                    <a:pt x="139835" y="28940"/>
                  </a:lnTo>
                  <a:lnTo>
                    <a:pt x="141992" y="32752"/>
                  </a:lnTo>
                  <a:lnTo>
                    <a:pt x="143431" y="40187"/>
                  </a:lnTo>
                  <a:lnTo>
                    <a:pt x="144390" y="50038"/>
                  </a:lnTo>
                  <a:lnTo>
                    <a:pt x="145029" y="61500"/>
                  </a:lnTo>
                  <a:lnTo>
                    <a:pt x="145740" y="87285"/>
                  </a:lnTo>
                  <a:lnTo>
                    <a:pt x="146308" y="1761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582327" y="4346311"/>
              <a:ext cx="127825" cy="124383"/>
            </a:xfrm>
            <a:custGeom>
              <a:avLst/>
              <a:gdLst/>
              <a:ahLst/>
              <a:cxnLst/>
              <a:rect l="0" t="0" r="0" b="0"/>
              <a:pathLst>
                <a:path w="127825" h="124383">
                  <a:moveTo>
                    <a:pt x="6344" y="124382"/>
                  </a:moveTo>
                  <a:lnTo>
                    <a:pt x="498" y="106845"/>
                  </a:lnTo>
                  <a:lnTo>
                    <a:pt x="0" y="98009"/>
                  </a:lnTo>
                  <a:lnTo>
                    <a:pt x="891" y="88447"/>
                  </a:lnTo>
                  <a:lnTo>
                    <a:pt x="2709" y="78403"/>
                  </a:lnTo>
                  <a:lnTo>
                    <a:pt x="6367" y="68035"/>
                  </a:lnTo>
                  <a:lnTo>
                    <a:pt x="11254" y="57453"/>
                  </a:lnTo>
                  <a:lnTo>
                    <a:pt x="16958" y="46728"/>
                  </a:lnTo>
                  <a:lnTo>
                    <a:pt x="23208" y="37131"/>
                  </a:lnTo>
                  <a:lnTo>
                    <a:pt x="29822" y="28286"/>
                  </a:lnTo>
                  <a:lnTo>
                    <a:pt x="36678" y="19943"/>
                  </a:lnTo>
                  <a:lnTo>
                    <a:pt x="44919" y="13157"/>
                  </a:lnTo>
                  <a:lnTo>
                    <a:pt x="54084" y="7409"/>
                  </a:lnTo>
                  <a:lnTo>
                    <a:pt x="63864" y="2354"/>
                  </a:lnTo>
                  <a:lnTo>
                    <a:pt x="74055" y="207"/>
                  </a:lnTo>
                  <a:lnTo>
                    <a:pt x="84519" y="0"/>
                  </a:lnTo>
                  <a:lnTo>
                    <a:pt x="95166" y="1085"/>
                  </a:lnTo>
                  <a:lnTo>
                    <a:pt x="104711" y="4255"/>
                  </a:lnTo>
                  <a:lnTo>
                    <a:pt x="113521" y="8816"/>
                  </a:lnTo>
                  <a:lnTo>
                    <a:pt x="121841" y="14303"/>
                  </a:lnTo>
                  <a:lnTo>
                    <a:pt x="126165" y="21632"/>
                  </a:lnTo>
                  <a:lnTo>
                    <a:pt x="127824" y="30189"/>
                  </a:lnTo>
                  <a:lnTo>
                    <a:pt x="127706" y="39563"/>
                  </a:lnTo>
                  <a:lnTo>
                    <a:pt x="123957" y="47037"/>
                  </a:lnTo>
                  <a:lnTo>
                    <a:pt x="117788" y="53242"/>
                  </a:lnTo>
                  <a:lnTo>
                    <a:pt x="110004" y="58603"/>
                  </a:lnTo>
                  <a:lnTo>
                    <a:pt x="99921" y="62177"/>
                  </a:lnTo>
                  <a:lnTo>
                    <a:pt x="88304" y="64560"/>
                  </a:lnTo>
                  <a:lnTo>
                    <a:pt x="75666" y="66148"/>
                  </a:lnTo>
                  <a:lnTo>
                    <a:pt x="64794" y="64760"/>
                  </a:lnTo>
                  <a:lnTo>
                    <a:pt x="55098" y="61387"/>
                  </a:lnTo>
                  <a:lnTo>
                    <a:pt x="28367" y="473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846442" y="4404624"/>
              <a:ext cx="161560" cy="129061"/>
            </a:xfrm>
            <a:custGeom>
              <a:avLst/>
              <a:gdLst/>
              <a:ahLst/>
              <a:cxnLst/>
              <a:rect l="0" t="0" r="0" b="0"/>
              <a:pathLst>
                <a:path w="161560" h="129061">
                  <a:moveTo>
                    <a:pt x="83587" y="11011"/>
                  </a:moveTo>
                  <a:lnTo>
                    <a:pt x="60205" y="11011"/>
                  </a:lnTo>
                  <a:lnTo>
                    <a:pt x="50870" y="13459"/>
                  </a:lnTo>
                  <a:lnTo>
                    <a:pt x="42199" y="17537"/>
                  </a:lnTo>
                  <a:lnTo>
                    <a:pt x="33972" y="22703"/>
                  </a:lnTo>
                  <a:lnTo>
                    <a:pt x="26040" y="28594"/>
                  </a:lnTo>
                  <a:lnTo>
                    <a:pt x="18305" y="34968"/>
                  </a:lnTo>
                  <a:lnTo>
                    <a:pt x="10702" y="41664"/>
                  </a:lnTo>
                  <a:lnTo>
                    <a:pt x="5633" y="51023"/>
                  </a:lnTo>
                  <a:lnTo>
                    <a:pt x="2253" y="62156"/>
                  </a:lnTo>
                  <a:lnTo>
                    <a:pt x="0" y="74472"/>
                  </a:lnTo>
                  <a:lnTo>
                    <a:pt x="945" y="85130"/>
                  </a:lnTo>
                  <a:lnTo>
                    <a:pt x="4022" y="94682"/>
                  </a:lnTo>
                  <a:lnTo>
                    <a:pt x="8521" y="103497"/>
                  </a:lnTo>
                  <a:lnTo>
                    <a:pt x="15190" y="110597"/>
                  </a:lnTo>
                  <a:lnTo>
                    <a:pt x="23307" y="116554"/>
                  </a:lnTo>
                  <a:lnTo>
                    <a:pt x="32389" y="121749"/>
                  </a:lnTo>
                  <a:lnTo>
                    <a:pt x="43338" y="125212"/>
                  </a:lnTo>
                  <a:lnTo>
                    <a:pt x="55531" y="127521"/>
                  </a:lnTo>
                  <a:lnTo>
                    <a:pt x="68553" y="129060"/>
                  </a:lnTo>
                  <a:lnTo>
                    <a:pt x="80906" y="128863"/>
                  </a:lnTo>
                  <a:lnTo>
                    <a:pt x="92811" y="127508"/>
                  </a:lnTo>
                  <a:lnTo>
                    <a:pt x="104418" y="125381"/>
                  </a:lnTo>
                  <a:lnTo>
                    <a:pt x="114604" y="121516"/>
                  </a:lnTo>
                  <a:lnTo>
                    <a:pt x="123841" y="116493"/>
                  </a:lnTo>
                  <a:lnTo>
                    <a:pt x="132446" y="110696"/>
                  </a:lnTo>
                  <a:lnTo>
                    <a:pt x="140630" y="104385"/>
                  </a:lnTo>
                  <a:lnTo>
                    <a:pt x="148533" y="97731"/>
                  </a:lnTo>
                  <a:lnTo>
                    <a:pt x="156248" y="90847"/>
                  </a:lnTo>
                  <a:lnTo>
                    <a:pt x="160169" y="82588"/>
                  </a:lnTo>
                  <a:lnTo>
                    <a:pt x="161559" y="73411"/>
                  </a:lnTo>
                  <a:lnTo>
                    <a:pt x="161262" y="63623"/>
                  </a:lnTo>
                  <a:lnTo>
                    <a:pt x="158617" y="54650"/>
                  </a:lnTo>
                  <a:lnTo>
                    <a:pt x="154407" y="46222"/>
                  </a:lnTo>
                  <a:lnTo>
                    <a:pt x="149153" y="38155"/>
                  </a:lnTo>
                  <a:lnTo>
                    <a:pt x="141980" y="30331"/>
                  </a:lnTo>
                  <a:lnTo>
                    <a:pt x="133527" y="22668"/>
                  </a:lnTo>
                  <a:lnTo>
                    <a:pt x="945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216330" y="4393612"/>
              <a:ext cx="110116" cy="154163"/>
            </a:xfrm>
            <a:custGeom>
              <a:avLst/>
              <a:gdLst/>
              <a:ahLst/>
              <a:cxnLst/>
              <a:rect l="0" t="0" r="0" b="0"/>
              <a:pathLst>
                <a:path w="110116" h="154163">
                  <a:moveTo>
                    <a:pt x="0" y="154162"/>
                  </a:moveTo>
                  <a:lnTo>
                    <a:pt x="0" y="92856"/>
                  </a:lnTo>
                  <a:lnTo>
                    <a:pt x="1223" y="80257"/>
                  </a:lnTo>
                  <a:lnTo>
                    <a:pt x="3263" y="68186"/>
                  </a:lnTo>
                  <a:lnTo>
                    <a:pt x="5845" y="56469"/>
                  </a:lnTo>
                  <a:lnTo>
                    <a:pt x="10014" y="46211"/>
                  </a:lnTo>
                  <a:lnTo>
                    <a:pt x="15241" y="36925"/>
                  </a:lnTo>
                  <a:lnTo>
                    <a:pt x="21172" y="28287"/>
                  </a:lnTo>
                  <a:lnTo>
                    <a:pt x="30020" y="22529"/>
                  </a:lnTo>
                  <a:lnTo>
                    <a:pt x="40813" y="18690"/>
                  </a:lnTo>
                  <a:lnTo>
                    <a:pt x="52902" y="16131"/>
                  </a:lnTo>
                  <a:lnTo>
                    <a:pt x="64632" y="13201"/>
                  </a:lnTo>
                  <a:lnTo>
                    <a:pt x="76123" y="10024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194306" y="4338554"/>
            <a:ext cx="1131436" cy="330348"/>
            <a:chOff x="3194306" y="4338554"/>
            <a:chExt cx="1131436" cy="330348"/>
          </a:xfrm>
        </p:grpSpPr>
        <p:sp>
          <p:nvSpPr>
            <p:cNvPr id="92" name="Freeform 91"/>
            <p:cNvSpPr/>
            <p:nvPr/>
          </p:nvSpPr>
          <p:spPr>
            <a:xfrm>
              <a:off x="3194306" y="4338554"/>
              <a:ext cx="33036" cy="132140"/>
            </a:xfrm>
            <a:custGeom>
              <a:avLst/>
              <a:gdLst/>
              <a:ahLst/>
              <a:cxnLst/>
              <a:rect l="0" t="0" r="0" b="0"/>
              <a:pathLst>
                <a:path w="33036" h="132140">
                  <a:moveTo>
                    <a:pt x="33035" y="0"/>
                  </a:moveTo>
                  <a:lnTo>
                    <a:pt x="10726" y="66929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381503" y="4459682"/>
              <a:ext cx="11013" cy="121128"/>
            </a:xfrm>
            <a:custGeom>
              <a:avLst/>
              <a:gdLst/>
              <a:ahLst/>
              <a:cxnLst/>
              <a:rect l="0" t="0" r="0" b="0"/>
              <a:pathLst>
                <a:path w="11013" h="121128">
                  <a:moveTo>
                    <a:pt x="0" y="0"/>
                  </a:moveTo>
                  <a:lnTo>
                    <a:pt x="0" y="23382"/>
                  </a:lnTo>
                  <a:lnTo>
                    <a:pt x="1224" y="35164"/>
                  </a:lnTo>
                  <a:lnTo>
                    <a:pt x="3263" y="47913"/>
                  </a:lnTo>
                  <a:lnTo>
                    <a:pt x="11012" y="1211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392515" y="4371589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465059" y="4401467"/>
              <a:ext cx="185647" cy="237558"/>
            </a:xfrm>
            <a:custGeom>
              <a:avLst/>
              <a:gdLst/>
              <a:ahLst/>
              <a:cxnLst/>
              <a:rect l="0" t="0" r="0" b="0"/>
              <a:pathLst>
                <a:path w="185647" h="237558">
                  <a:moveTo>
                    <a:pt x="125664" y="14168"/>
                  </a:moveTo>
                  <a:lnTo>
                    <a:pt x="108127" y="2477"/>
                  </a:lnTo>
                  <a:lnTo>
                    <a:pt x="99290" y="257"/>
                  </a:lnTo>
                  <a:lnTo>
                    <a:pt x="89729" y="0"/>
                  </a:lnTo>
                  <a:lnTo>
                    <a:pt x="79684" y="1052"/>
                  </a:lnTo>
                  <a:lnTo>
                    <a:pt x="69317" y="2977"/>
                  </a:lnTo>
                  <a:lnTo>
                    <a:pt x="58735" y="5484"/>
                  </a:lnTo>
                  <a:lnTo>
                    <a:pt x="48010" y="8379"/>
                  </a:lnTo>
                  <a:lnTo>
                    <a:pt x="37189" y="12756"/>
                  </a:lnTo>
                  <a:lnTo>
                    <a:pt x="26305" y="18121"/>
                  </a:lnTo>
                  <a:lnTo>
                    <a:pt x="15378" y="24144"/>
                  </a:lnTo>
                  <a:lnTo>
                    <a:pt x="8094" y="33054"/>
                  </a:lnTo>
                  <a:lnTo>
                    <a:pt x="3238" y="43888"/>
                  </a:lnTo>
                  <a:lnTo>
                    <a:pt x="0" y="56004"/>
                  </a:lnTo>
                  <a:lnTo>
                    <a:pt x="289" y="66529"/>
                  </a:lnTo>
                  <a:lnTo>
                    <a:pt x="2928" y="75993"/>
                  </a:lnTo>
                  <a:lnTo>
                    <a:pt x="7135" y="84749"/>
                  </a:lnTo>
                  <a:lnTo>
                    <a:pt x="14833" y="90586"/>
                  </a:lnTo>
                  <a:lnTo>
                    <a:pt x="24859" y="94478"/>
                  </a:lnTo>
                  <a:lnTo>
                    <a:pt x="36438" y="97072"/>
                  </a:lnTo>
                  <a:lnTo>
                    <a:pt x="47827" y="97578"/>
                  </a:lnTo>
                  <a:lnTo>
                    <a:pt x="59091" y="96692"/>
                  </a:lnTo>
                  <a:lnTo>
                    <a:pt x="70270" y="94878"/>
                  </a:lnTo>
                  <a:lnTo>
                    <a:pt x="81394" y="91221"/>
                  </a:lnTo>
                  <a:lnTo>
                    <a:pt x="92480" y="86337"/>
                  </a:lnTo>
                  <a:lnTo>
                    <a:pt x="103541" y="80633"/>
                  </a:lnTo>
                  <a:lnTo>
                    <a:pt x="114586" y="74384"/>
                  </a:lnTo>
                  <a:lnTo>
                    <a:pt x="125619" y="67771"/>
                  </a:lnTo>
                  <a:lnTo>
                    <a:pt x="136646" y="60915"/>
                  </a:lnTo>
                  <a:lnTo>
                    <a:pt x="142773" y="52674"/>
                  </a:lnTo>
                  <a:lnTo>
                    <a:pt x="145634" y="43509"/>
                  </a:lnTo>
                  <a:lnTo>
                    <a:pt x="146319" y="33729"/>
                  </a:lnTo>
                  <a:lnTo>
                    <a:pt x="147998" y="32103"/>
                  </a:lnTo>
                  <a:lnTo>
                    <a:pt x="150341" y="35913"/>
                  </a:lnTo>
                  <a:lnTo>
                    <a:pt x="153127" y="43346"/>
                  </a:lnTo>
                  <a:lnTo>
                    <a:pt x="162893" y="71346"/>
                  </a:lnTo>
                  <a:lnTo>
                    <a:pt x="166389" y="82875"/>
                  </a:lnTo>
                  <a:lnTo>
                    <a:pt x="173536" y="108735"/>
                  </a:lnTo>
                  <a:lnTo>
                    <a:pt x="184438" y="150808"/>
                  </a:lnTo>
                  <a:lnTo>
                    <a:pt x="185646" y="163990"/>
                  </a:lnTo>
                  <a:lnTo>
                    <a:pt x="185228" y="176448"/>
                  </a:lnTo>
                  <a:lnTo>
                    <a:pt x="183726" y="188424"/>
                  </a:lnTo>
                  <a:lnTo>
                    <a:pt x="180277" y="198856"/>
                  </a:lnTo>
                  <a:lnTo>
                    <a:pt x="175531" y="208257"/>
                  </a:lnTo>
                  <a:lnTo>
                    <a:pt x="169920" y="216971"/>
                  </a:lnTo>
                  <a:lnTo>
                    <a:pt x="162509" y="224004"/>
                  </a:lnTo>
                  <a:lnTo>
                    <a:pt x="153898" y="229916"/>
                  </a:lnTo>
                  <a:lnTo>
                    <a:pt x="144486" y="235081"/>
                  </a:lnTo>
                  <a:lnTo>
                    <a:pt x="134542" y="237301"/>
                  </a:lnTo>
                  <a:lnTo>
                    <a:pt x="124242" y="237557"/>
                  </a:lnTo>
                  <a:lnTo>
                    <a:pt x="92629" y="234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755896" y="4415635"/>
              <a:ext cx="110117" cy="209221"/>
            </a:xfrm>
            <a:custGeom>
              <a:avLst/>
              <a:gdLst/>
              <a:ahLst/>
              <a:cxnLst/>
              <a:rect l="0" t="0" r="0" b="0"/>
              <a:pathLst>
                <a:path w="110117" h="209221">
                  <a:moveTo>
                    <a:pt x="0" y="0"/>
                  </a:moveTo>
                  <a:lnTo>
                    <a:pt x="0" y="61307"/>
                  </a:lnTo>
                  <a:lnTo>
                    <a:pt x="1224" y="73906"/>
                  </a:lnTo>
                  <a:lnTo>
                    <a:pt x="3263" y="85976"/>
                  </a:lnTo>
                  <a:lnTo>
                    <a:pt x="5846" y="97693"/>
                  </a:lnTo>
                  <a:lnTo>
                    <a:pt x="7568" y="110399"/>
                  </a:lnTo>
                  <a:lnTo>
                    <a:pt x="8716" y="123763"/>
                  </a:lnTo>
                  <a:lnTo>
                    <a:pt x="9481" y="137566"/>
                  </a:lnTo>
                  <a:lnTo>
                    <a:pt x="11215" y="141875"/>
                  </a:lnTo>
                  <a:lnTo>
                    <a:pt x="13594" y="139853"/>
                  </a:lnTo>
                  <a:lnTo>
                    <a:pt x="16404" y="133611"/>
                  </a:lnTo>
                  <a:lnTo>
                    <a:pt x="19501" y="125780"/>
                  </a:lnTo>
                  <a:lnTo>
                    <a:pt x="26204" y="107290"/>
                  </a:lnTo>
                  <a:lnTo>
                    <a:pt x="30928" y="98444"/>
                  </a:lnTo>
                  <a:lnTo>
                    <a:pt x="36524" y="90100"/>
                  </a:lnTo>
                  <a:lnTo>
                    <a:pt x="42702" y="82090"/>
                  </a:lnTo>
                  <a:lnTo>
                    <a:pt x="49268" y="79197"/>
                  </a:lnTo>
                  <a:lnTo>
                    <a:pt x="56092" y="79715"/>
                  </a:lnTo>
                  <a:lnTo>
                    <a:pt x="63089" y="82508"/>
                  </a:lnTo>
                  <a:lnTo>
                    <a:pt x="68976" y="88040"/>
                  </a:lnTo>
                  <a:lnTo>
                    <a:pt x="74125" y="95399"/>
                  </a:lnTo>
                  <a:lnTo>
                    <a:pt x="78781" y="103975"/>
                  </a:lnTo>
                  <a:lnTo>
                    <a:pt x="83108" y="113363"/>
                  </a:lnTo>
                  <a:lnTo>
                    <a:pt x="87217" y="123292"/>
                  </a:lnTo>
                  <a:lnTo>
                    <a:pt x="91179" y="133582"/>
                  </a:lnTo>
                  <a:lnTo>
                    <a:pt x="98845" y="154804"/>
                  </a:lnTo>
                  <a:lnTo>
                    <a:pt x="110116" y="209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987139" y="4459682"/>
              <a:ext cx="22024" cy="110116"/>
            </a:xfrm>
            <a:custGeom>
              <a:avLst/>
              <a:gdLst/>
              <a:ahLst/>
              <a:cxnLst/>
              <a:rect l="0" t="0" r="0" b="0"/>
              <a:pathLst>
                <a:path w="22024" h="110116">
                  <a:moveTo>
                    <a:pt x="22023" y="0"/>
                  </a:moveTo>
                  <a:lnTo>
                    <a:pt x="6697" y="45979"/>
                  </a:lnTo>
                  <a:lnTo>
                    <a:pt x="4464" y="57570"/>
                  </a:lnTo>
                  <a:lnTo>
                    <a:pt x="2976" y="70191"/>
                  </a:lnTo>
                  <a:lnTo>
                    <a:pt x="0" y="1101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899046" y="4492716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0"/>
                  </a:moveTo>
                  <a:lnTo>
                    <a:pt x="23383" y="5846"/>
                  </a:lnTo>
                  <a:lnTo>
                    <a:pt x="33941" y="8792"/>
                  </a:lnTo>
                  <a:lnTo>
                    <a:pt x="55461" y="15327"/>
                  </a:lnTo>
                  <a:lnTo>
                    <a:pt x="67562" y="17559"/>
                  </a:lnTo>
                  <a:lnTo>
                    <a:pt x="80523" y="19047"/>
                  </a:lnTo>
                  <a:lnTo>
                    <a:pt x="132139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163324" y="4426647"/>
              <a:ext cx="162418" cy="242255"/>
            </a:xfrm>
            <a:custGeom>
              <a:avLst/>
              <a:gdLst/>
              <a:ahLst/>
              <a:cxnLst/>
              <a:rect l="0" t="0" r="0" b="0"/>
              <a:pathLst>
                <a:path w="162418" h="242255">
                  <a:moveTo>
                    <a:pt x="0" y="0"/>
                  </a:moveTo>
                  <a:lnTo>
                    <a:pt x="61306" y="15327"/>
                  </a:lnTo>
                  <a:lnTo>
                    <a:pt x="73906" y="18782"/>
                  </a:lnTo>
                  <a:lnTo>
                    <a:pt x="97693" y="25885"/>
                  </a:lnTo>
                  <a:lnTo>
                    <a:pt x="131720" y="36762"/>
                  </a:lnTo>
                  <a:lnTo>
                    <a:pt x="141648" y="41637"/>
                  </a:lnTo>
                  <a:lnTo>
                    <a:pt x="150713" y="47334"/>
                  </a:lnTo>
                  <a:lnTo>
                    <a:pt x="159204" y="53579"/>
                  </a:lnTo>
                  <a:lnTo>
                    <a:pt x="162417" y="60189"/>
                  </a:lnTo>
                  <a:lnTo>
                    <a:pt x="162112" y="67043"/>
                  </a:lnTo>
                  <a:lnTo>
                    <a:pt x="159462" y="74060"/>
                  </a:lnTo>
                  <a:lnTo>
                    <a:pt x="152801" y="79961"/>
                  </a:lnTo>
                  <a:lnTo>
                    <a:pt x="143466" y="85119"/>
                  </a:lnTo>
                  <a:lnTo>
                    <a:pt x="132349" y="89780"/>
                  </a:lnTo>
                  <a:lnTo>
                    <a:pt x="121267" y="94112"/>
                  </a:lnTo>
                  <a:lnTo>
                    <a:pt x="99166" y="102187"/>
                  </a:lnTo>
                  <a:lnTo>
                    <a:pt x="86910" y="104830"/>
                  </a:lnTo>
                  <a:lnTo>
                    <a:pt x="73846" y="106592"/>
                  </a:lnTo>
                  <a:lnTo>
                    <a:pt x="60242" y="107766"/>
                  </a:lnTo>
                  <a:lnTo>
                    <a:pt x="54843" y="110996"/>
                  </a:lnTo>
                  <a:lnTo>
                    <a:pt x="54915" y="115597"/>
                  </a:lnTo>
                  <a:lnTo>
                    <a:pt x="58633" y="121111"/>
                  </a:lnTo>
                  <a:lnTo>
                    <a:pt x="64782" y="126010"/>
                  </a:lnTo>
                  <a:lnTo>
                    <a:pt x="72552" y="130500"/>
                  </a:lnTo>
                  <a:lnTo>
                    <a:pt x="81403" y="134717"/>
                  </a:lnTo>
                  <a:lnTo>
                    <a:pt x="90974" y="139975"/>
                  </a:lnTo>
                  <a:lnTo>
                    <a:pt x="101025" y="145928"/>
                  </a:lnTo>
                  <a:lnTo>
                    <a:pt x="121981" y="159067"/>
                  </a:lnTo>
                  <a:lnTo>
                    <a:pt x="143529" y="173063"/>
                  </a:lnTo>
                  <a:lnTo>
                    <a:pt x="149520" y="182668"/>
                  </a:lnTo>
                  <a:lnTo>
                    <a:pt x="152291" y="193965"/>
                  </a:lnTo>
                  <a:lnTo>
                    <a:pt x="152915" y="206391"/>
                  </a:lnTo>
                  <a:lnTo>
                    <a:pt x="148436" y="215899"/>
                  </a:lnTo>
                  <a:lnTo>
                    <a:pt x="140557" y="223461"/>
                  </a:lnTo>
                  <a:lnTo>
                    <a:pt x="88092" y="242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381000"/>
            <a:ext cx="4368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FFFF"/>
                </a:solidFill>
                <a:latin typeface="Arial - 36"/>
              </a:rPr>
              <a:t>Homework Review</a:t>
            </a:r>
            <a:endParaRPr lang="en-US" sz="2700">
              <a:solidFill>
                <a:srgbClr val="FFFFFF"/>
              </a:solidFill>
              <a:latin typeface="Arial - 36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6474" y="1519595"/>
            <a:ext cx="3226388" cy="2400521"/>
            <a:chOff x="496474" y="1519595"/>
            <a:chExt cx="3226388" cy="2400521"/>
          </a:xfrm>
        </p:grpSpPr>
        <p:sp>
          <p:nvSpPr>
            <p:cNvPr id="3" name="Freeform 2"/>
            <p:cNvSpPr/>
            <p:nvPr/>
          </p:nvSpPr>
          <p:spPr>
            <a:xfrm>
              <a:off x="729451" y="1519595"/>
              <a:ext cx="141854" cy="363230"/>
            </a:xfrm>
            <a:custGeom>
              <a:avLst/>
              <a:gdLst/>
              <a:ahLst/>
              <a:cxnLst/>
              <a:rect l="0" t="0" r="0" b="0"/>
              <a:pathLst>
                <a:path w="141854" h="363230">
                  <a:moveTo>
                    <a:pt x="86358" y="0"/>
                  </a:moveTo>
                  <a:lnTo>
                    <a:pt x="74667" y="11691"/>
                  </a:lnTo>
                  <a:lnTo>
                    <a:pt x="70000" y="20029"/>
                  </a:lnTo>
                  <a:lnTo>
                    <a:pt x="65665" y="30482"/>
                  </a:lnTo>
                  <a:lnTo>
                    <a:pt x="61551" y="42344"/>
                  </a:lnTo>
                  <a:lnTo>
                    <a:pt x="56361" y="53923"/>
                  </a:lnTo>
                  <a:lnTo>
                    <a:pt x="50455" y="65313"/>
                  </a:lnTo>
                  <a:lnTo>
                    <a:pt x="44070" y="76577"/>
                  </a:lnTo>
                  <a:lnTo>
                    <a:pt x="38590" y="87756"/>
                  </a:lnTo>
                  <a:lnTo>
                    <a:pt x="33713" y="98880"/>
                  </a:lnTo>
                  <a:lnTo>
                    <a:pt x="29238" y="109966"/>
                  </a:lnTo>
                  <a:lnTo>
                    <a:pt x="25032" y="122251"/>
                  </a:lnTo>
                  <a:lnTo>
                    <a:pt x="21004" y="135335"/>
                  </a:lnTo>
                  <a:lnTo>
                    <a:pt x="17095" y="148952"/>
                  </a:lnTo>
                  <a:lnTo>
                    <a:pt x="14489" y="162924"/>
                  </a:lnTo>
                  <a:lnTo>
                    <a:pt x="12752" y="177132"/>
                  </a:lnTo>
                  <a:lnTo>
                    <a:pt x="11594" y="191498"/>
                  </a:lnTo>
                  <a:lnTo>
                    <a:pt x="9598" y="205970"/>
                  </a:lnTo>
                  <a:lnTo>
                    <a:pt x="7044" y="220512"/>
                  </a:lnTo>
                  <a:lnTo>
                    <a:pt x="4118" y="235100"/>
                  </a:lnTo>
                  <a:lnTo>
                    <a:pt x="2167" y="250944"/>
                  </a:lnTo>
                  <a:lnTo>
                    <a:pt x="867" y="267623"/>
                  </a:lnTo>
                  <a:lnTo>
                    <a:pt x="0" y="284860"/>
                  </a:lnTo>
                  <a:lnTo>
                    <a:pt x="645" y="300023"/>
                  </a:lnTo>
                  <a:lnTo>
                    <a:pt x="2299" y="313801"/>
                  </a:lnTo>
                  <a:lnTo>
                    <a:pt x="4625" y="326657"/>
                  </a:lnTo>
                  <a:lnTo>
                    <a:pt x="9847" y="337675"/>
                  </a:lnTo>
                  <a:lnTo>
                    <a:pt x="16998" y="347467"/>
                  </a:lnTo>
                  <a:lnTo>
                    <a:pt x="25436" y="356443"/>
                  </a:lnTo>
                  <a:lnTo>
                    <a:pt x="34732" y="361202"/>
                  </a:lnTo>
                  <a:lnTo>
                    <a:pt x="44600" y="363152"/>
                  </a:lnTo>
                  <a:lnTo>
                    <a:pt x="54849" y="363229"/>
                  </a:lnTo>
                  <a:lnTo>
                    <a:pt x="66575" y="360833"/>
                  </a:lnTo>
                  <a:lnTo>
                    <a:pt x="79287" y="356788"/>
                  </a:lnTo>
                  <a:lnTo>
                    <a:pt x="92656" y="351645"/>
                  </a:lnTo>
                  <a:lnTo>
                    <a:pt x="104015" y="343322"/>
                  </a:lnTo>
                  <a:lnTo>
                    <a:pt x="114035" y="332879"/>
                  </a:lnTo>
                  <a:lnTo>
                    <a:pt x="123162" y="321024"/>
                  </a:lnTo>
                  <a:lnTo>
                    <a:pt x="130470" y="308226"/>
                  </a:lnTo>
                  <a:lnTo>
                    <a:pt x="136566" y="294800"/>
                  </a:lnTo>
                  <a:lnTo>
                    <a:pt x="141853" y="280955"/>
                  </a:lnTo>
                  <a:lnTo>
                    <a:pt x="141708" y="268055"/>
                  </a:lnTo>
                  <a:lnTo>
                    <a:pt x="137940" y="255784"/>
                  </a:lnTo>
                  <a:lnTo>
                    <a:pt x="131758" y="243933"/>
                  </a:lnTo>
                  <a:lnTo>
                    <a:pt x="122742" y="237256"/>
                  </a:lnTo>
                  <a:lnTo>
                    <a:pt x="111838" y="234028"/>
                  </a:lnTo>
                  <a:lnTo>
                    <a:pt x="99674" y="233100"/>
                  </a:lnTo>
                  <a:lnTo>
                    <a:pt x="89118" y="234928"/>
                  </a:lnTo>
                  <a:lnTo>
                    <a:pt x="79633" y="238593"/>
                  </a:lnTo>
                  <a:lnTo>
                    <a:pt x="70864" y="243484"/>
                  </a:lnTo>
                  <a:lnTo>
                    <a:pt x="63793" y="250415"/>
                  </a:lnTo>
                  <a:lnTo>
                    <a:pt x="57856" y="258706"/>
                  </a:lnTo>
                  <a:lnTo>
                    <a:pt x="31301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003006" y="1662745"/>
              <a:ext cx="154163" cy="198209"/>
            </a:xfrm>
            <a:custGeom>
              <a:avLst/>
              <a:gdLst/>
              <a:ahLst/>
              <a:cxnLst/>
              <a:rect l="0" t="0" r="0" b="0"/>
              <a:pathLst>
                <a:path w="154163" h="198209">
                  <a:moveTo>
                    <a:pt x="0" y="0"/>
                  </a:moveTo>
                  <a:lnTo>
                    <a:pt x="11691" y="23383"/>
                  </a:lnTo>
                  <a:lnTo>
                    <a:pt x="18806" y="35165"/>
                  </a:lnTo>
                  <a:lnTo>
                    <a:pt x="27219" y="47913"/>
                  </a:lnTo>
                  <a:lnTo>
                    <a:pt x="36499" y="61307"/>
                  </a:lnTo>
                  <a:lnTo>
                    <a:pt x="45132" y="72682"/>
                  </a:lnTo>
                  <a:lnTo>
                    <a:pt x="53335" y="82713"/>
                  </a:lnTo>
                  <a:lnTo>
                    <a:pt x="61250" y="91847"/>
                  </a:lnTo>
                  <a:lnTo>
                    <a:pt x="70197" y="102831"/>
                  </a:lnTo>
                  <a:lnTo>
                    <a:pt x="89927" y="128085"/>
                  </a:lnTo>
                  <a:lnTo>
                    <a:pt x="99104" y="140448"/>
                  </a:lnTo>
                  <a:lnTo>
                    <a:pt x="107668" y="152361"/>
                  </a:lnTo>
                  <a:lnTo>
                    <a:pt x="154162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003006" y="1673757"/>
              <a:ext cx="154163" cy="165174"/>
            </a:xfrm>
            <a:custGeom>
              <a:avLst/>
              <a:gdLst/>
              <a:ahLst/>
              <a:cxnLst/>
              <a:rect l="0" t="0" r="0" b="0"/>
              <a:pathLst>
                <a:path w="154163" h="165174">
                  <a:moveTo>
                    <a:pt x="154162" y="0"/>
                  </a:moveTo>
                  <a:lnTo>
                    <a:pt x="136625" y="5845"/>
                  </a:lnTo>
                  <a:lnTo>
                    <a:pt x="129012" y="10014"/>
                  </a:lnTo>
                  <a:lnTo>
                    <a:pt x="121490" y="15241"/>
                  </a:lnTo>
                  <a:lnTo>
                    <a:pt x="114028" y="21172"/>
                  </a:lnTo>
                  <a:lnTo>
                    <a:pt x="105383" y="30020"/>
                  </a:lnTo>
                  <a:lnTo>
                    <a:pt x="95949" y="40813"/>
                  </a:lnTo>
                  <a:lnTo>
                    <a:pt x="85989" y="52902"/>
                  </a:lnTo>
                  <a:lnTo>
                    <a:pt x="76902" y="63409"/>
                  </a:lnTo>
                  <a:lnTo>
                    <a:pt x="68397" y="72860"/>
                  </a:lnTo>
                  <a:lnTo>
                    <a:pt x="60280" y="81608"/>
                  </a:lnTo>
                  <a:lnTo>
                    <a:pt x="52422" y="92334"/>
                  </a:lnTo>
                  <a:lnTo>
                    <a:pt x="44736" y="104379"/>
                  </a:lnTo>
                  <a:lnTo>
                    <a:pt x="37165" y="117302"/>
                  </a:lnTo>
                  <a:lnTo>
                    <a:pt x="29671" y="128365"/>
                  </a:lnTo>
                  <a:lnTo>
                    <a:pt x="22227" y="138188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344364" y="1695780"/>
              <a:ext cx="165175" cy="1"/>
            </a:xfrm>
            <a:custGeom>
              <a:avLst/>
              <a:gdLst/>
              <a:ahLst/>
              <a:cxnLst/>
              <a:rect l="0" t="0" r="0" b="0"/>
              <a:pathLst>
                <a:path w="165175" h="1">
                  <a:moveTo>
                    <a:pt x="0" y="0"/>
                  </a:move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41676" y="1585664"/>
              <a:ext cx="141419" cy="264279"/>
            </a:xfrm>
            <a:custGeom>
              <a:avLst/>
              <a:gdLst/>
              <a:ahLst/>
              <a:cxnLst/>
              <a:rect l="0" t="0" r="0" b="0"/>
              <a:pathLst>
                <a:path w="141419" h="264279">
                  <a:moveTo>
                    <a:pt x="33035" y="0"/>
                  </a:moveTo>
                  <a:lnTo>
                    <a:pt x="94341" y="0"/>
                  </a:lnTo>
                  <a:lnTo>
                    <a:pt x="105717" y="2447"/>
                  </a:lnTo>
                  <a:lnTo>
                    <a:pt x="115748" y="6526"/>
                  </a:lnTo>
                  <a:lnTo>
                    <a:pt x="124882" y="11692"/>
                  </a:lnTo>
                  <a:lnTo>
                    <a:pt x="130972" y="20030"/>
                  </a:lnTo>
                  <a:lnTo>
                    <a:pt x="135031" y="30482"/>
                  </a:lnTo>
                  <a:lnTo>
                    <a:pt x="137738" y="42345"/>
                  </a:lnTo>
                  <a:lnTo>
                    <a:pt x="134648" y="52700"/>
                  </a:lnTo>
                  <a:lnTo>
                    <a:pt x="127694" y="62051"/>
                  </a:lnTo>
                  <a:lnTo>
                    <a:pt x="118164" y="70731"/>
                  </a:lnTo>
                  <a:lnTo>
                    <a:pt x="106917" y="78965"/>
                  </a:lnTo>
                  <a:lnTo>
                    <a:pt x="94525" y="86902"/>
                  </a:lnTo>
                  <a:lnTo>
                    <a:pt x="81369" y="94640"/>
                  </a:lnTo>
                  <a:lnTo>
                    <a:pt x="68928" y="101022"/>
                  </a:lnTo>
                  <a:lnTo>
                    <a:pt x="56964" y="106500"/>
                  </a:lnTo>
                  <a:lnTo>
                    <a:pt x="45317" y="111376"/>
                  </a:lnTo>
                  <a:lnTo>
                    <a:pt x="43670" y="115850"/>
                  </a:lnTo>
                  <a:lnTo>
                    <a:pt x="48690" y="120056"/>
                  </a:lnTo>
                  <a:lnTo>
                    <a:pt x="58154" y="124084"/>
                  </a:lnTo>
                  <a:lnTo>
                    <a:pt x="69357" y="127992"/>
                  </a:lnTo>
                  <a:lnTo>
                    <a:pt x="81720" y="131822"/>
                  </a:lnTo>
                  <a:lnTo>
                    <a:pt x="94856" y="135598"/>
                  </a:lnTo>
                  <a:lnTo>
                    <a:pt x="107283" y="140562"/>
                  </a:lnTo>
                  <a:lnTo>
                    <a:pt x="119239" y="146319"/>
                  </a:lnTo>
                  <a:lnTo>
                    <a:pt x="130880" y="152604"/>
                  </a:lnTo>
                  <a:lnTo>
                    <a:pt x="137417" y="162912"/>
                  </a:lnTo>
                  <a:lnTo>
                    <a:pt x="140552" y="175901"/>
                  </a:lnTo>
                  <a:lnTo>
                    <a:pt x="141418" y="190678"/>
                  </a:lnTo>
                  <a:lnTo>
                    <a:pt x="139549" y="202976"/>
                  </a:lnTo>
                  <a:lnTo>
                    <a:pt x="135856" y="213622"/>
                  </a:lnTo>
                  <a:lnTo>
                    <a:pt x="130946" y="223166"/>
                  </a:lnTo>
                  <a:lnTo>
                    <a:pt x="122779" y="231976"/>
                  </a:lnTo>
                  <a:lnTo>
                    <a:pt x="112440" y="240296"/>
                  </a:lnTo>
                  <a:lnTo>
                    <a:pt x="100654" y="248290"/>
                  </a:lnTo>
                  <a:lnTo>
                    <a:pt x="87902" y="253619"/>
                  </a:lnTo>
                  <a:lnTo>
                    <a:pt x="74507" y="257172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89550" y="1684768"/>
              <a:ext cx="159288" cy="366373"/>
            </a:xfrm>
            <a:custGeom>
              <a:avLst/>
              <a:gdLst/>
              <a:ahLst/>
              <a:cxnLst/>
              <a:rect l="0" t="0" r="0" b="0"/>
              <a:pathLst>
                <a:path w="159288" h="366373">
                  <a:moveTo>
                    <a:pt x="16404" y="0"/>
                  </a:moveTo>
                  <a:lnTo>
                    <a:pt x="10558" y="17537"/>
                  </a:lnTo>
                  <a:lnTo>
                    <a:pt x="8836" y="28821"/>
                  </a:lnTo>
                  <a:lnTo>
                    <a:pt x="7688" y="42461"/>
                  </a:lnTo>
                  <a:lnTo>
                    <a:pt x="6923" y="57671"/>
                  </a:lnTo>
                  <a:lnTo>
                    <a:pt x="5189" y="72706"/>
                  </a:lnTo>
                  <a:lnTo>
                    <a:pt x="2810" y="87623"/>
                  </a:lnTo>
                  <a:lnTo>
                    <a:pt x="0" y="102462"/>
                  </a:lnTo>
                  <a:lnTo>
                    <a:pt x="574" y="114801"/>
                  </a:lnTo>
                  <a:lnTo>
                    <a:pt x="3404" y="125474"/>
                  </a:lnTo>
                  <a:lnTo>
                    <a:pt x="7737" y="135037"/>
                  </a:lnTo>
                  <a:lnTo>
                    <a:pt x="14297" y="140189"/>
                  </a:lnTo>
                  <a:lnTo>
                    <a:pt x="22340" y="142399"/>
                  </a:lnTo>
                  <a:lnTo>
                    <a:pt x="31373" y="142650"/>
                  </a:lnTo>
                  <a:lnTo>
                    <a:pt x="42289" y="139146"/>
                  </a:lnTo>
                  <a:lnTo>
                    <a:pt x="54460" y="133140"/>
                  </a:lnTo>
                  <a:lnTo>
                    <a:pt x="67468" y="125465"/>
                  </a:lnTo>
                  <a:lnTo>
                    <a:pt x="79811" y="116678"/>
                  </a:lnTo>
                  <a:lnTo>
                    <a:pt x="91710" y="107150"/>
                  </a:lnTo>
                  <a:lnTo>
                    <a:pt x="103313" y="97127"/>
                  </a:lnTo>
                  <a:lnTo>
                    <a:pt x="113495" y="86775"/>
                  </a:lnTo>
                  <a:lnTo>
                    <a:pt x="122731" y="76202"/>
                  </a:lnTo>
                  <a:lnTo>
                    <a:pt x="131335" y="65484"/>
                  </a:lnTo>
                  <a:lnTo>
                    <a:pt x="138294" y="62009"/>
                  </a:lnTo>
                  <a:lnTo>
                    <a:pt x="144157" y="63362"/>
                  </a:lnTo>
                  <a:lnTo>
                    <a:pt x="149290" y="67935"/>
                  </a:lnTo>
                  <a:lnTo>
                    <a:pt x="152711" y="78325"/>
                  </a:lnTo>
                  <a:lnTo>
                    <a:pt x="154992" y="92592"/>
                  </a:lnTo>
                  <a:lnTo>
                    <a:pt x="156513" y="109445"/>
                  </a:lnTo>
                  <a:lnTo>
                    <a:pt x="157527" y="129245"/>
                  </a:lnTo>
                  <a:lnTo>
                    <a:pt x="158653" y="174083"/>
                  </a:lnTo>
                  <a:lnTo>
                    <a:pt x="159287" y="241632"/>
                  </a:lnTo>
                  <a:lnTo>
                    <a:pt x="158153" y="262639"/>
                  </a:lnTo>
                  <a:lnTo>
                    <a:pt x="156173" y="282761"/>
                  </a:lnTo>
                  <a:lnTo>
                    <a:pt x="153629" y="302294"/>
                  </a:lnTo>
                  <a:lnTo>
                    <a:pt x="149487" y="318986"/>
                  </a:lnTo>
                  <a:lnTo>
                    <a:pt x="144278" y="333785"/>
                  </a:lnTo>
                  <a:lnTo>
                    <a:pt x="138358" y="347321"/>
                  </a:lnTo>
                  <a:lnTo>
                    <a:pt x="128295" y="356345"/>
                  </a:lnTo>
                  <a:lnTo>
                    <a:pt x="115468" y="362361"/>
                  </a:lnTo>
                  <a:lnTo>
                    <a:pt x="100799" y="366372"/>
                  </a:lnTo>
                  <a:lnTo>
                    <a:pt x="87350" y="365375"/>
                  </a:lnTo>
                  <a:lnTo>
                    <a:pt x="74713" y="361040"/>
                  </a:lnTo>
                  <a:lnTo>
                    <a:pt x="62617" y="354480"/>
                  </a:lnTo>
                  <a:lnTo>
                    <a:pt x="53330" y="346436"/>
                  </a:lnTo>
                  <a:lnTo>
                    <a:pt x="45915" y="337402"/>
                  </a:lnTo>
                  <a:lnTo>
                    <a:pt x="39749" y="327709"/>
                  </a:lnTo>
                  <a:lnTo>
                    <a:pt x="34414" y="317577"/>
                  </a:lnTo>
                  <a:lnTo>
                    <a:pt x="29634" y="307152"/>
                  </a:lnTo>
                  <a:lnTo>
                    <a:pt x="16404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69335" y="1717803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47312" y="1772861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110116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11590" y="1684768"/>
              <a:ext cx="165174" cy="6345"/>
            </a:xfrm>
            <a:custGeom>
              <a:avLst/>
              <a:gdLst/>
              <a:ahLst/>
              <a:cxnLst/>
              <a:rect l="0" t="0" r="0" b="0"/>
              <a:pathLst>
                <a:path w="165174" h="6345">
                  <a:moveTo>
                    <a:pt x="0" y="0"/>
                  </a:moveTo>
                  <a:lnTo>
                    <a:pt x="29228" y="5846"/>
                  </a:lnTo>
                  <a:lnTo>
                    <a:pt x="43955" y="6344"/>
                  </a:lnTo>
                  <a:lnTo>
                    <a:pt x="59891" y="5453"/>
                  </a:lnTo>
                  <a:lnTo>
                    <a:pt x="76633" y="3636"/>
                  </a:lnTo>
                  <a:lnTo>
                    <a:pt x="92688" y="2424"/>
                  </a:lnTo>
                  <a:lnTo>
                    <a:pt x="108285" y="1616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86205" y="1547741"/>
              <a:ext cx="143825" cy="313213"/>
            </a:xfrm>
            <a:custGeom>
              <a:avLst/>
              <a:gdLst/>
              <a:ahLst/>
              <a:cxnLst/>
              <a:rect l="0" t="0" r="0" b="0"/>
              <a:pathLst>
                <a:path w="143825" h="313213">
                  <a:moveTo>
                    <a:pt x="143824" y="37923"/>
                  </a:moveTo>
                  <a:lnTo>
                    <a:pt x="137978" y="14541"/>
                  </a:lnTo>
                  <a:lnTo>
                    <a:pt x="130139" y="7653"/>
                  </a:lnTo>
                  <a:lnTo>
                    <a:pt x="118795" y="3061"/>
                  </a:lnTo>
                  <a:lnTo>
                    <a:pt x="105115" y="0"/>
                  </a:lnTo>
                  <a:lnTo>
                    <a:pt x="91101" y="406"/>
                  </a:lnTo>
                  <a:lnTo>
                    <a:pt x="76864" y="3124"/>
                  </a:lnTo>
                  <a:lnTo>
                    <a:pt x="62479" y="7382"/>
                  </a:lnTo>
                  <a:lnTo>
                    <a:pt x="50442" y="12669"/>
                  </a:lnTo>
                  <a:lnTo>
                    <a:pt x="39970" y="18640"/>
                  </a:lnTo>
                  <a:lnTo>
                    <a:pt x="30542" y="25068"/>
                  </a:lnTo>
                  <a:lnTo>
                    <a:pt x="21809" y="31800"/>
                  </a:lnTo>
                  <a:lnTo>
                    <a:pt x="13541" y="38735"/>
                  </a:lnTo>
                  <a:lnTo>
                    <a:pt x="5581" y="45806"/>
                  </a:lnTo>
                  <a:lnTo>
                    <a:pt x="1498" y="54190"/>
                  </a:lnTo>
                  <a:lnTo>
                    <a:pt x="0" y="63450"/>
                  </a:lnTo>
                  <a:lnTo>
                    <a:pt x="225" y="73293"/>
                  </a:lnTo>
                  <a:lnTo>
                    <a:pt x="6492" y="79856"/>
                  </a:lnTo>
                  <a:lnTo>
                    <a:pt x="16788" y="84231"/>
                  </a:lnTo>
                  <a:lnTo>
                    <a:pt x="29769" y="87148"/>
                  </a:lnTo>
                  <a:lnTo>
                    <a:pt x="42094" y="87869"/>
                  </a:lnTo>
                  <a:lnTo>
                    <a:pt x="53981" y="87126"/>
                  </a:lnTo>
                  <a:lnTo>
                    <a:pt x="65576" y="85407"/>
                  </a:lnTo>
                  <a:lnTo>
                    <a:pt x="75753" y="81814"/>
                  </a:lnTo>
                  <a:lnTo>
                    <a:pt x="84985" y="76972"/>
                  </a:lnTo>
                  <a:lnTo>
                    <a:pt x="93586" y="71297"/>
                  </a:lnTo>
                  <a:lnTo>
                    <a:pt x="101768" y="65066"/>
                  </a:lnTo>
                  <a:lnTo>
                    <a:pt x="109669" y="58466"/>
                  </a:lnTo>
                  <a:lnTo>
                    <a:pt x="117384" y="51618"/>
                  </a:lnTo>
                  <a:lnTo>
                    <a:pt x="122527" y="53171"/>
                  </a:lnTo>
                  <a:lnTo>
                    <a:pt x="125955" y="60323"/>
                  </a:lnTo>
                  <a:lnTo>
                    <a:pt x="128241" y="71209"/>
                  </a:lnTo>
                  <a:lnTo>
                    <a:pt x="128541" y="83360"/>
                  </a:lnTo>
                  <a:lnTo>
                    <a:pt x="127518" y="96355"/>
                  </a:lnTo>
                  <a:lnTo>
                    <a:pt x="125612" y="109913"/>
                  </a:lnTo>
                  <a:lnTo>
                    <a:pt x="124342" y="125068"/>
                  </a:lnTo>
                  <a:lnTo>
                    <a:pt x="123495" y="141290"/>
                  </a:lnTo>
                  <a:lnTo>
                    <a:pt x="122930" y="158222"/>
                  </a:lnTo>
                  <a:lnTo>
                    <a:pt x="123777" y="174403"/>
                  </a:lnTo>
                  <a:lnTo>
                    <a:pt x="125565" y="190085"/>
                  </a:lnTo>
                  <a:lnTo>
                    <a:pt x="127981" y="205434"/>
                  </a:lnTo>
                  <a:lnTo>
                    <a:pt x="129592" y="220560"/>
                  </a:lnTo>
                  <a:lnTo>
                    <a:pt x="130665" y="235539"/>
                  </a:lnTo>
                  <a:lnTo>
                    <a:pt x="132812" y="31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93807" y="1574653"/>
              <a:ext cx="130548" cy="2345463"/>
            </a:xfrm>
            <a:custGeom>
              <a:avLst/>
              <a:gdLst/>
              <a:ahLst/>
              <a:cxnLst/>
              <a:rect l="0" t="0" r="0" b="0"/>
              <a:pathLst>
                <a:path w="130548" h="2345463">
                  <a:moveTo>
                    <a:pt x="119575" y="0"/>
                  </a:moveTo>
                  <a:lnTo>
                    <a:pt x="125420" y="35074"/>
                  </a:lnTo>
                  <a:lnTo>
                    <a:pt x="129056" y="91959"/>
                  </a:lnTo>
                  <a:lnTo>
                    <a:pt x="130133" y="155307"/>
                  </a:lnTo>
                  <a:lnTo>
                    <a:pt x="130547" y="286401"/>
                  </a:lnTo>
                  <a:lnTo>
                    <a:pt x="127306" y="333654"/>
                  </a:lnTo>
                  <a:lnTo>
                    <a:pt x="124729" y="358245"/>
                  </a:lnTo>
                  <a:lnTo>
                    <a:pt x="121865" y="411670"/>
                  </a:lnTo>
                  <a:lnTo>
                    <a:pt x="119369" y="466818"/>
                  </a:lnTo>
                  <a:lnTo>
                    <a:pt x="116991" y="493514"/>
                  </a:lnTo>
                  <a:lnTo>
                    <a:pt x="114181" y="519877"/>
                  </a:lnTo>
                  <a:lnTo>
                    <a:pt x="111060" y="575269"/>
                  </a:lnTo>
                  <a:lnTo>
                    <a:pt x="109673" y="632515"/>
                  </a:lnTo>
                  <a:lnTo>
                    <a:pt x="109056" y="690585"/>
                  </a:lnTo>
                  <a:lnTo>
                    <a:pt x="105520" y="752283"/>
                  </a:lnTo>
                  <a:lnTo>
                    <a:pt x="102864" y="784152"/>
                  </a:lnTo>
                  <a:lnTo>
                    <a:pt x="99912" y="845663"/>
                  </a:lnTo>
                  <a:lnTo>
                    <a:pt x="97377" y="905629"/>
                  </a:lnTo>
                  <a:lnTo>
                    <a:pt x="94988" y="935323"/>
                  </a:lnTo>
                  <a:lnTo>
                    <a:pt x="92172" y="964907"/>
                  </a:lnTo>
                  <a:lnTo>
                    <a:pt x="89043" y="1027142"/>
                  </a:lnTo>
                  <a:lnTo>
                    <a:pt x="86429" y="1090284"/>
                  </a:lnTo>
                  <a:lnTo>
                    <a:pt x="84019" y="1120825"/>
                  </a:lnTo>
                  <a:lnTo>
                    <a:pt x="78078" y="1180861"/>
                  </a:lnTo>
                  <a:lnTo>
                    <a:pt x="49791" y="1426261"/>
                  </a:lnTo>
                  <a:lnTo>
                    <a:pt x="45737" y="1485862"/>
                  </a:lnTo>
                  <a:lnTo>
                    <a:pt x="42712" y="1544978"/>
                  </a:lnTo>
                  <a:lnTo>
                    <a:pt x="37289" y="1603879"/>
                  </a:lnTo>
                  <a:lnTo>
                    <a:pt x="30800" y="1659421"/>
                  </a:lnTo>
                  <a:lnTo>
                    <a:pt x="27357" y="1686223"/>
                  </a:lnTo>
                  <a:lnTo>
                    <a:pt x="23531" y="1738842"/>
                  </a:lnTo>
                  <a:lnTo>
                    <a:pt x="21831" y="1789552"/>
                  </a:lnTo>
                  <a:lnTo>
                    <a:pt x="20739" y="1881923"/>
                  </a:lnTo>
                  <a:lnTo>
                    <a:pt x="17287" y="1948734"/>
                  </a:lnTo>
                  <a:lnTo>
                    <a:pt x="14678" y="1970861"/>
                  </a:lnTo>
                  <a:lnTo>
                    <a:pt x="9266" y="2050329"/>
                  </a:lnTo>
                  <a:lnTo>
                    <a:pt x="6884" y="2069179"/>
                  </a:lnTo>
                  <a:lnTo>
                    <a:pt x="4072" y="2087863"/>
                  </a:lnTo>
                  <a:lnTo>
                    <a:pt x="114" y="2143387"/>
                  </a:lnTo>
                  <a:lnTo>
                    <a:pt x="0" y="2206941"/>
                  </a:lnTo>
                  <a:lnTo>
                    <a:pt x="1930" y="2220080"/>
                  </a:lnTo>
                  <a:lnTo>
                    <a:pt x="10491" y="2262634"/>
                  </a:lnTo>
                  <a:lnTo>
                    <a:pt x="20471" y="23454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96474" y="2114219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46121" y="2015115"/>
              <a:ext cx="134017" cy="234353"/>
            </a:xfrm>
            <a:custGeom>
              <a:avLst/>
              <a:gdLst/>
              <a:ahLst/>
              <a:cxnLst/>
              <a:rect l="0" t="0" r="0" b="0"/>
              <a:pathLst>
                <a:path w="134017" h="234353">
                  <a:moveTo>
                    <a:pt x="47665" y="0"/>
                  </a:moveTo>
                  <a:lnTo>
                    <a:pt x="35974" y="23383"/>
                  </a:lnTo>
                  <a:lnTo>
                    <a:pt x="31306" y="35165"/>
                  </a:lnTo>
                  <a:lnTo>
                    <a:pt x="26971" y="47913"/>
                  </a:lnTo>
                  <a:lnTo>
                    <a:pt x="15024" y="85976"/>
                  </a:lnTo>
                  <a:lnTo>
                    <a:pt x="11223" y="97693"/>
                  </a:lnTo>
                  <a:lnTo>
                    <a:pt x="7465" y="111622"/>
                  </a:lnTo>
                  <a:lnTo>
                    <a:pt x="3736" y="127025"/>
                  </a:lnTo>
                  <a:lnTo>
                    <a:pt x="26" y="143412"/>
                  </a:lnTo>
                  <a:lnTo>
                    <a:pt x="0" y="158007"/>
                  </a:lnTo>
                  <a:lnTo>
                    <a:pt x="2430" y="171407"/>
                  </a:lnTo>
                  <a:lnTo>
                    <a:pt x="6497" y="184012"/>
                  </a:lnTo>
                  <a:lnTo>
                    <a:pt x="11655" y="194861"/>
                  </a:lnTo>
                  <a:lnTo>
                    <a:pt x="17541" y="204542"/>
                  </a:lnTo>
                  <a:lnTo>
                    <a:pt x="23912" y="213442"/>
                  </a:lnTo>
                  <a:lnTo>
                    <a:pt x="31830" y="220599"/>
                  </a:lnTo>
                  <a:lnTo>
                    <a:pt x="40779" y="226594"/>
                  </a:lnTo>
                  <a:lnTo>
                    <a:pt x="50415" y="231814"/>
                  </a:lnTo>
                  <a:lnTo>
                    <a:pt x="61734" y="234071"/>
                  </a:lnTo>
                  <a:lnTo>
                    <a:pt x="74173" y="234352"/>
                  </a:lnTo>
                  <a:lnTo>
                    <a:pt x="87360" y="233315"/>
                  </a:lnTo>
                  <a:lnTo>
                    <a:pt x="99822" y="230178"/>
                  </a:lnTo>
                  <a:lnTo>
                    <a:pt x="111801" y="225639"/>
                  </a:lnTo>
                  <a:lnTo>
                    <a:pt x="123457" y="220166"/>
                  </a:lnTo>
                  <a:lnTo>
                    <a:pt x="130004" y="211623"/>
                  </a:lnTo>
                  <a:lnTo>
                    <a:pt x="133146" y="201034"/>
                  </a:lnTo>
                  <a:lnTo>
                    <a:pt x="134016" y="189080"/>
                  </a:lnTo>
                  <a:lnTo>
                    <a:pt x="128479" y="181111"/>
                  </a:lnTo>
                  <a:lnTo>
                    <a:pt x="118670" y="175799"/>
                  </a:lnTo>
                  <a:lnTo>
                    <a:pt x="106014" y="172257"/>
                  </a:lnTo>
                  <a:lnTo>
                    <a:pt x="93905" y="171119"/>
                  </a:lnTo>
                  <a:lnTo>
                    <a:pt x="82162" y="171584"/>
                  </a:lnTo>
                  <a:lnTo>
                    <a:pt x="70663" y="173118"/>
                  </a:lnTo>
                  <a:lnTo>
                    <a:pt x="60550" y="176587"/>
                  </a:lnTo>
                  <a:lnTo>
                    <a:pt x="51361" y="181347"/>
                  </a:lnTo>
                  <a:lnTo>
                    <a:pt x="14631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980983" y="2136242"/>
              <a:ext cx="143151" cy="143152"/>
            </a:xfrm>
            <a:custGeom>
              <a:avLst/>
              <a:gdLst/>
              <a:ahLst/>
              <a:cxnLst/>
              <a:rect l="0" t="0" r="0" b="0"/>
              <a:pathLst>
                <a:path w="143151" h="143152">
                  <a:moveTo>
                    <a:pt x="0" y="0"/>
                  </a:moveTo>
                  <a:lnTo>
                    <a:pt x="88850" y="88850"/>
                  </a:lnTo>
                  <a:lnTo>
                    <a:pt x="98386" y="99609"/>
                  </a:lnTo>
                  <a:lnTo>
                    <a:pt x="107189" y="110453"/>
                  </a:lnTo>
                  <a:lnTo>
                    <a:pt x="143150" y="1431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980983" y="2103208"/>
              <a:ext cx="88093" cy="110116"/>
            </a:xfrm>
            <a:custGeom>
              <a:avLst/>
              <a:gdLst/>
              <a:ahLst/>
              <a:cxnLst/>
              <a:rect l="0" t="0" r="0" b="0"/>
              <a:pathLst>
                <a:path w="88093" h="110116">
                  <a:moveTo>
                    <a:pt x="88092" y="0"/>
                  </a:moveTo>
                  <a:lnTo>
                    <a:pt x="70555" y="5845"/>
                  </a:lnTo>
                  <a:lnTo>
                    <a:pt x="62942" y="11238"/>
                  </a:lnTo>
                  <a:lnTo>
                    <a:pt x="55420" y="18503"/>
                  </a:lnTo>
                  <a:lnTo>
                    <a:pt x="47958" y="27017"/>
                  </a:lnTo>
                  <a:lnTo>
                    <a:pt x="40537" y="37588"/>
                  </a:lnTo>
                  <a:lnTo>
                    <a:pt x="33142" y="49529"/>
                  </a:lnTo>
                  <a:lnTo>
                    <a:pt x="0" y="110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78555" y="2070173"/>
              <a:ext cx="132140" cy="9482"/>
            </a:xfrm>
            <a:custGeom>
              <a:avLst/>
              <a:gdLst/>
              <a:ahLst/>
              <a:cxnLst/>
              <a:rect l="0" t="0" r="0" b="0"/>
              <a:pathLst>
                <a:path w="132140" h="9482">
                  <a:moveTo>
                    <a:pt x="0" y="0"/>
                  </a:moveTo>
                  <a:lnTo>
                    <a:pt x="29228" y="5846"/>
                  </a:lnTo>
                  <a:lnTo>
                    <a:pt x="42732" y="7568"/>
                  </a:lnTo>
                  <a:lnTo>
                    <a:pt x="56629" y="8715"/>
                  </a:lnTo>
                  <a:lnTo>
                    <a:pt x="70787" y="9481"/>
                  </a:lnTo>
                  <a:lnTo>
                    <a:pt x="83897" y="8767"/>
                  </a:lnTo>
                  <a:lnTo>
                    <a:pt x="96307" y="7069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712051" y="1971069"/>
              <a:ext cx="173946" cy="237200"/>
            </a:xfrm>
            <a:custGeom>
              <a:avLst/>
              <a:gdLst/>
              <a:ahLst/>
              <a:cxnLst/>
              <a:rect l="0" t="0" r="0" b="0"/>
              <a:pathLst>
                <a:path w="173946" h="237200">
                  <a:moveTo>
                    <a:pt x="41793" y="0"/>
                  </a:moveTo>
                  <a:lnTo>
                    <a:pt x="30102" y="11691"/>
                  </a:lnTo>
                  <a:lnTo>
                    <a:pt x="25434" y="18806"/>
                  </a:lnTo>
                  <a:lnTo>
                    <a:pt x="21099" y="27219"/>
                  </a:lnTo>
                  <a:lnTo>
                    <a:pt x="16986" y="36499"/>
                  </a:lnTo>
                  <a:lnTo>
                    <a:pt x="13020" y="48803"/>
                  </a:lnTo>
                  <a:lnTo>
                    <a:pt x="9152" y="63123"/>
                  </a:lnTo>
                  <a:lnTo>
                    <a:pt x="5350" y="78787"/>
                  </a:lnTo>
                  <a:lnTo>
                    <a:pt x="2816" y="94124"/>
                  </a:lnTo>
                  <a:lnTo>
                    <a:pt x="1126" y="109242"/>
                  </a:lnTo>
                  <a:lnTo>
                    <a:pt x="0" y="124216"/>
                  </a:lnTo>
                  <a:lnTo>
                    <a:pt x="472" y="137868"/>
                  </a:lnTo>
                  <a:lnTo>
                    <a:pt x="2011" y="150641"/>
                  </a:lnTo>
                  <a:lnTo>
                    <a:pt x="4260" y="162826"/>
                  </a:lnTo>
                  <a:lnTo>
                    <a:pt x="9430" y="174620"/>
                  </a:lnTo>
                  <a:lnTo>
                    <a:pt x="16547" y="186153"/>
                  </a:lnTo>
                  <a:lnTo>
                    <a:pt x="24962" y="197512"/>
                  </a:lnTo>
                  <a:lnTo>
                    <a:pt x="35467" y="207532"/>
                  </a:lnTo>
                  <a:lnTo>
                    <a:pt x="47364" y="216659"/>
                  </a:lnTo>
                  <a:lnTo>
                    <a:pt x="60189" y="225191"/>
                  </a:lnTo>
                  <a:lnTo>
                    <a:pt x="73633" y="230879"/>
                  </a:lnTo>
                  <a:lnTo>
                    <a:pt x="87490" y="234671"/>
                  </a:lnTo>
                  <a:lnTo>
                    <a:pt x="101622" y="237199"/>
                  </a:lnTo>
                  <a:lnTo>
                    <a:pt x="114714" y="236437"/>
                  </a:lnTo>
                  <a:lnTo>
                    <a:pt x="127112" y="233482"/>
                  </a:lnTo>
                  <a:lnTo>
                    <a:pt x="139048" y="229065"/>
                  </a:lnTo>
                  <a:lnTo>
                    <a:pt x="149453" y="223673"/>
                  </a:lnTo>
                  <a:lnTo>
                    <a:pt x="158836" y="217632"/>
                  </a:lnTo>
                  <a:lnTo>
                    <a:pt x="167538" y="211157"/>
                  </a:lnTo>
                  <a:lnTo>
                    <a:pt x="172116" y="201947"/>
                  </a:lnTo>
                  <a:lnTo>
                    <a:pt x="173945" y="190912"/>
                  </a:lnTo>
                  <a:lnTo>
                    <a:pt x="173941" y="178662"/>
                  </a:lnTo>
                  <a:lnTo>
                    <a:pt x="171491" y="168048"/>
                  </a:lnTo>
                  <a:lnTo>
                    <a:pt x="167411" y="158525"/>
                  </a:lnTo>
                  <a:lnTo>
                    <a:pt x="162243" y="149730"/>
                  </a:lnTo>
                  <a:lnTo>
                    <a:pt x="153904" y="143866"/>
                  </a:lnTo>
                  <a:lnTo>
                    <a:pt x="143451" y="139957"/>
                  </a:lnTo>
                  <a:lnTo>
                    <a:pt x="131588" y="137351"/>
                  </a:lnTo>
                  <a:lnTo>
                    <a:pt x="120009" y="136837"/>
                  </a:lnTo>
                  <a:lnTo>
                    <a:pt x="108619" y="137718"/>
                  </a:lnTo>
                  <a:lnTo>
                    <a:pt x="97356" y="139529"/>
                  </a:lnTo>
                  <a:lnTo>
                    <a:pt x="87399" y="144406"/>
                  </a:lnTo>
                  <a:lnTo>
                    <a:pt x="78315" y="151329"/>
                  </a:lnTo>
                  <a:lnTo>
                    <a:pt x="41793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41041" y="2081184"/>
              <a:ext cx="154162" cy="132140"/>
            </a:xfrm>
            <a:custGeom>
              <a:avLst/>
              <a:gdLst/>
              <a:ahLst/>
              <a:cxnLst/>
              <a:rect l="0" t="0" r="0" b="0"/>
              <a:pathLst>
                <a:path w="154162" h="132140">
                  <a:moveTo>
                    <a:pt x="0" y="0"/>
                  </a:moveTo>
                  <a:lnTo>
                    <a:pt x="11691" y="17537"/>
                  </a:lnTo>
                  <a:lnTo>
                    <a:pt x="17582" y="25150"/>
                  </a:lnTo>
                  <a:lnTo>
                    <a:pt x="23956" y="32673"/>
                  </a:lnTo>
                  <a:lnTo>
                    <a:pt x="30653" y="40135"/>
                  </a:lnTo>
                  <a:lnTo>
                    <a:pt x="47881" y="58214"/>
                  </a:lnTo>
                  <a:lnTo>
                    <a:pt x="57614" y="68173"/>
                  </a:lnTo>
                  <a:lnTo>
                    <a:pt x="68997" y="77260"/>
                  </a:lnTo>
                  <a:lnTo>
                    <a:pt x="81480" y="85765"/>
                  </a:lnTo>
                  <a:lnTo>
                    <a:pt x="107176" y="101740"/>
                  </a:lnTo>
                  <a:lnTo>
                    <a:pt x="154161" y="132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930029" y="2081184"/>
              <a:ext cx="165174" cy="132140"/>
            </a:xfrm>
            <a:custGeom>
              <a:avLst/>
              <a:gdLst/>
              <a:ahLst/>
              <a:cxnLst/>
              <a:rect l="0" t="0" r="0" b="0"/>
              <a:pathLst>
                <a:path w="165174" h="132140">
                  <a:moveTo>
                    <a:pt x="165173" y="0"/>
                  </a:moveTo>
                  <a:lnTo>
                    <a:pt x="141791" y="11692"/>
                  </a:lnTo>
                  <a:lnTo>
                    <a:pt x="131232" y="17583"/>
                  </a:lnTo>
                  <a:lnTo>
                    <a:pt x="120523" y="23957"/>
                  </a:lnTo>
                  <a:lnTo>
                    <a:pt x="109713" y="30654"/>
                  </a:lnTo>
                  <a:lnTo>
                    <a:pt x="98836" y="38789"/>
                  </a:lnTo>
                  <a:lnTo>
                    <a:pt x="87913" y="47882"/>
                  </a:lnTo>
                  <a:lnTo>
                    <a:pt x="76962" y="57615"/>
                  </a:lnTo>
                  <a:lnTo>
                    <a:pt x="55005" y="78218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50636" y="2378497"/>
              <a:ext cx="3072226" cy="33035"/>
            </a:xfrm>
            <a:custGeom>
              <a:avLst/>
              <a:gdLst/>
              <a:ahLst/>
              <a:cxnLst/>
              <a:rect l="0" t="0" r="0" b="0"/>
              <a:pathLst>
                <a:path w="3072226" h="33035">
                  <a:moveTo>
                    <a:pt x="0" y="33034"/>
                  </a:moveTo>
                  <a:lnTo>
                    <a:pt x="29228" y="27189"/>
                  </a:lnTo>
                  <a:lnTo>
                    <a:pt x="47626" y="25467"/>
                  </a:lnTo>
                  <a:lnTo>
                    <a:pt x="69679" y="24319"/>
                  </a:lnTo>
                  <a:lnTo>
                    <a:pt x="134432" y="22703"/>
                  </a:lnTo>
                  <a:lnTo>
                    <a:pt x="152020" y="22476"/>
                  </a:lnTo>
                  <a:lnTo>
                    <a:pt x="171087" y="21102"/>
                  </a:lnTo>
                  <a:lnTo>
                    <a:pt x="191139" y="18962"/>
                  </a:lnTo>
                  <a:lnTo>
                    <a:pt x="211848" y="16312"/>
                  </a:lnTo>
                  <a:lnTo>
                    <a:pt x="232995" y="14545"/>
                  </a:lnTo>
                  <a:lnTo>
                    <a:pt x="254434" y="13367"/>
                  </a:lnTo>
                  <a:lnTo>
                    <a:pt x="297831" y="12058"/>
                  </a:lnTo>
                  <a:lnTo>
                    <a:pt x="341589" y="11477"/>
                  </a:lnTo>
                  <a:lnTo>
                    <a:pt x="363535" y="10098"/>
                  </a:lnTo>
                  <a:lnTo>
                    <a:pt x="385507" y="7955"/>
                  </a:lnTo>
                  <a:lnTo>
                    <a:pt x="407496" y="5304"/>
                  </a:lnTo>
                  <a:lnTo>
                    <a:pt x="431943" y="3536"/>
                  </a:lnTo>
                  <a:lnTo>
                    <a:pt x="458030" y="2357"/>
                  </a:lnTo>
                  <a:lnTo>
                    <a:pt x="511892" y="1047"/>
                  </a:lnTo>
                  <a:lnTo>
                    <a:pt x="2403573" y="0"/>
                  </a:lnTo>
                  <a:lnTo>
                    <a:pt x="2429473" y="1223"/>
                  </a:lnTo>
                  <a:lnTo>
                    <a:pt x="2455303" y="3262"/>
                  </a:lnTo>
                  <a:lnTo>
                    <a:pt x="2481089" y="5845"/>
                  </a:lnTo>
                  <a:lnTo>
                    <a:pt x="2505620" y="7567"/>
                  </a:lnTo>
                  <a:lnTo>
                    <a:pt x="2529315" y="8715"/>
                  </a:lnTo>
                  <a:lnTo>
                    <a:pt x="2552453" y="9481"/>
                  </a:lnTo>
                  <a:lnTo>
                    <a:pt x="2576442" y="11214"/>
                  </a:lnTo>
                  <a:lnTo>
                    <a:pt x="2601000" y="13594"/>
                  </a:lnTo>
                  <a:lnTo>
                    <a:pt x="2625937" y="16403"/>
                  </a:lnTo>
                  <a:lnTo>
                    <a:pt x="2649902" y="18277"/>
                  </a:lnTo>
                  <a:lnTo>
                    <a:pt x="2673220" y="19525"/>
                  </a:lnTo>
                  <a:lnTo>
                    <a:pt x="2718705" y="20913"/>
                  </a:lnTo>
                  <a:lnTo>
                    <a:pt x="2763390" y="21529"/>
                  </a:lnTo>
                  <a:lnTo>
                    <a:pt x="2784360" y="22917"/>
                  </a:lnTo>
                  <a:lnTo>
                    <a:pt x="2804458" y="25066"/>
                  </a:lnTo>
                  <a:lnTo>
                    <a:pt x="2823974" y="27722"/>
                  </a:lnTo>
                  <a:lnTo>
                    <a:pt x="2841879" y="29493"/>
                  </a:lnTo>
                  <a:lnTo>
                    <a:pt x="2858709" y="30673"/>
                  </a:lnTo>
                  <a:lnTo>
                    <a:pt x="2874824" y="31460"/>
                  </a:lnTo>
                  <a:lnTo>
                    <a:pt x="2905779" y="32335"/>
                  </a:lnTo>
                  <a:lnTo>
                    <a:pt x="2998295" y="32973"/>
                  </a:lnTo>
                  <a:lnTo>
                    <a:pt x="3072225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212226" y="2642774"/>
              <a:ext cx="66070" cy="1"/>
            </a:xfrm>
            <a:custGeom>
              <a:avLst/>
              <a:gdLst/>
              <a:ahLst/>
              <a:cxnLst/>
              <a:rect l="0" t="0" r="0" b="0"/>
              <a:pathLst>
                <a:path w="66070" h="1">
                  <a:moveTo>
                    <a:pt x="0" y="0"/>
                  </a:move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454480" y="2512166"/>
              <a:ext cx="147100" cy="268375"/>
            </a:xfrm>
            <a:custGeom>
              <a:avLst/>
              <a:gdLst/>
              <a:ahLst/>
              <a:cxnLst/>
              <a:rect l="0" t="0" r="0" b="0"/>
              <a:pathLst>
                <a:path w="147100" h="268375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7" y="765"/>
                  </a:lnTo>
                  <a:lnTo>
                    <a:pt x="51825" y="0"/>
                  </a:lnTo>
                  <a:lnTo>
                    <a:pt x="65138" y="713"/>
                  </a:lnTo>
                  <a:lnTo>
                    <a:pt x="78907" y="2412"/>
                  </a:lnTo>
                  <a:lnTo>
                    <a:pt x="92980" y="4768"/>
                  </a:lnTo>
                  <a:lnTo>
                    <a:pt x="106033" y="8786"/>
                  </a:lnTo>
                  <a:lnTo>
                    <a:pt x="118405" y="13912"/>
                  </a:lnTo>
                  <a:lnTo>
                    <a:pt x="130324" y="19776"/>
                  </a:lnTo>
                  <a:lnTo>
                    <a:pt x="138270" y="28579"/>
                  </a:lnTo>
                  <a:lnTo>
                    <a:pt x="143567" y="39342"/>
                  </a:lnTo>
                  <a:lnTo>
                    <a:pt x="147099" y="51412"/>
                  </a:lnTo>
                  <a:lnTo>
                    <a:pt x="145783" y="61905"/>
                  </a:lnTo>
                  <a:lnTo>
                    <a:pt x="141235" y="71348"/>
                  </a:lnTo>
                  <a:lnTo>
                    <a:pt x="134532" y="80089"/>
                  </a:lnTo>
                  <a:lnTo>
                    <a:pt x="125170" y="88364"/>
                  </a:lnTo>
                  <a:lnTo>
                    <a:pt x="114034" y="96328"/>
                  </a:lnTo>
                  <a:lnTo>
                    <a:pt x="101716" y="104084"/>
                  </a:lnTo>
                  <a:lnTo>
                    <a:pt x="89834" y="110479"/>
                  </a:lnTo>
                  <a:lnTo>
                    <a:pt x="78242" y="115965"/>
                  </a:lnTo>
                  <a:lnTo>
                    <a:pt x="66843" y="120846"/>
                  </a:lnTo>
                  <a:lnTo>
                    <a:pt x="55574" y="122877"/>
                  </a:lnTo>
                  <a:lnTo>
                    <a:pt x="44390" y="123007"/>
                  </a:lnTo>
                  <a:lnTo>
                    <a:pt x="33264" y="121870"/>
                  </a:lnTo>
                  <a:lnTo>
                    <a:pt x="29517" y="122336"/>
                  </a:lnTo>
                  <a:lnTo>
                    <a:pt x="30690" y="123870"/>
                  </a:lnTo>
                  <a:lnTo>
                    <a:pt x="64790" y="140968"/>
                  </a:lnTo>
                  <a:lnTo>
                    <a:pt x="76228" y="147303"/>
                  </a:lnTo>
                  <a:lnTo>
                    <a:pt x="87524" y="153973"/>
                  </a:lnTo>
                  <a:lnTo>
                    <a:pt x="98725" y="160867"/>
                  </a:lnTo>
                  <a:lnTo>
                    <a:pt x="108639" y="169133"/>
                  </a:lnTo>
                  <a:lnTo>
                    <a:pt x="117696" y="178315"/>
                  </a:lnTo>
                  <a:lnTo>
                    <a:pt x="126181" y="188106"/>
                  </a:lnTo>
                  <a:lnTo>
                    <a:pt x="130614" y="199528"/>
                  </a:lnTo>
                  <a:lnTo>
                    <a:pt x="132346" y="212036"/>
                  </a:lnTo>
                  <a:lnTo>
                    <a:pt x="132277" y="225269"/>
                  </a:lnTo>
                  <a:lnTo>
                    <a:pt x="129784" y="236538"/>
                  </a:lnTo>
                  <a:lnTo>
                    <a:pt x="125675" y="246498"/>
                  </a:lnTo>
                  <a:lnTo>
                    <a:pt x="120488" y="255585"/>
                  </a:lnTo>
                  <a:lnTo>
                    <a:pt x="112137" y="261643"/>
                  </a:lnTo>
                  <a:lnTo>
                    <a:pt x="101675" y="265681"/>
                  </a:lnTo>
                  <a:lnTo>
                    <a:pt x="89806" y="268374"/>
                  </a:lnTo>
                  <a:lnTo>
                    <a:pt x="78223" y="267722"/>
                  </a:lnTo>
                  <a:lnTo>
                    <a:pt x="66831" y="264840"/>
                  </a:lnTo>
                  <a:lnTo>
                    <a:pt x="11011" y="2407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07746" y="2686820"/>
              <a:ext cx="132139" cy="132140"/>
            </a:xfrm>
            <a:custGeom>
              <a:avLst/>
              <a:gdLst/>
              <a:ahLst/>
              <a:cxnLst/>
              <a:rect l="0" t="0" r="0" b="0"/>
              <a:pathLst>
                <a:path w="132139" h="132140">
                  <a:moveTo>
                    <a:pt x="0" y="0"/>
                  </a:moveTo>
                  <a:lnTo>
                    <a:pt x="17537" y="17537"/>
                  </a:lnTo>
                  <a:lnTo>
                    <a:pt x="25150" y="26374"/>
                  </a:lnTo>
                  <a:lnTo>
                    <a:pt x="32672" y="35935"/>
                  </a:lnTo>
                  <a:lnTo>
                    <a:pt x="40134" y="45980"/>
                  </a:lnTo>
                  <a:lnTo>
                    <a:pt x="47555" y="55124"/>
                  </a:lnTo>
                  <a:lnTo>
                    <a:pt x="54950" y="63666"/>
                  </a:lnTo>
                  <a:lnTo>
                    <a:pt x="62327" y="71809"/>
                  </a:lnTo>
                  <a:lnTo>
                    <a:pt x="70915" y="79684"/>
                  </a:lnTo>
                  <a:lnTo>
                    <a:pt x="80312" y="87381"/>
                  </a:lnTo>
                  <a:lnTo>
                    <a:pt x="90246" y="94959"/>
                  </a:lnTo>
                  <a:lnTo>
                    <a:pt x="99316" y="102458"/>
                  </a:lnTo>
                  <a:lnTo>
                    <a:pt x="107810" y="109905"/>
                  </a:lnTo>
                  <a:lnTo>
                    <a:pt x="132138" y="132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707746" y="2686820"/>
              <a:ext cx="143151" cy="341360"/>
            </a:xfrm>
            <a:custGeom>
              <a:avLst/>
              <a:gdLst/>
              <a:ahLst/>
              <a:cxnLst/>
              <a:rect l="0" t="0" r="0" b="0"/>
              <a:pathLst>
                <a:path w="143151" h="341360">
                  <a:moveTo>
                    <a:pt x="143150" y="0"/>
                  </a:moveTo>
                  <a:lnTo>
                    <a:pt x="131459" y="23383"/>
                  </a:lnTo>
                  <a:lnTo>
                    <a:pt x="126791" y="33941"/>
                  </a:lnTo>
                  <a:lnTo>
                    <a:pt x="122456" y="44651"/>
                  </a:lnTo>
                  <a:lnTo>
                    <a:pt x="114377" y="66338"/>
                  </a:lnTo>
                  <a:lnTo>
                    <a:pt x="99221" y="110169"/>
                  </a:lnTo>
                  <a:lnTo>
                    <a:pt x="95511" y="121163"/>
                  </a:lnTo>
                  <a:lnTo>
                    <a:pt x="91815" y="133386"/>
                  </a:lnTo>
                  <a:lnTo>
                    <a:pt x="84445" y="160018"/>
                  </a:lnTo>
                  <a:lnTo>
                    <a:pt x="79543" y="172748"/>
                  </a:lnTo>
                  <a:lnTo>
                    <a:pt x="73828" y="184906"/>
                  </a:lnTo>
                  <a:lnTo>
                    <a:pt x="67571" y="196681"/>
                  </a:lnTo>
                  <a:lnTo>
                    <a:pt x="60953" y="210649"/>
                  </a:lnTo>
                  <a:lnTo>
                    <a:pt x="39947" y="258312"/>
                  </a:lnTo>
                  <a:lnTo>
                    <a:pt x="32749" y="273759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28613" y="1728815"/>
              <a:ext cx="451475" cy="495521"/>
            </a:xfrm>
            <a:custGeom>
              <a:avLst/>
              <a:gdLst/>
              <a:ahLst/>
              <a:cxnLst/>
              <a:rect l="0" t="0" r="0" b="0"/>
              <a:pathLst>
                <a:path w="451475" h="495521">
                  <a:moveTo>
                    <a:pt x="451474" y="0"/>
                  </a:moveTo>
                  <a:lnTo>
                    <a:pt x="405494" y="76632"/>
                  </a:lnTo>
                  <a:lnTo>
                    <a:pt x="393904" y="92687"/>
                  </a:lnTo>
                  <a:lnTo>
                    <a:pt x="381283" y="108285"/>
                  </a:lnTo>
                  <a:lnTo>
                    <a:pt x="367974" y="123577"/>
                  </a:lnTo>
                  <a:lnTo>
                    <a:pt x="355432" y="138666"/>
                  </a:lnTo>
                  <a:lnTo>
                    <a:pt x="331708" y="168482"/>
                  </a:lnTo>
                  <a:lnTo>
                    <a:pt x="319019" y="183284"/>
                  </a:lnTo>
                  <a:lnTo>
                    <a:pt x="305666" y="198047"/>
                  </a:lnTo>
                  <a:lnTo>
                    <a:pt x="291869" y="212782"/>
                  </a:lnTo>
                  <a:lnTo>
                    <a:pt x="277778" y="228724"/>
                  </a:lnTo>
                  <a:lnTo>
                    <a:pt x="249070" y="262750"/>
                  </a:lnTo>
                  <a:lnTo>
                    <a:pt x="234563" y="279165"/>
                  </a:lnTo>
                  <a:lnTo>
                    <a:pt x="205393" y="310454"/>
                  </a:lnTo>
                  <a:lnTo>
                    <a:pt x="161457" y="355584"/>
                  </a:lnTo>
                  <a:lnTo>
                    <a:pt x="146790" y="369194"/>
                  </a:lnTo>
                  <a:lnTo>
                    <a:pt x="132118" y="381939"/>
                  </a:lnTo>
                  <a:lnTo>
                    <a:pt x="117443" y="394106"/>
                  </a:lnTo>
                  <a:lnTo>
                    <a:pt x="103989" y="405887"/>
                  </a:lnTo>
                  <a:lnTo>
                    <a:pt x="91349" y="417412"/>
                  </a:lnTo>
                  <a:lnTo>
                    <a:pt x="67517" y="440006"/>
                  </a:lnTo>
                  <a:lnTo>
                    <a:pt x="56023" y="451169"/>
                  </a:lnTo>
                  <a:lnTo>
                    <a:pt x="0" y="495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38728" y="1662745"/>
              <a:ext cx="451475" cy="693729"/>
            </a:xfrm>
            <a:custGeom>
              <a:avLst/>
              <a:gdLst/>
              <a:ahLst/>
              <a:cxnLst/>
              <a:rect l="0" t="0" r="0" b="0"/>
              <a:pathLst>
                <a:path w="451475" h="693729">
                  <a:moveTo>
                    <a:pt x="0" y="0"/>
                  </a:moveTo>
                  <a:lnTo>
                    <a:pt x="17537" y="23383"/>
                  </a:lnTo>
                  <a:lnTo>
                    <a:pt x="26374" y="36388"/>
                  </a:lnTo>
                  <a:lnTo>
                    <a:pt x="45980" y="67152"/>
                  </a:lnTo>
                  <a:lnTo>
                    <a:pt x="56347" y="82697"/>
                  </a:lnTo>
                  <a:lnTo>
                    <a:pt x="77654" y="113020"/>
                  </a:lnTo>
                  <a:lnTo>
                    <a:pt x="87251" y="129181"/>
                  </a:lnTo>
                  <a:lnTo>
                    <a:pt x="96096" y="146072"/>
                  </a:lnTo>
                  <a:lnTo>
                    <a:pt x="104440" y="163451"/>
                  </a:lnTo>
                  <a:lnTo>
                    <a:pt x="113673" y="181154"/>
                  </a:lnTo>
                  <a:lnTo>
                    <a:pt x="133720" y="217138"/>
                  </a:lnTo>
                  <a:lnTo>
                    <a:pt x="165642" y="271790"/>
                  </a:lnTo>
                  <a:lnTo>
                    <a:pt x="177721" y="288862"/>
                  </a:lnTo>
                  <a:lnTo>
                    <a:pt x="190668" y="305137"/>
                  </a:lnTo>
                  <a:lnTo>
                    <a:pt x="204193" y="320881"/>
                  </a:lnTo>
                  <a:lnTo>
                    <a:pt x="216880" y="338719"/>
                  </a:lnTo>
                  <a:lnTo>
                    <a:pt x="229009" y="357951"/>
                  </a:lnTo>
                  <a:lnTo>
                    <a:pt x="240765" y="378114"/>
                  </a:lnTo>
                  <a:lnTo>
                    <a:pt x="253497" y="396450"/>
                  </a:lnTo>
                  <a:lnTo>
                    <a:pt x="266879" y="413568"/>
                  </a:lnTo>
                  <a:lnTo>
                    <a:pt x="280694" y="429874"/>
                  </a:lnTo>
                  <a:lnTo>
                    <a:pt x="292351" y="446862"/>
                  </a:lnTo>
                  <a:lnTo>
                    <a:pt x="302569" y="464305"/>
                  </a:lnTo>
                  <a:lnTo>
                    <a:pt x="311829" y="482051"/>
                  </a:lnTo>
                  <a:lnTo>
                    <a:pt x="321672" y="497552"/>
                  </a:lnTo>
                  <a:lnTo>
                    <a:pt x="331905" y="511557"/>
                  </a:lnTo>
                  <a:lnTo>
                    <a:pt x="342397" y="524564"/>
                  </a:lnTo>
                  <a:lnTo>
                    <a:pt x="351839" y="538130"/>
                  </a:lnTo>
                  <a:lnTo>
                    <a:pt x="360581" y="552067"/>
                  </a:lnTo>
                  <a:lnTo>
                    <a:pt x="368855" y="566253"/>
                  </a:lnTo>
                  <a:lnTo>
                    <a:pt x="384575" y="591803"/>
                  </a:lnTo>
                  <a:lnTo>
                    <a:pt x="407182" y="626823"/>
                  </a:lnTo>
                  <a:lnTo>
                    <a:pt x="451474" y="693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267283" y="2565693"/>
            <a:ext cx="2510637" cy="1442516"/>
            <a:chOff x="1267283" y="2565693"/>
            <a:chExt cx="2510637" cy="1442516"/>
          </a:xfrm>
        </p:grpSpPr>
        <p:sp>
          <p:nvSpPr>
            <p:cNvPr id="30" name="Freeform 29"/>
            <p:cNvSpPr/>
            <p:nvPr/>
          </p:nvSpPr>
          <p:spPr>
            <a:xfrm>
              <a:off x="2137197" y="2653786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0"/>
                  </a:moveTo>
                  <a:lnTo>
                    <a:pt x="109384" y="0"/>
                  </a:lnTo>
                  <a:lnTo>
                    <a:pt x="124310" y="1223"/>
                  </a:lnTo>
                  <a:lnTo>
                    <a:pt x="137931" y="3263"/>
                  </a:lnTo>
                  <a:lnTo>
                    <a:pt x="176185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59220" y="2741878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0"/>
                  </a:moveTo>
                  <a:lnTo>
                    <a:pt x="23382" y="5846"/>
                  </a:lnTo>
                  <a:lnTo>
                    <a:pt x="35164" y="7568"/>
                  </a:lnTo>
                  <a:lnTo>
                    <a:pt x="47913" y="8716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456532" y="2653786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689759" y="2565693"/>
              <a:ext cx="183184" cy="291320"/>
            </a:xfrm>
            <a:custGeom>
              <a:avLst/>
              <a:gdLst/>
              <a:ahLst/>
              <a:cxnLst/>
              <a:rect l="0" t="0" r="0" b="0"/>
              <a:pathLst>
                <a:path w="183184" h="291320">
                  <a:moveTo>
                    <a:pt x="20039" y="0"/>
                  </a:moveTo>
                  <a:lnTo>
                    <a:pt x="14193" y="23383"/>
                  </a:lnTo>
                  <a:lnTo>
                    <a:pt x="8061" y="51176"/>
                  </a:lnTo>
                  <a:lnTo>
                    <a:pt x="4712" y="67152"/>
                  </a:lnTo>
                  <a:lnTo>
                    <a:pt x="2480" y="85144"/>
                  </a:lnTo>
                  <a:lnTo>
                    <a:pt x="992" y="104479"/>
                  </a:lnTo>
                  <a:lnTo>
                    <a:pt x="0" y="124711"/>
                  </a:lnTo>
                  <a:lnTo>
                    <a:pt x="562" y="145539"/>
                  </a:lnTo>
                  <a:lnTo>
                    <a:pt x="2160" y="166766"/>
                  </a:lnTo>
                  <a:lnTo>
                    <a:pt x="4449" y="188259"/>
                  </a:lnTo>
                  <a:lnTo>
                    <a:pt x="8422" y="207481"/>
                  </a:lnTo>
                  <a:lnTo>
                    <a:pt x="13518" y="225190"/>
                  </a:lnTo>
                  <a:lnTo>
                    <a:pt x="19362" y="241889"/>
                  </a:lnTo>
                  <a:lnTo>
                    <a:pt x="26929" y="255470"/>
                  </a:lnTo>
                  <a:lnTo>
                    <a:pt x="35644" y="266970"/>
                  </a:lnTo>
                  <a:lnTo>
                    <a:pt x="45124" y="277084"/>
                  </a:lnTo>
                  <a:lnTo>
                    <a:pt x="56338" y="283827"/>
                  </a:lnTo>
                  <a:lnTo>
                    <a:pt x="68709" y="288322"/>
                  </a:lnTo>
                  <a:lnTo>
                    <a:pt x="81850" y="291319"/>
                  </a:lnTo>
                  <a:lnTo>
                    <a:pt x="95504" y="290870"/>
                  </a:lnTo>
                  <a:lnTo>
                    <a:pt x="109501" y="288123"/>
                  </a:lnTo>
                  <a:lnTo>
                    <a:pt x="123727" y="283845"/>
                  </a:lnTo>
                  <a:lnTo>
                    <a:pt x="135657" y="278546"/>
                  </a:lnTo>
                  <a:lnTo>
                    <a:pt x="146058" y="272567"/>
                  </a:lnTo>
                  <a:lnTo>
                    <a:pt x="155439" y="266133"/>
                  </a:lnTo>
                  <a:lnTo>
                    <a:pt x="164140" y="259397"/>
                  </a:lnTo>
                  <a:lnTo>
                    <a:pt x="172388" y="252459"/>
                  </a:lnTo>
                  <a:lnTo>
                    <a:pt x="180333" y="245387"/>
                  </a:lnTo>
                  <a:lnTo>
                    <a:pt x="183183" y="237002"/>
                  </a:lnTo>
                  <a:lnTo>
                    <a:pt x="182636" y="227741"/>
                  </a:lnTo>
                  <a:lnTo>
                    <a:pt x="179824" y="217897"/>
                  </a:lnTo>
                  <a:lnTo>
                    <a:pt x="174279" y="210111"/>
                  </a:lnTo>
                  <a:lnTo>
                    <a:pt x="166912" y="203696"/>
                  </a:lnTo>
                  <a:lnTo>
                    <a:pt x="158330" y="198197"/>
                  </a:lnTo>
                  <a:lnTo>
                    <a:pt x="147715" y="196977"/>
                  </a:lnTo>
                  <a:lnTo>
                    <a:pt x="135744" y="198611"/>
                  </a:lnTo>
                  <a:lnTo>
                    <a:pt x="122869" y="202147"/>
                  </a:lnTo>
                  <a:lnTo>
                    <a:pt x="110615" y="206952"/>
                  </a:lnTo>
                  <a:lnTo>
                    <a:pt x="98776" y="212602"/>
                  </a:lnTo>
                  <a:lnTo>
                    <a:pt x="87212" y="218816"/>
                  </a:lnTo>
                  <a:lnTo>
                    <a:pt x="78280" y="226629"/>
                  </a:lnTo>
                  <a:lnTo>
                    <a:pt x="71101" y="235508"/>
                  </a:lnTo>
                  <a:lnTo>
                    <a:pt x="53073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963064" y="2741878"/>
              <a:ext cx="154163" cy="176186"/>
            </a:xfrm>
            <a:custGeom>
              <a:avLst/>
              <a:gdLst/>
              <a:ahLst/>
              <a:cxnLst/>
              <a:rect l="0" t="0" r="0" b="0"/>
              <a:pathLst>
                <a:path w="154163" h="176186">
                  <a:moveTo>
                    <a:pt x="0" y="0"/>
                  </a:moveTo>
                  <a:lnTo>
                    <a:pt x="5846" y="17537"/>
                  </a:lnTo>
                  <a:lnTo>
                    <a:pt x="10014" y="25150"/>
                  </a:lnTo>
                  <a:lnTo>
                    <a:pt x="15241" y="32672"/>
                  </a:lnTo>
                  <a:lnTo>
                    <a:pt x="21172" y="40134"/>
                  </a:lnTo>
                  <a:lnTo>
                    <a:pt x="27573" y="48779"/>
                  </a:lnTo>
                  <a:lnTo>
                    <a:pt x="41211" y="68173"/>
                  </a:lnTo>
                  <a:lnTo>
                    <a:pt x="48274" y="77260"/>
                  </a:lnTo>
                  <a:lnTo>
                    <a:pt x="55429" y="85765"/>
                  </a:lnTo>
                  <a:lnTo>
                    <a:pt x="62646" y="93882"/>
                  </a:lnTo>
                  <a:lnTo>
                    <a:pt x="77191" y="109426"/>
                  </a:lnTo>
                  <a:lnTo>
                    <a:pt x="106467" y="139344"/>
                  </a:lnTo>
                  <a:lnTo>
                    <a:pt x="115024" y="146730"/>
                  </a:lnTo>
                  <a:lnTo>
                    <a:pt x="124399" y="154102"/>
                  </a:lnTo>
                  <a:lnTo>
                    <a:pt x="154162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974075" y="2752890"/>
              <a:ext cx="121128" cy="121128"/>
            </a:xfrm>
            <a:custGeom>
              <a:avLst/>
              <a:gdLst/>
              <a:ahLst/>
              <a:cxnLst/>
              <a:rect l="0" t="0" r="0" b="0"/>
              <a:pathLst>
                <a:path w="121128" h="121128">
                  <a:moveTo>
                    <a:pt x="121127" y="0"/>
                  </a:moveTo>
                  <a:lnTo>
                    <a:pt x="103591" y="11691"/>
                  </a:lnTo>
                  <a:lnTo>
                    <a:pt x="95978" y="17582"/>
                  </a:lnTo>
                  <a:lnTo>
                    <a:pt x="88455" y="23956"/>
                  </a:lnTo>
                  <a:lnTo>
                    <a:pt x="80993" y="30653"/>
                  </a:lnTo>
                  <a:lnTo>
                    <a:pt x="71125" y="38788"/>
                  </a:lnTo>
                  <a:lnTo>
                    <a:pt x="47109" y="57615"/>
                  </a:lnTo>
                  <a:lnTo>
                    <a:pt x="36300" y="67774"/>
                  </a:lnTo>
                  <a:lnTo>
                    <a:pt x="26647" y="78217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183295" y="2785924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29228" y="5846"/>
                  </a:lnTo>
                  <a:lnTo>
                    <a:pt x="43956" y="7568"/>
                  </a:lnTo>
                  <a:lnTo>
                    <a:pt x="59892" y="8716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456595" y="2639362"/>
              <a:ext cx="189186" cy="355783"/>
            </a:xfrm>
            <a:custGeom>
              <a:avLst/>
              <a:gdLst/>
              <a:ahLst/>
              <a:cxnLst/>
              <a:rect l="0" t="0" r="0" b="0"/>
              <a:pathLst>
                <a:path w="189186" h="355783">
                  <a:moveTo>
                    <a:pt x="189185" y="36447"/>
                  </a:moveTo>
                  <a:lnTo>
                    <a:pt x="171649" y="18910"/>
                  </a:lnTo>
                  <a:lnTo>
                    <a:pt x="161588" y="12520"/>
                  </a:lnTo>
                  <a:lnTo>
                    <a:pt x="149988" y="7037"/>
                  </a:lnTo>
                  <a:lnTo>
                    <a:pt x="137360" y="2158"/>
                  </a:lnTo>
                  <a:lnTo>
                    <a:pt x="122824" y="129"/>
                  </a:lnTo>
                  <a:lnTo>
                    <a:pt x="107016" y="0"/>
                  </a:lnTo>
                  <a:lnTo>
                    <a:pt x="90359" y="1137"/>
                  </a:lnTo>
                  <a:lnTo>
                    <a:pt x="74361" y="4343"/>
                  </a:lnTo>
                  <a:lnTo>
                    <a:pt x="58802" y="8926"/>
                  </a:lnTo>
                  <a:lnTo>
                    <a:pt x="43535" y="14429"/>
                  </a:lnTo>
                  <a:lnTo>
                    <a:pt x="29686" y="20545"/>
                  </a:lnTo>
                  <a:lnTo>
                    <a:pt x="16783" y="27069"/>
                  </a:lnTo>
                  <a:lnTo>
                    <a:pt x="4511" y="33866"/>
                  </a:lnTo>
                  <a:lnTo>
                    <a:pt x="0" y="40843"/>
                  </a:lnTo>
                  <a:lnTo>
                    <a:pt x="662" y="47942"/>
                  </a:lnTo>
                  <a:lnTo>
                    <a:pt x="4775" y="55122"/>
                  </a:lnTo>
                  <a:lnTo>
                    <a:pt x="12411" y="59909"/>
                  </a:lnTo>
                  <a:lnTo>
                    <a:pt x="22396" y="63100"/>
                  </a:lnTo>
                  <a:lnTo>
                    <a:pt x="33946" y="65227"/>
                  </a:lnTo>
                  <a:lnTo>
                    <a:pt x="46540" y="64198"/>
                  </a:lnTo>
                  <a:lnTo>
                    <a:pt x="59831" y="61065"/>
                  </a:lnTo>
                  <a:lnTo>
                    <a:pt x="73585" y="56530"/>
                  </a:lnTo>
                  <a:lnTo>
                    <a:pt x="87648" y="51059"/>
                  </a:lnTo>
                  <a:lnTo>
                    <a:pt x="101918" y="44965"/>
                  </a:lnTo>
                  <a:lnTo>
                    <a:pt x="116325" y="38455"/>
                  </a:lnTo>
                  <a:lnTo>
                    <a:pt x="129600" y="32891"/>
                  </a:lnTo>
                  <a:lnTo>
                    <a:pt x="142121" y="27959"/>
                  </a:lnTo>
                  <a:lnTo>
                    <a:pt x="154139" y="23447"/>
                  </a:lnTo>
                  <a:lnTo>
                    <a:pt x="162151" y="26557"/>
                  </a:lnTo>
                  <a:lnTo>
                    <a:pt x="167492" y="34748"/>
                  </a:lnTo>
                  <a:lnTo>
                    <a:pt x="171052" y="46326"/>
                  </a:lnTo>
                  <a:lnTo>
                    <a:pt x="172203" y="61385"/>
                  </a:lnTo>
                  <a:lnTo>
                    <a:pt x="171746" y="78766"/>
                  </a:lnTo>
                  <a:lnTo>
                    <a:pt x="170218" y="97694"/>
                  </a:lnTo>
                  <a:lnTo>
                    <a:pt x="165258" y="141565"/>
                  </a:lnTo>
                  <a:lnTo>
                    <a:pt x="162222" y="165254"/>
                  </a:lnTo>
                  <a:lnTo>
                    <a:pt x="158975" y="184717"/>
                  </a:lnTo>
                  <a:lnTo>
                    <a:pt x="155586" y="201363"/>
                  </a:lnTo>
                  <a:lnTo>
                    <a:pt x="152104" y="216131"/>
                  </a:lnTo>
                  <a:lnTo>
                    <a:pt x="148559" y="233317"/>
                  </a:lnTo>
                  <a:lnTo>
                    <a:pt x="141357" y="271989"/>
                  </a:lnTo>
                  <a:lnTo>
                    <a:pt x="138947" y="290132"/>
                  </a:lnTo>
                  <a:lnTo>
                    <a:pt x="137341" y="307122"/>
                  </a:lnTo>
                  <a:lnTo>
                    <a:pt x="134128" y="355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267283" y="2984172"/>
              <a:ext cx="671707" cy="32996"/>
            </a:xfrm>
            <a:custGeom>
              <a:avLst/>
              <a:gdLst/>
              <a:ahLst/>
              <a:cxnLst/>
              <a:rect l="0" t="0" r="0" b="0"/>
              <a:pathLst>
                <a:path w="671707" h="32996">
                  <a:moveTo>
                    <a:pt x="0" y="10972"/>
                  </a:moveTo>
                  <a:lnTo>
                    <a:pt x="17537" y="5126"/>
                  </a:lnTo>
                  <a:lnTo>
                    <a:pt x="31268" y="3404"/>
                  </a:lnTo>
                  <a:lnTo>
                    <a:pt x="48986" y="2256"/>
                  </a:lnTo>
                  <a:lnTo>
                    <a:pt x="87841" y="981"/>
                  </a:lnTo>
                  <a:lnTo>
                    <a:pt x="155925" y="162"/>
                  </a:lnTo>
                  <a:lnTo>
                    <a:pt x="227921" y="0"/>
                  </a:lnTo>
                  <a:lnTo>
                    <a:pt x="246157" y="1211"/>
                  </a:lnTo>
                  <a:lnTo>
                    <a:pt x="264433" y="3241"/>
                  </a:lnTo>
                  <a:lnTo>
                    <a:pt x="282734" y="5818"/>
                  </a:lnTo>
                  <a:lnTo>
                    <a:pt x="302275" y="7536"/>
                  </a:lnTo>
                  <a:lnTo>
                    <a:pt x="322644" y="8681"/>
                  </a:lnTo>
                  <a:lnTo>
                    <a:pt x="343564" y="9445"/>
                  </a:lnTo>
                  <a:lnTo>
                    <a:pt x="363629" y="11178"/>
                  </a:lnTo>
                  <a:lnTo>
                    <a:pt x="383123" y="13556"/>
                  </a:lnTo>
                  <a:lnTo>
                    <a:pt x="402236" y="16365"/>
                  </a:lnTo>
                  <a:lnTo>
                    <a:pt x="422319" y="18238"/>
                  </a:lnTo>
                  <a:lnTo>
                    <a:pt x="443049" y="19487"/>
                  </a:lnTo>
                  <a:lnTo>
                    <a:pt x="483212" y="20874"/>
                  </a:lnTo>
                  <a:lnTo>
                    <a:pt x="517375" y="21490"/>
                  </a:lnTo>
                  <a:lnTo>
                    <a:pt x="534560" y="22878"/>
                  </a:lnTo>
                  <a:lnTo>
                    <a:pt x="552135" y="25027"/>
                  </a:lnTo>
                  <a:lnTo>
                    <a:pt x="569969" y="27683"/>
                  </a:lnTo>
                  <a:lnTo>
                    <a:pt x="587975" y="29454"/>
                  </a:lnTo>
                  <a:lnTo>
                    <a:pt x="606097" y="30634"/>
                  </a:lnTo>
                  <a:lnTo>
                    <a:pt x="671706" y="329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399422" y="3182341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0"/>
                  </a:moveTo>
                  <a:lnTo>
                    <a:pt x="17537" y="5845"/>
                  </a:lnTo>
                  <a:lnTo>
                    <a:pt x="30044" y="7567"/>
                  </a:lnTo>
                  <a:lnTo>
                    <a:pt x="45723" y="8715"/>
                  </a:lnTo>
                  <a:lnTo>
                    <a:pt x="63517" y="9481"/>
                  </a:lnTo>
                  <a:lnTo>
                    <a:pt x="99601" y="10331"/>
                  </a:lnTo>
                  <a:lnTo>
                    <a:pt x="176185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63700" y="3138294"/>
              <a:ext cx="144651" cy="204707"/>
            </a:xfrm>
            <a:custGeom>
              <a:avLst/>
              <a:gdLst/>
              <a:ahLst/>
              <a:cxnLst/>
              <a:rect l="0" t="0" r="0" b="0"/>
              <a:pathLst>
                <a:path w="144651" h="204707">
                  <a:moveTo>
                    <a:pt x="11011" y="0"/>
                  </a:moveTo>
                  <a:lnTo>
                    <a:pt x="40239" y="0"/>
                  </a:lnTo>
                  <a:lnTo>
                    <a:pt x="52520" y="1224"/>
                  </a:lnTo>
                  <a:lnTo>
                    <a:pt x="64377" y="3263"/>
                  </a:lnTo>
                  <a:lnTo>
                    <a:pt x="75953" y="5846"/>
                  </a:lnTo>
                  <a:lnTo>
                    <a:pt x="86117" y="10015"/>
                  </a:lnTo>
                  <a:lnTo>
                    <a:pt x="95340" y="15242"/>
                  </a:lnTo>
                  <a:lnTo>
                    <a:pt x="103935" y="21173"/>
                  </a:lnTo>
                  <a:lnTo>
                    <a:pt x="107219" y="27574"/>
                  </a:lnTo>
                  <a:lnTo>
                    <a:pt x="106961" y="34288"/>
                  </a:lnTo>
                  <a:lnTo>
                    <a:pt x="104342" y="41212"/>
                  </a:lnTo>
                  <a:lnTo>
                    <a:pt x="97702" y="45827"/>
                  </a:lnTo>
                  <a:lnTo>
                    <a:pt x="88381" y="48904"/>
                  </a:lnTo>
                  <a:lnTo>
                    <a:pt x="77273" y="50956"/>
                  </a:lnTo>
                  <a:lnTo>
                    <a:pt x="64974" y="52323"/>
                  </a:lnTo>
                  <a:lnTo>
                    <a:pt x="51880" y="53235"/>
                  </a:lnTo>
                  <a:lnTo>
                    <a:pt x="38257" y="53843"/>
                  </a:lnTo>
                  <a:lnTo>
                    <a:pt x="31622" y="56695"/>
                  </a:lnTo>
                  <a:lnTo>
                    <a:pt x="29646" y="61043"/>
                  </a:lnTo>
                  <a:lnTo>
                    <a:pt x="30775" y="66389"/>
                  </a:lnTo>
                  <a:lnTo>
                    <a:pt x="36422" y="72400"/>
                  </a:lnTo>
                  <a:lnTo>
                    <a:pt x="45081" y="78855"/>
                  </a:lnTo>
                  <a:lnTo>
                    <a:pt x="55747" y="85605"/>
                  </a:lnTo>
                  <a:lnTo>
                    <a:pt x="67753" y="92552"/>
                  </a:lnTo>
                  <a:lnTo>
                    <a:pt x="94142" y="106796"/>
                  </a:lnTo>
                  <a:lnTo>
                    <a:pt x="105584" y="115243"/>
                  </a:lnTo>
                  <a:lnTo>
                    <a:pt x="115659" y="124546"/>
                  </a:lnTo>
                  <a:lnTo>
                    <a:pt x="124823" y="134418"/>
                  </a:lnTo>
                  <a:lnTo>
                    <a:pt x="132155" y="144670"/>
                  </a:lnTo>
                  <a:lnTo>
                    <a:pt x="138267" y="155175"/>
                  </a:lnTo>
                  <a:lnTo>
                    <a:pt x="143565" y="165849"/>
                  </a:lnTo>
                  <a:lnTo>
                    <a:pt x="144650" y="175412"/>
                  </a:lnTo>
                  <a:lnTo>
                    <a:pt x="142926" y="184234"/>
                  </a:lnTo>
                  <a:lnTo>
                    <a:pt x="139331" y="192563"/>
                  </a:lnTo>
                  <a:lnTo>
                    <a:pt x="130816" y="198115"/>
                  </a:lnTo>
                  <a:lnTo>
                    <a:pt x="119021" y="201817"/>
                  </a:lnTo>
                  <a:lnTo>
                    <a:pt x="105041" y="204284"/>
                  </a:lnTo>
                  <a:lnTo>
                    <a:pt x="92050" y="204706"/>
                  </a:lnTo>
                  <a:lnTo>
                    <a:pt x="79719" y="203764"/>
                  </a:lnTo>
                  <a:lnTo>
                    <a:pt x="67828" y="201912"/>
                  </a:lnTo>
                  <a:lnTo>
                    <a:pt x="56230" y="199454"/>
                  </a:lnTo>
                  <a:lnTo>
                    <a:pt x="44828" y="196592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44624" y="3006156"/>
              <a:ext cx="1233296" cy="99105"/>
            </a:xfrm>
            <a:custGeom>
              <a:avLst/>
              <a:gdLst/>
              <a:ahLst/>
              <a:cxnLst/>
              <a:rect l="0" t="0" r="0" b="0"/>
              <a:pathLst>
                <a:path w="1233296" h="99105">
                  <a:moveTo>
                    <a:pt x="0" y="0"/>
                  </a:moveTo>
                  <a:lnTo>
                    <a:pt x="36389" y="1223"/>
                  </a:lnTo>
                  <a:lnTo>
                    <a:pt x="51176" y="3263"/>
                  </a:lnTo>
                  <a:lnTo>
                    <a:pt x="67152" y="5846"/>
                  </a:lnTo>
                  <a:lnTo>
                    <a:pt x="101217" y="8715"/>
                  </a:lnTo>
                  <a:lnTo>
                    <a:pt x="136749" y="9991"/>
                  </a:lnTo>
                  <a:lnTo>
                    <a:pt x="172932" y="10558"/>
                  </a:lnTo>
                  <a:lnTo>
                    <a:pt x="191146" y="11932"/>
                  </a:lnTo>
                  <a:lnTo>
                    <a:pt x="209405" y="14072"/>
                  </a:lnTo>
                  <a:lnTo>
                    <a:pt x="267596" y="22930"/>
                  </a:lnTo>
                  <a:lnTo>
                    <a:pt x="288513" y="26298"/>
                  </a:lnTo>
                  <a:lnTo>
                    <a:pt x="309799" y="28544"/>
                  </a:lnTo>
                  <a:lnTo>
                    <a:pt x="331330" y="30041"/>
                  </a:lnTo>
                  <a:lnTo>
                    <a:pt x="353026" y="31039"/>
                  </a:lnTo>
                  <a:lnTo>
                    <a:pt x="374830" y="32927"/>
                  </a:lnTo>
                  <a:lnTo>
                    <a:pt x="396708" y="35410"/>
                  </a:lnTo>
                  <a:lnTo>
                    <a:pt x="418634" y="38289"/>
                  </a:lnTo>
                  <a:lnTo>
                    <a:pt x="440592" y="40208"/>
                  </a:lnTo>
                  <a:lnTo>
                    <a:pt x="462572" y="41487"/>
                  </a:lnTo>
                  <a:lnTo>
                    <a:pt x="484567" y="42340"/>
                  </a:lnTo>
                  <a:lnTo>
                    <a:pt x="506570" y="44132"/>
                  </a:lnTo>
                  <a:lnTo>
                    <a:pt x="528581" y="46551"/>
                  </a:lnTo>
                  <a:lnTo>
                    <a:pt x="550595" y="49386"/>
                  </a:lnTo>
                  <a:lnTo>
                    <a:pt x="572613" y="51277"/>
                  </a:lnTo>
                  <a:lnTo>
                    <a:pt x="594632" y="52537"/>
                  </a:lnTo>
                  <a:lnTo>
                    <a:pt x="616653" y="53377"/>
                  </a:lnTo>
                  <a:lnTo>
                    <a:pt x="638674" y="55161"/>
                  </a:lnTo>
                  <a:lnTo>
                    <a:pt x="660697" y="57574"/>
                  </a:lnTo>
                  <a:lnTo>
                    <a:pt x="754633" y="70237"/>
                  </a:lnTo>
                  <a:lnTo>
                    <a:pt x="777154" y="72518"/>
                  </a:lnTo>
                  <a:lnTo>
                    <a:pt x="798286" y="74039"/>
                  </a:lnTo>
                  <a:lnTo>
                    <a:pt x="818492" y="75053"/>
                  </a:lnTo>
                  <a:lnTo>
                    <a:pt x="839303" y="76952"/>
                  </a:lnTo>
                  <a:lnTo>
                    <a:pt x="860518" y="79442"/>
                  </a:lnTo>
                  <a:lnTo>
                    <a:pt x="903667" y="85471"/>
                  </a:lnTo>
                  <a:lnTo>
                    <a:pt x="947314" y="92229"/>
                  </a:lnTo>
                  <a:lnTo>
                    <a:pt x="968007" y="94521"/>
                  </a:lnTo>
                  <a:lnTo>
                    <a:pt x="987920" y="96048"/>
                  </a:lnTo>
                  <a:lnTo>
                    <a:pt x="1025136" y="97746"/>
                  </a:lnTo>
                  <a:lnTo>
                    <a:pt x="1073602" y="98701"/>
                  </a:lnTo>
                  <a:lnTo>
                    <a:pt x="1233295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863960" y="3237398"/>
              <a:ext cx="132139" cy="22024"/>
            </a:xfrm>
            <a:custGeom>
              <a:avLst/>
              <a:gdLst/>
              <a:ahLst/>
              <a:cxnLst/>
              <a:rect l="0" t="0" r="0" b="0"/>
              <a:pathLst>
                <a:path w="132139" h="22024">
                  <a:moveTo>
                    <a:pt x="0" y="0"/>
                  </a:moveTo>
                  <a:lnTo>
                    <a:pt x="45979" y="15327"/>
                  </a:lnTo>
                  <a:lnTo>
                    <a:pt x="58793" y="17559"/>
                  </a:lnTo>
                  <a:lnTo>
                    <a:pt x="73454" y="19047"/>
                  </a:lnTo>
                  <a:lnTo>
                    <a:pt x="132138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216330" y="3171329"/>
              <a:ext cx="203966" cy="257814"/>
            </a:xfrm>
            <a:custGeom>
              <a:avLst/>
              <a:gdLst/>
              <a:ahLst/>
              <a:cxnLst/>
              <a:rect l="0" t="0" r="0" b="0"/>
              <a:pathLst>
                <a:path w="203966" h="257814">
                  <a:moveTo>
                    <a:pt x="55057" y="0"/>
                  </a:moveTo>
                  <a:lnTo>
                    <a:pt x="78440" y="5846"/>
                  </a:lnTo>
                  <a:lnTo>
                    <a:pt x="91446" y="10015"/>
                  </a:lnTo>
                  <a:lnTo>
                    <a:pt x="106233" y="15241"/>
                  </a:lnTo>
                  <a:lnTo>
                    <a:pt x="122210" y="21172"/>
                  </a:lnTo>
                  <a:lnTo>
                    <a:pt x="137754" y="27573"/>
                  </a:lnTo>
                  <a:lnTo>
                    <a:pt x="153011" y="34288"/>
                  </a:lnTo>
                  <a:lnTo>
                    <a:pt x="168076" y="41211"/>
                  </a:lnTo>
                  <a:lnTo>
                    <a:pt x="180567" y="49497"/>
                  </a:lnTo>
                  <a:lnTo>
                    <a:pt x="191342" y="58692"/>
                  </a:lnTo>
                  <a:lnTo>
                    <a:pt x="200971" y="68492"/>
                  </a:lnTo>
                  <a:lnTo>
                    <a:pt x="203721" y="77473"/>
                  </a:lnTo>
                  <a:lnTo>
                    <a:pt x="201883" y="85907"/>
                  </a:lnTo>
                  <a:lnTo>
                    <a:pt x="196987" y="93976"/>
                  </a:lnTo>
                  <a:lnTo>
                    <a:pt x="188829" y="99356"/>
                  </a:lnTo>
                  <a:lnTo>
                    <a:pt x="178497" y="102943"/>
                  </a:lnTo>
                  <a:lnTo>
                    <a:pt x="166715" y="105334"/>
                  </a:lnTo>
                  <a:lnTo>
                    <a:pt x="152743" y="106928"/>
                  </a:lnTo>
                  <a:lnTo>
                    <a:pt x="137310" y="107990"/>
                  </a:lnTo>
                  <a:lnTo>
                    <a:pt x="120904" y="108699"/>
                  </a:lnTo>
                  <a:lnTo>
                    <a:pt x="106296" y="107947"/>
                  </a:lnTo>
                  <a:lnTo>
                    <a:pt x="92887" y="106224"/>
                  </a:lnTo>
                  <a:lnTo>
                    <a:pt x="80277" y="103850"/>
                  </a:lnTo>
                  <a:lnTo>
                    <a:pt x="75541" y="104715"/>
                  </a:lnTo>
                  <a:lnTo>
                    <a:pt x="76054" y="107739"/>
                  </a:lnTo>
                  <a:lnTo>
                    <a:pt x="80067" y="112202"/>
                  </a:lnTo>
                  <a:lnTo>
                    <a:pt x="86412" y="117624"/>
                  </a:lnTo>
                  <a:lnTo>
                    <a:pt x="94313" y="123686"/>
                  </a:lnTo>
                  <a:lnTo>
                    <a:pt x="103251" y="130174"/>
                  </a:lnTo>
                  <a:lnTo>
                    <a:pt x="122970" y="143908"/>
                  </a:lnTo>
                  <a:lnTo>
                    <a:pt x="133367" y="150997"/>
                  </a:lnTo>
                  <a:lnTo>
                    <a:pt x="143969" y="159393"/>
                  </a:lnTo>
                  <a:lnTo>
                    <a:pt x="154708" y="168660"/>
                  </a:lnTo>
                  <a:lnTo>
                    <a:pt x="165537" y="178510"/>
                  </a:lnTo>
                  <a:lnTo>
                    <a:pt x="187358" y="199242"/>
                  </a:lnTo>
                  <a:lnTo>
                    <a:pt x="198316" y="209908"/>
                  </a:lnTo>
                  <a:lnTo>
                    <a:pt x="203174" y="220690"/>
                  </a:lnTo>
                  <a:lnTo>
                    <a:pt x="203965" y="231549"/>
                  </a:lnTo>
                  <a:lnTo>
                    <a:pt x="202046" y="242458"/>
                  </a:lnTo>
                  <a:lnTo>
                    <a:pt x="195873" y="249731"/>
                  </a:lnTo>
                  <a:lnTo>
                    <a:pt x="186863" y="254580"/>
                  </a:lnTo>
                  <a:lnTo>
                    <a:pt x="175962" y="257813"/>
                  </a:lnTo>
                  <a:lnTo>
                    <a:pt x="163802" y="257521"/>
                  </a:lnTo>
                  <a:lnTo>
                    <a:pt x="150800" y="254879"/>
                  </a:lnTo>
                  <a:lnTo>
                    <a:pt x="137238" y="250671"/>
                  </a:lnTo>
                  <a:lnTo>
                    <a:pt x="122080" y="245418"/>
                  </a:lnTo>
                  <a:lnTo>
                    <a:pt x="88924" y="233057"/>
                  </a:lnTo>
                  <a:lnTo>
                    <a:pt x="72741" y="226335"/>
                  </a:lnTo>
                  <a:lnTo>
                    <a:pt x="57058" y="219406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300318" y="2620751"/>
              <a:ext cx="396417" cy="528556"/>
            </a:xfrm>
            <a:custGeom>
              <a:avLst/>
              <a:gdLst/>
              <a:ahLst/>
              <a:cxnLst/>
              <a:rect l="0" t="0" r="0" b="0"/>
              <a:pathLst>
                <a:path w="396417" h="528556">
                  <a:moveTo>
                    <a:pt x="0" y="0"/>
                  </a:moveTo>
                  <a:lnTo>
                    <a:pt x="11691" y="23383"/>
                  </a:lnTo>
                  <a:lnTo>
                    <a:pt x="20029" y="35164"/>
                  </a:lnTo>
                  <a:lnTo>
                    <a:pt x="30482" y="47913"/>
                  </a:lnTo>
                  <a:lnTo>
                    <a:pt x="42344" y="61306"/>
                  </a:lnTo>
                  <a:lnTo>
                    <a:pt x="65313" y="85976"/>
                  </a:lnTo>
                  <a:lnTo>
                    <a:pt x="76577" y="97693"/>
                  </a:lnTo>
                  <a:lnTo>
                    <a:pt x="87756" y="110398"/>
                  </a:lnTo>
                  <a:lnTo>
                    <a:pt x="98880" y="123763"/>
                  </a:lnTo>
                  <a:lnTo>
                    <a:pt x="109966" y="137566"/>
                  </a:lnTo>
                  <a:lnTo>
                    <a:pt x="122251" y="151663"/>
                  </a:lnTo>
                  <a:lnTo>
                    <a:pt x="135335" y="165954"/>
                  </a:lnTo>
                  <a:lnTo>
                    <a:pt x="148952" y="180376"/>
                  </a:lnTo>
                  <a:lnTo>
                    <a:pt x="161700" y="194885"/>
                  </a:lnTo>
                  <a:lnTo>
                    <a:pt x="173869" y="209451"/>
                  </a:lnTo>
                  <a:lnTo>
                    <a:pt x="197179" y="238687"/>
                  </a:lnTo>
                  <a:lnTo>
                    <a:pt x="219774" y="267994"/>
                  </a:lnTo>
                  <a:lnTo>
                    <a:pt x="229714" y="282661"/>
                  </a:lnTo>
                  <a:lnTo>
                    <a:pt x="238788" y="297333"/>
                  </a:lnTo>
                  <a:lnTo>
                    <a:pt x="247285" y="312008"/>
                  </a:lnTo>
                  <a:lnTo>
                    <a:pt x="256620" y="326685"/>
                  </a:lnTo>
                  <a:lnTo>
                    <a:pt x="266513" y="341364"/>
                  </a:lnTo>
                  <a:lnTo>
                    <a:pt x="294712" y="382144"/>
                  </a:lnTo>
                  <a:lnTo>
                    <a:pt x="302920" y="394242"/>
                  </a:lnTo>
                  <a:lnTo>
                    <a:pt x="321827" y="420736"/>
                  </a:lnTo>
                  <a:lnTo>
                    <a:pt x="341243" y="447601"/>
                  </a:lnTo>
                  <a:lnTo>
                    <a:pt x="365930" y="483361"/>
                  </a:lnTo>
                  <a:lnTo>
                    <a:pt x="396416" y="528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740780" y="3545722"/>
              <a:ext cx="154163" cy="187198"/>
            </a:xfrm>
            <a:custGeom>
              <a:avLst/>
              <a:gdLst/>
              <a:ahLst/>
              <a:cxnLst/>
              <a:rect l="0" t="0" r="0" b="0"/>
              <a:pathLst>
                <a:path w="154163" h="187198">
                  <a:moveTo>
                    <a:pt x="0" y="0"/>
                  </a:moveTo>
                  <a:lnTo>
                    <a:pt x="11692" y="23383"/>
                  </a:lnTo>
                  <a:lnTo>
                    <a:pt x="18806" y="35165"/>
                  </a:lnTo>
                  <a:lnTo>
                    <a:pt x="27220" y="47913"/>
                  </a:lnTo>
                  <a:lnTo>
                    <a:pt x="36499" y="61306"/>
                  </a:lnTo>
                  <a:lnTo>
                    <a:pt x="46356" y="73905"/>
                  </a:lnTo>
                  <a:lnTo>
                    <a:pt x="56598" y="85976"/>
                  </a:lnTo>
                  <a:lnTo>
                    <a:pt x="76542" y="107951"/>
                  </a:lnTo>
                  <a:lnTo>
                    <a:pt x="93563" y="125875"/>
                  </a:lnTo>
                  <a:lnTo>
                    <a:pt x="154162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905954" y="37439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39884" y="3578757"/>
              <a:ext cx="88094" cy="429452"/>
            </a:xfrm>
            <a:custGeom>
              <a:avLst/>
              <a:gdLst/>
              <a:ahLst/>
              <a:cxnLst/>
              <a:rect l="0" t="0" r="0" b="0"/>
              <a:pathLst>
                <a:path w="88094" h="429452">
                  <a:moveTo>
                    <a:pt x="88093" y="0"/>
                  </a:moveTo>
                  <a:lnTo>
                    <a:pt x="72766" y="61306"/>
                  </a:lnTo>
                  <a:lnTo>
                    <a:pt x="69311" y="73906"/>
                  </a:lnTo>
                  <a:lnTo>
                    <a:pt x="58602" y="110398"/>
                  </a:lnTo>
                  <a:lnTo>
                    <a:pt x="47680" y="151662"/>
                  </a:lnTo>
                  <a:lnTo>
                    <a:pt x="18351" y="267993"/>
                  </a:lnTo>
                  <a:lnTo>
                    <a:pt x="15905" y="282660"/>
                  </a:lnTo>
                  <a:lnTo>
                    <a:pt x="14274" y="297332"/>
                  </a:lnTo>
                  <a:lnTo>
                    <a:pt x="13187" y="312007"/>
                  </a:lnTo>
                  <a:lnTo>
                    <a:pt x="11238" y="325462"/>
                  </a:lnTo>
                  <a:lnTo>
                    <a:pt x="8716" y="338101"/>
                  </a:lnTo>
                  <a:lnTo>
                    <a:pt x="5811" y="350199"/>
                  </a:lnTo>
                  <a:lnTo>
                    <a:pt x="3874" y="363157"/>
                  </a:lnTo>
                  <a:lnTo>
                    <a:pt x="2583" y="376691"/>
                  </a:lnTo>
                  <a:lnTo>
                    <a:pt x="0" y="4294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093150" y="3671516"/>
              <a:ext cx="176186" cy="6346"/>
            </a:xfrm>
            <a:custGeom>
              <a:avLst/>
              <a:gdLst/>
              <a:ahLst/>
              <a:cxnLst/>
              <a:rect l="0" t="0" r="0" b="0"/>
              <a:pathLst>
                <a:path w="176186" h="6346">
                  <a:moveTo>
                    <a:pt x="0" y="6345"/>
                  </a:moveTo>
                  <a:lnTo>
                    <a:pt x="35074" y="499"/>
                  </a:lnTo>
                  <a:lnTo>
                    <a:pt x="50300" y="0"/>
                  </a:lnTo>
                  <a:lnTo>
                    <a:pt x="65345" y="892"/>
                  </a:lnTo>
                  <a:lnTo>
                    <a:pt x="80269" y="2710"/>
                  </a:lnTo>
                  <a:lnTo>
                    <a:pt x="96335" y="3921"/>
                  </a:lnTo>
                  <a:lnTo>
                    <a:pt x="113164" y="4729"/>
                  </a:lnTo>
                  <a:lnTo>
                    <a:pt x="176185" y="63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04162" y="3743930"/>
              <a:ext cx="176186" cy="44047"/>
            </a:xfrm>
            <a:custGeom>
              <a:avLst/>
              <a:gdLst/>
              <a:ahLst/>
              <a:cxnLst/>
              <a:rect l="0" t="0" r="0" b="0"/>
              <a:pathLst>
                <a:path w="176186" h="44047">
                  <a:moveTo>
                    <a:pt x="0" y="0"/>
                  </a:moveTo>
                  <a:lnTo>
                    <a:pt x="11691" y="11691"/>
                  </a:lnTo>
                  <a:lnTo>
                    <a:pt x="21253" y="16359"/>
                  </a:lnTo>
                  <a:lnTo>
                    <a:pt x="33745" y="20694"/>
                  </a:lnTo>
                  <a:lnTo>
                    <a:pt x="48190" y="24808"/>
                  </a:lnTo>
                  <a:lnTo>
                    <a:pt x="63938" y="28774"/>
                  </a:lnTo>
                  <a:lnTo>
                    <a:pt x="97749" y="36443"/>
                  </a:lnTo>
                  <a:lnTo>
                    <a:pt x="114106" y="38977"/>
                  </a:lnTo>
                  <a:lnTo>
                    <a:pt x="129905" y="40667"/>
                  </a:lnTo>
                  <a:lnTo>
                    <a:pt x="176185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489785" y="3641669"/>
            <a:ext cx="1199187" cy="393091"/>
            <a:chOff x="2489785" y="3641669"/>
            <a:chExt cx="1199187" cy="393091"/>
          </a:xfrm>
        </p:grpSpPr>
        <p:sp>
          <p:nvSpPr>
            <p:cNvPr id="51" name="Freeform 50"/>
            <p:cNvSpPr/>
            <p:nvPr/>
          </p:nvSpPr>
          <p:spPr>
            <a:xfrm>
              <a:off x="2489785" y="3641669"/>
              <a:ext cx="164956" cy="223389"/>
            </a:xfrm>
            <a:custGeom>
              <a:avLst/>
              <a:gdLst/>
              <a:ahLst/>
              <a:cxnLst/>
              <a:rect l="0" t="0" r="0" b="0"/>
              <a:pathLst>
                <a:path w="164956" h="223389">
                  <a:moveTo>
                    <a:pt x="10793" y="14169"/>
                  </a:moveTo>
                  <a:lnTo>
                    <a:pt x="28330" y="2477"/>
                  </a:lnTo>
                  <a:lnTo>
                    <a:pt x="39614" y="257"/>
                  </a:lnTo>
                  <a:lnTo>
                    <a:pt x="53253" y="0"/>
                  </a:lnTo>
                  <a:lnTo>
                    <a:pt x="68464" y="1052"/>
                  </a:lnTo>
                  <a:lnTo>
                    <a:pt x="81052" y="4201"/>
                  </a:lnTo>
                  <a:lnTo>
                    <a:pt x="91890" y="8747"/>
                  </a:lnTo>
                  <a:lnTo>
                    <a:pt x="101563" y="14225"/>
                  </a:lnTo>
                  <a:lnTo>
                    <a:pt x="110459" y="22771"/>
                  </a:lnTo>
                  <a:lnTo>
                    <a:pt x="118836" y="33362"/>
                  </a:lnTo>
                  <a:lnTo>
                    <a:pt x="126868" y="45317"/>
                  </a:lnTo>
                  <a:lnTo>
                    <a:pt x="132223" y="58181"/>
                  </a:lnTo>
                  <a:lnTo>
                    <a:pt x="135792" y="71651"/>
                  </a:lnTo>
                  <a:lnTo>
                    <a:pt x="138172" y="85525"/>
                  </a:lnTo>
                  <a:lnTo>
                    <a:pt x="138535" y="98444"/>
                  </a:lnTo>
                  <a:lnTo>
                    <a:pt x="137554" y="110729"/>
                  </a:lnTo>
                  <a:lnTo>
                    <a:pt x="135676" y="122588"/>
                  </a:lnTo>
                  <a:lnTo>
                    <a:pt x="131977" y="134165"/>
                  </a:lnTo>
                  <a:lnTo>
                    <a:pt x="127064" y="145554"/>
                  </a:lnTo>
                  <a:lnTo>
                    <a:pt x="121342" y="156816"/>
                  </a:lnTo>
                  <a:lnTo>
                    <a:pt x="115080" y="166772"/>
                  </a:lnTo>
                  <a:lnTo>
                    <a:pt x="108458" y="175856"/>
                  </a:lnTo>
                  <a:lnTo>
                    <a:pt x="101597" y="184359"/>
                  </a:lnTo>
                  <a:lnTo>
                    <a:pt x="93352" y="192475"/>
                  </a:lnTo>
                  <a:lnTo>
                    <a:pt x="84185" y="200332"/>
                  </a:lnTo>
                  <a:lnTo>
                    <a:pt x="74403" y="208018"/>
                  </a:lnTo>
                  <a:lnTo>
                    <a:pt x="62988" y="213141"/>
                  </a:lnTo>
                  <a:lnTo>
                    <a:pt x="50484" y="216557"/>
                  </a:lnTo>
                  <a:lnTo>
                    <a:pt x="37254" y="218834"/>
                  </a:lnTo>
                  <a:lnTo>
                    <a:pt x="25987" y="217905"/>
                  </a:lnTo>
                  <a:lnTo>
                    <a:pt x="16028" y="214839"/>
                  </a:lnTo>
                  <a:lnTo>
                    <a:pt x="6942" y="210348"/>
                  </a:lnTo>
                  <a:lnTo>
                    <a:pt x="2108" y="203683"/>
                  </a:lnTo>
                  <a:lnTo>
                    <a:pt x="109" y="195570"/>
                  </a:lnTo>
                  <a:lnTo>
                    <a:pt x="0" y="186490"/>
                  </a:lnTo>
                  <a:lnTo>
                    <a:pt x="2374" y="177990"/>
                  </a:lnTo>
                  <a:lnTo>
                    <a:pt x="6404" y="169876"/>
                  </a:lnTo>
                  <a:lnTo>
                    <a:pt x="11538" y="162020"/>
                  </a:lnTo>
                  <a:lnTo>
                    <a:pt x="19854" y="156782"/>
                  </a:lnTo>
                  <a:lnTo>
                    <a:pt x="30292" y="153291"/>
                  </a:lnTo>
                  <a:lnTo>
                    <a:pt x="42145" y="150963"/>
                  </a:lnTo>
                  <a:lnTo>
                    <a:pt x="53718" y="151858"/>
                  </a:lnTo>
                  <a:lnTo>
                    <a:pt x="65103" y="154902"/>
                  </a:lnTo>
                  <a:lnTo>
                    <a:pt x="76364" y="159378"/>
                  </a:lnTo>
                  <a:lnTo>
                    <a:pt x="87542" y="164809"/>
                  </a:lnTo>
                  <a:lnTo>
                    <a:pt x="98664" y="170877"/>
                  </a:lnTo>
                  <a:lnTo>
                    <a:pt x="109750" y="177369"/>
                  </a:lnTo>
                  <a:lnTo>
                    <a:pt x="119587" y="184144"/>
                  </a:lnTo>
                  <a:lnTo>
                    <a:pt x="128592" y="191108"/>
                  </a:lnTo>
                  <a:lnTo>
                    <a:pt x="164955" y="2233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764856" y="3732919"/>
              <a:ext cx="231243" cy="209220"/>
            </a:xfrm>
            <a:custGeom>
              <a:avLst/>
              <a:gdLst/>
              <a:ahLst/>
              <a:cxnLst/>
              <a:rect l="0" t="0" r="0" b="0"/>
              <a:pathLst>
                <a:path w="231243" h="209220">
                  <a:moveTo>
                    <a:pt x="0" y="0"/>
                  </a:moveTo>
                  <a:lnTo>
                    <a:pt x="5845" y="17536"/>
                  </a:lnTo>
                  <a:lnTo>
                    <a:pt x="11238" y="26373"/>
                  </a:lnTo>
                  <a:lnTo>
                    <a:pt x="18503" y="35935"/>
                  </a:lnTo>
                  <a:lnTo>
                    <a:pt x="27017" y="45980"/>
                  </a:lnTo>
                  <a:lnTo>
                    <a:pt x="36364" y="55123"/>
                  </a:lnTo>
                  <a:lnTo>
                    <a:pt x="46266" y="63666"/>
                  </a:lnTo>
                  <a:lnTo>
                    <a:pt x="56537" y="71808"/>
                  </a:lnTo>
                  <a:lnTo>
                    <a:pt x="68279" y="82130"/>
                  </a:lnTo>
                  <a:lnTo>
                    <a:pt x="81001" y="93906"/>
                  </a:lnTo>
                  <a:lnTo>
                    <a:pt x="94376" y="106650"/>
                  </a:lnTo>
                  <a:lnTo>
                    <a:pt x="108187" y="118817"/>
                  </a:lnTo>
                  <a:lnTo>
                    <a:pt x="122288" y="130598"/>
                  </a:lnTo>
                  <a:lnTo>
                    <a:pt x="151007" y="153477"/>
                  </a:lnTo>
                  <a:lnTo>
                    <a:pt x="165517" y="164717"/>
                  </a:lnTo>
                  <a:lnTo>
                    <a:pt x="231242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819913" y="3732919"/>
              <a:ext cx="110117" cy="209220"/>
            </a:xfrm>
            <a:custGeom>
              <a:avLst/>
              <a:gdLst/>
              <a:ahLst/>
              <a:cxnLst/>
              <a:rect l="0" t="0" r="0" b="0"/>
              <a:pathLst>
                <a:path w="110117" h="209220">
                  <a:moveTo>
                    <a:pt x="110116" y="0"/>
                  </a:moveTo>
                  <a:lnTo>
                    <a:pt x="104270" y="17536"/>
                  </a:lnTo>
                  <a:lnTo>
                    <a:pt x="100101" y="26373"/>
                  </a:lnTo>
                  <a:lnTo>
                    <a:pt x="94875" y="35935"/>
                  </a:lnTo>
                  <a:lnTo>
                    <a:pt x="88944" y="45980"/>
                  </a:lnTo>
                  <a:lnTo>
                    <a:pt x="83766" y="56346"/>
                  </a:lnTo>
                  <a:lnTo>
                    <a:pt x="79091" y="66928"/>
                  </a:lnTo>
                  <a:lnTo>
                    <a:pt x="74751" y="77654"/>
                  </a:lnTo>
                  <a:lnTo>
                    <a:pt x="69410" y="88474"/>
                  </a:lnTo>
                  <a:lnTo>
                    <a:pt x="63403" y="99358"/>
                  </a:lnTo>
                  <a:lnTo>
                    <a:pt x="56951" y="110285"/>
                  </a:lnTo>
                  <a:lnTo>
                    <a:pt x="50202" y="120016"/>
                  </a:lnTo>
                  <a:lnTo>
                    <a:pt x="43257" y="128951"/>
                  </a:lnTo>
                  <a:lnTo>
                    <a:pt x="36179" y="137354"/>
                  </a:lnTo>
                  <a:lnTo>
                    <a:pt x="30237" y="146627"/>
                  </a:lnTo>
                  <a:lnTo>
                    <a:pt x="25052" y="156480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227341" y="3765953"/>
              <a:ext cx="11013" cy="165175"/>
            </a:xfrm>
            <a:custGeom>
              <a:avLst/>
              <a:gdLst/>
              <a:ahLst/>
              <a:cxnLst/>
              <a:rect l="0" t="0" r="0" b="0"/>
              <a:pathLst>
                <a:path w="11013" h="165175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2697"/>
                  </a:lnTo>
                  <a:lnTo>
                    <a:pt x="8716" y="97954"/>
                  </a:lnTo>
                  <a:lnTo>
                    <a:pt x="11012" y="165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161272" y="3865057"/>
              <a:ext cx="220232" cy="22024"/>
            </a:xfrm>
            <a:custGeom>
              <a:avLst/>
              <a:gdLst/>
              <a:ahLst/>
              <a:cxnLst/>
              <a:rect l="0" t="0" r="0" b="0"/>
              <a:pathLst>
                <a:path w="220232" h="22024">
                  <a:moveTo>
                    <a:pt x="0" y="22023"/>
                  </a:moveTo>
                  <a:lnTo>
                    <a:pt x="29228" y="22023"/>
                  </a:lnTo>
                  <a:lnTo>
                    <a:pt x="43955" y="20800"/>
                  </a:lnTo>
                  <a:lnTo>
                    <a:pt x="59891" y="18761"/>
                  </a:lnTo>
                  <a:lnTo>
                    <a:pt x="76633" y="16178"/>
                  </a:lnTo>
                  <a:lnTo>
                    <a:pt x="92687" y="14456"/>
                  </a:lnTo>
                  <a:lnTo>
                    <a:pt x="108285" y="13308"/>
                  </a:lnTo>
                  <a:lnTo>
                    <a:pt x="123577" y="12543"/>
                  </a:lnTo>
                  <a:lnTo>
                    <a:pt x="153619" y="11693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491619" y="3795290"/>
              <a:ext cx="197353" cy="239470"/>
            </a:xfrm>
            <a:custGeom>
              <a:avLst/>
              <a:gdLst/>
              <a:ahLst/>
              <a:cxnLst/>
              <a:rect l="0" t="0" r="0" b="0"/>
              <a:pathLst>
                <a:path w="197353" h="239470">
                  <a:moveTo>
                    <a:pt x="22023" y="47744"/>
                  </a:moveTo>
                  <a:lnTo>
                    <a:pt x="68003" y="17092"/>
                  </a:lnTo>
                  <a:lnTo>
                    <a:pt x="79593" y="11404"/>
                  </a:lnTo>
                  <a:lnTo>
                    <a:pt x="92214" y="6388"/>
                  </a:lnTo>
                  <a:lnTo>
                    <a:pt x="105522" y="1821"/>
                  </a:lnTo>
                  <a:lnTo>
                    <a:pt x="120512" y="0"/>
                  </a:lnTo>
                  <a:lnTo>
                    <a:pt x="136623" y="9"/>
                  </a:lnTo>
                  <a:lnTo>
                    <a:pt x="153480" y="1239"/>
                  </a:lnTo>
                  <a:lnTo>
                    <a:pt x="167166" y="5729"/>
                  </a:lnTo>
                  <a:lnTo>
                    <a:pt x="178737" y="12393"/>
                  </a:lnTo>
                  <a:lnTo>
                    <a:pt x="188897" y="20506"/>
                  </a:lnTo>
                  <a:lnTo>
                    <a:pt x="194448" y="29586"/>
                  </a:lnTo>
                  <a:lnTo>
                    <a:pt x="196925" y="39309"/>
                  </a:lnTo>
                  <a:lnTo>
                    <a:pt x="197352" y="49462"/>
                  </a:lnTo>
                  <a:lnTo>
                    <a:pt x="193967" y="58677"/>
                  </a:lnTo>
                  <a:lnTo>
                    <a:pt x="188040" y="67268"/>
                  </a:lnTo>
                  <a:lnTo>
                    <a:pt x="180417" y="75442"/>
                  </a:lnTo>
                  <a:lnTo>
                    <a:pt x="170442" y="82115"/>
                  </a:lnTo>
                  <a:lnTo>
                    <a:pt x="158898" y="87787"/>
                  </a:lnTo>
                  <a:lnTo>
                    <a:pt x="146307" y="92792"/>
                  </a:lnTo>
                  <a:lnTo>
                    <a:pt x="122530" y="101616"/>
                  </a:lnTo>
                  <a:lnTo>
                    <a:pt x="111051" y="105682"/>
                  </a:lnTo>
                  <a:lnTo>
                    <a:pt x="107069" y="112063"/>
                  </a:lnTo>
                  <a:lnTo>
                    <a:pt x="108084" y="119988"/>
                  </a:lnTo>
                  <a:lnTo>
                    <a:pt x="112432" y="128941"/>
                  </a:lnTo>
                  <a:lnTo>
                    <a:pt x="117777" y="137357"/>
                  </a:lnTo>
                  <a:lnTo>
                    <a:pt x="123788" y="145415"/>
                  </a:lnTo>
                  <a:lnTo>
                    <a:pt x="130242" y="153234"/>
                  </a:lnTo>
                  <a:lnTo>
                    <a:pt x="136992" y="162117"/>
                  </a:lnTo>
                  <a:lnTo>
                    <a:pt x="151017" y="181775"/>
                  </a:lnTo>
                  <a:lnTo>
                    <a:pt x="155736" y="193380"/>
                  </a:lnTo>
                  <a:lnTo>
                    <a:pt x="158882" y="206010"/>
                  </a:lnTo>
                  <a:lnTo>
                    <a:pt x="160979" y="219324"/>
                  </a:lnTo>
                  <a:lnTo>
                    <a:pt x="156259" y="228200"/>
                  </a:lnTo>
                  <a:lnTo>
                    <a:pt x="146996" y="234117"/>
                  </a:lnTo>
                  <a:lnTo>
                    <a:pt x="134702" y="238062"/>
                  </a:lnTo>
                  <a:lnTo>
                    <a:pt x="122836" y="239469"/>
                  </a:lnTo>
                  <a:lnTo>
                    <a:pt x="111255" y="239183"/>
                  </a:lnTo>
                  <a:lnTo>
                    <a:pt x="99863" y="237769"/>
                  </a:lnTo>
                  <a:lnTo>
                    <a:pt x="88599" y="234379"/>
                  </a:lnTo>
                  <a:lnTo>
                    <a:pt x="77418" y="229672"/>
                  </a:lnTo>
                  <a:lnTo>
                    <a:pt x="66294" y="224087"/>
                  </a:lnTo>
                  <a:lnTo>
                    <a:pt x="56431" y="217917"/>
                  </a:lnTo>
                  <a:lnTo>
                    <a:pt x="47409" y="211356"/>
                  </a:lnTo>
                  <a:lnTo>
                    <a:pt x="38947" y="204536"/>
                  </a:lnTo>
                  <a:lnTo>
                    <a:pt x="30858" y="197542"/>
                  </a:lnTo>
                  <a:lnTo>
                    <a:pt x="23019" y="190432"/>
                  </a:lnTo>
                  <a:lnTo>
                    <a:pt x="0" y="157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883931" y="4305520"/>
            <a:ext cx="858902" cy="844001"/>
            <a:chOff x="1883931" y="4305520"/>
            <a:chExt cx="858902" cy="844001"/>
          </a:xfrm>
        </p:grpSpPr>
        <p:sp>
          <p:nvSpPr>
            <p:cNvPr id="58" name="Freeform 57"/>
            <p:cNvSpPr/>
            <p:nvPr/>
          </p:nvSpPr>
          <p:spPr>
            <a:xfrm>
              <a:off x="1883931" y="4305520"/>
              <a:ext cx="286301" cy="198209"/>
            </a:xfrm>
            <a:custGeom>
              <a:avLst/>
              <a:gdLst/>
              <a:ahLst/>
              <a:cxnLst/>
              <a:rect l="0" t="0" r="0" b="0"/>
              <a:pathLst>
                <a:path w="286301" h="198209">
                  <a:moveTo>
                    <a:pt x="0" y="0"/>
                  </a:moveTo>
                  <a:lnTo>
                    <a:pt x="0" y="23382"/>
                  </a:lnTo>
                  <a:lnTo>
                    <a:pt x="1223" y="33941"/>
                  </a:lnTo>
                  <a:lnTo>
                    <a:pt x="3263" y="44650"/>
                  </a:lnTo>
                  <a:lnTo>
                    <a:pt x="5845" y="55460"/>
                  </a:lnTo>
                  <a:lnTo>
                    <a:pt x="8791" y="66337"/>
                  </a:lnTo>
                  <a:lnTo>
                    <a:pt x="15326" y="88212"/>
                  </a:lnTo>
                  <a:lnTo>
                    <a:pt x="18782" y="101631"/>
                  </a:lnTo>
                  <a:lnTo>
                    <a:pt x="25884" y="132854"/>
                  </a:lnTo>
                  <a:lnTo>
                    <a:pt x="28268" y="149744"/>
                  </a:lnTo>
                  <a:lnTo>
                    <a:pt x="29857" y="167123"/>
                  </a:lnTo>
                  <a:lnTo>
                    <a:pt x="30916" y="184826"/>
                  </a:lnTo>
                  <a:lnTo>
                    <a:pt x="31622" y="189286"/>
                  </a:lnTo>
                  <a:lnTo>
                    <a:pt x="32093" y="184919"/>
                  </a:lnTo>
                  <a:lnTo>
                    <a:pt x="32407" y="174666"/>
                  </a:lnTo>
                  <a:lnTo>
                    <a:pt x="33839" y="159267"/>
                  </a:lnTo>
                  <a:lnTo>
                    <a:pt x="38694" y="119318"/>
                  </a:lnTo>
                  <a:lnTo>
                    <a:pt x="40478" y="99121"/>
                  </a:lnTo>
                  <a:lnTo>
                    <a:pt x="41667" y="79539"/>
                  </a:lnTo>
                  <a:lnTo>
                    <a:pt x="42460" y="60367"/>
                  </a:lnTo>
                  <a:lnTo>
                    <a:pt x="45436" y="43915"/>
                  </a:lnTo>
                  <a:lnTo>
                    <a:pt x="49867" y="29277"/>
                  </a:lnTo>
                  <a:lnTo>
                    <a:pt x="55267" y="15847"/>
                  </a:lnTo>
                  <a:lnTo>
                    <a:pt x="63762" y="9341"/>
                  </a:lnTo>
                  <a:lnTo>
                    <a:pt x="74319" y="7451"/>
                  </a:lnTo>
                  <a:lnTo>
                    <a:pt x="86251" y="8638"/>
                  </a:lnTo>
                  <a:lnTo>
                    <a:pt x="96653" y="14323"/>
                  </a:lnTo>
                  <a:lnTo>
                    <a:pt x="106034" y="23007"/>
                  </a:lnTo>
                  <a:lnTo>
                    <a:pt x="114736" y="33691"/>
                  </a:lnTo>
                  <a:lnTo>
                    <a:pt x="121760" y="46930"/>
                  </a:lnTo>
                  <a:lnTo>
                    <a:pt x="127666" y="61875"/>
                  </a:lnTo>
                  <a:lnTo>
                    <a:pt x="132828" y="77955"/>
                  </a:lnTo>
                  <a:lnTo>
                    <a:pt x="136268" y="94793"/>
                  </a:lnTo>
                  <a:lnTo>
                    <a:pt x="138562" y="112135"/>
                  </a:lnTo>
                  <a:lnTo>
                    <a:pt x="140091" y="129815"/>
                  </a:lnTo>
                  <a:lnTo>
                    <a:pt x="141111" y="146495"/>
                  </a:lnTo>
                  <a:lnTo>
                    <a:pt x="142244" y="178079"/>
                  </a:lnTo>
                  <a:lnTo>
                    <a:pt x="143769" y="181118"/>
                  </a:lnTo>
                  <a:lnTo>
                    <a:pt x="146010" y="175803"/>
                  </a:lnTo>
                  <a:lnTo>
                    <a:pt x="148727" y="164919"/>
                  </a:lnTo>
                  <a:lnTo>
                    <a:pt x="151762" y="150321"/>
                  </a:lnTo>
                  <a:lnTo>
                    <a:pt x="158397" y="114526"/>
                  </a:lnTo>
                  <a:lnTo>
                    <a:pt x="163103" y="97150"/>
                  </a:lnTo>
                  <a:lnTo>
                    <a:pt x="168687" y="80672"/>
                  </a:lnTo>
                  <a:lnTo>
                    <a:pt x="174857" y="64793"/>
                  </a:lnTo>
                  <a:lnTo>
                    <a:pt x="181417" y="50536"/>
                  </a:lnTo>
                  <a:lnTo>
                    <a:pt x="188237" y="37361"/>
                  </a:lnTo>
                  <a:lnTo>
                    <a:pt x="195232" y="24907"/>
                  </a:lnTo>
                  <a:lnTo>
                    <a:pt x="202341" y="19052"/>
                  </a:lnTo>
                  <a:lnTo>
                    <a:pt x="209528" y="17595"/>
                  </a:lnTo>
                  <a:lnTo>
                    <a:pt x="216766" y="19071"/>
                  </a:lnTo>
                  <a:lnTo>
                    <a:pt x="222815" y="23726"/>
                  </a:lnTo>
                  <a:lnTo>
                    <a:pt x="228071" y="30499"/>
                  </a:lnTo>
                  <a:lnTo>
                    <a:pt x="232799" y="38685"/>
                  </a:lnTo>
                  <a:lnTo>
                    <a:pt x="237174" y="49037"/>
                  </a:lnTo>
                  <a:lnTo>
                    <a:pt x="241314" y="60832"/>
                  </a:lnTo>
                  <a:lnTo>
                    <a:pt x="245298" y="73589"/>
                  </a:lnTo>
                  <a:lnTo>
                    <a:pt x="249177" y="88212"/>
                  </a:lnTo>
                  <a:lnTo>
                    <a:pt x="256750" y="120772"/>
                  </a:lnTo>
                  <a:lnTo>
                    <a:pt x="261707" y="136796"/>
                  </a:lnTo>
                  <a:lnTo>
                    <a:pt x="267457" y="152373"/>
                  </a:lnTo>
                  <a:lnTo>
                    <a:pt x="28630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269335" y="4404624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0"/>
                  </a:moveTo>
                  <a:lnTo>
                    <a:pt x="29229" y="5846"/>
                  </a:lnTo>
                  <a:lnTo>
                    <a:pt x="42732" y="7568"/>
                  </a:lnTo>
                  <a:lnTo>
                    <a:pt x="56629" y="8716"/>
                  </a:lnTo>
                  <a:lnTo>
                    <a:pt x="110116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280347" y="4459682"/>
              <a:ext cx="121128" cy="55058"/>
            </a:xfrm>
            <a:custGeom>
              <a:avLst/>
              <a:gdLst/>
              <a:ahLst/>
              <a:cxnLst/>
              <a:rect l="0" t="0" r="0" b="0"/>
              <a:pathLst>
                <a:path w="121128" h="55058">
                  <a:moveTo>
                    <a:pt x="0" y="0"/>
                  </a:moveTo>
                  <a:lnTo>
                    <a:pt x="17537" y="11691"/>
                  </a:lnTo>
                  <a:lnTo>
                    <a:pt x="27597" y="17582"/>
                  </a:lnTo>
                  <a:lnTo>
                    <a:pt x="39197" y="23956"/>
                  </a:lnTo>
                  <a:lnTo>
                    <a:pt x="51825" y="30653"/>
                  </a:lnTo>
                  <a:lnTo>
                    <a:pt x="63914" y="36341"/>
                  </a:lnTo>
                  <a:lnTo>
                    <a:pt x="75644" y="41356"/>
                  </a:lnTo>
                  <a:lnTo>
                    <a:pt x="121127" y="55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547809" y="4312216"/>
              <a:ext cx="195024" cy="301628"/>
            </a:xfrm>
            <a:custGeom>
              <a:avLst/>
              <a:gdLst/>
              <a:ahLst/>
              <a:cxnLst/>
              <a:rect l="0" t="0" r="0" b="0"/>
              <a:pathLst>
                <a:path w="195024" h="301628">
                  <a:moveTo>
                    <a:pt x="18838" y="15327"/>
                  </a:moveTo>
                  <a:lnTo>
                    <a:pt x="42221" y="9481"/>
                  </a:lnTo>
                  <a:lnTo>
                    <a:pt x="52779" y="6536"/>
                  </a:lnTo>
                  <a:lnTo>
                    <a:pt x="74299" y="0"/>
                  </a:lnTo>
                  <a:lnTo>
                    <a:pt x="85176" y="215"/>
                  </a:lnTo>
                  <a:lnTo>
                    <a:pt x="96098" y="2805"/>
                  </a:lnTo>
                  <a:lnTo>
                    <a:pt x="107050" y="6979"/>
                  </a:lnTo>
                  <a:lnTo>
                    <a:pt x="118022" y="12209"/>
                  </a:lnTo>
                  <a:lnTo>
                    <a:pt x="129007" y="18142"/>
                  </a:lnTo>
                  <a:lnTo>
                    <a:pt x="140001" y="24545"/>
                  </a:lnTo>
                  <a:lnTo>
                    <a:pt x="147330" y="34931"/>
                  </a:lnTo>
                  <a:lnTo>
                    <a:pt x="152217" y="47972"/>
                  </a:lnTo>
                  <a:lnTo>
                    <a:pt x="155474" y="62784"/>
                  </a:lnTo>
                  <a:lnTo>
                    <a:pt x="156422" y="76329"/>
                  </a:lnTo>
                  <a:lnTo>
                    <a:pt x="155831" y="89030"/>
                  </a:lnTo>
                  <a:lnTo>
                    <a:pt x="154213" y="101167"/>
                  </a:lnTo>
                  <a:lnTo>
                    <a:pt x="150687" y="116600"/>
                  </a:lnTo>
                  <a:lnTo>
                    <a:pt x="145890" y="134230"/>
                  </a:lnTo>
                  <a:lnTo>
                    <a:pt x="140245" y="153324"/>
                  </a:lnTo>
                  <a:lnTo>
                    <a:pt x="132811" y="170947"/>
                  </a:lnTo>
                  <a:lnTo>
                    <a:pt x="124184" y="187590"/>
                  </a:lnTo>
                  <a:lnTo>
                    <a:pt x="114763" y="203580"/>
                  </a:lnTo>
                  <a:lnTo>
                    <a:pt x="106035" y="216686"/>
                  </a:lnTo>
                  <a:lnTo>
                    <a:pt x="97769" y="227871"/>
                  </a:lnTo>
                  <a:lnTo>
                    <a:pt x="89811" y="237774"/>
                  </a:lnTo>
                  <a:lnTo>
                    <a:pt x="79612" y="246824"/>
                  </a:lnTo>
                  <a:lnTo>
                    <a:pt x="67919" y="255304"/>
                  </a:lnTo>
                  <a:lnTo>
                    <a:pt x="55229" y="263404"/>
                  </a:lnTo>
                  <a:lnTo>
                    <a:pt x="41876" y="268804"/>
                  </a:lnTo>
                  <a:lnTo>
                    <a:pt x="28079" y="272404"/>
                  </a:lnTo>
                  <a:lnTo>
                    <a:pt x="13987" y="274804"/>
                  </a:lnTo>
                  <a:lnTo>
                    <a:pt x="5816" y="271510"/>
                  </a:lnTo>
                  <a:lnTo>
                    <a:pt x="1592" y="264420"/>
                  </a:lnTo>
                  <a:lnTo>
                    <a:pt x="0" y="254800"/>
                  </a:lnTo>
                  <a:lnTo>
                    <a:pt x="2609" y="245939"/>
                  </a:lnTo>
                  <a:lnTo>
                    <a:pt x="8019" y="237585"/>
                  </a:lnTo>
                  <a:lnTo>
                    <a:pt x="15296" y="229568"/>
                  </a:lnTo>
                  <a:lnTo>
                    <a:pt x="25041" y="224224"/>
                  </a:lnTo>
                  <a:lnTo>
                    <a:pt x="36432" y="220661"/>
                  </a:lnTo>
                  <a:lnTo>
                    <a:pt x="48920" y="218286"/>
                  </a:lnTo>
                  <a:lnTo>
                    <a:pt x="60916" y="219149"/>
                  </a:lnTo>
                  <a:lnTo>
                    <a:pt x="72584" y="222172"/>
                  </a:lnTo>
                  <a:lnTo>
                    <a:pt x="84033" y="226634"/>
                  </a:lnTo>
                  <a:lnTo>
                    <a:pt x="95336" y="232056"/>
                  </a:lnTo>
                  <a:lnTo>
                    <a:pt x="106542" y="238117"/>
                  </a:lnTo>
                  <a:lnTo>
                    <a:pt x="117683" y="244605"/>
                  </a:lnTo>
                  <a:lnTo>
                    <a:pt x="139850" y="258340"/>
                  </a:lnTo>
                  <a:lnTo>
                    <a:pt x="150901" y="265428"/>
                  </a:lnTo>
                  <a:lnTo>
                    <a:pt x="160714" y="272601"/>
                  </a:lnTo>
                  <a:lnTo>
                    <a:pt x="169704" y="279829"/>
                  </a:lnTo>
                  <a:lnTo>
                    <a:pt x="195023" y="30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049104" y="4723959"/>
              <a:ext cx="173059" cy="401782"/>
            </a:xfrm>
            <a:custGeom>
              <a:avLst/>
              <a:gdLst/>
              <a:ahLst/>
              <a:cxnLst/>
              <a:rect l="0" t="0" r="0" b="0"/>
              <a:pathLst>
                <a:path w="173059" h="401782">
                  <a:moveTo>
                    <a:pt x="0" y="0"/>
                  </a:moveTo>
                  <a:lnTo>
                    <a:pt x="11691" y="23383"/>
                  </a:lnTo>
                  <a:lnTo>
                    <a:pt x="16359" y="37611"/>
                  </a:lnTo>
                  <a:lnTo>
                    <a:pt x="20694" y="54439"/>
                  </a:lnTo>
                  <a:lnTo>
                    <a:pt x="24808" y="72998"/>
                  </a:lnTo>
                  <a:lnTo>
                    <a:pt x="27550" y="93935"/>
                  </a:lnTo>
                  <a:lnTo>
                    <a:pt x="29378" y="116457"/>
                  </a:lnTo>
                  <a:lnTo>
                    <a:pt x="30597" y="140037"/>
                  </a:lnTo>
                  <a:lnTo>
                    <a:pt x="30186" y="163098"/>
                  </a:lnTo>
                  <a:lnTo>
                    <a:pt x="28689" y="185813"/>
                  </a:lnTo>
                  <a:lnTo>
                    <a:pt x="26467" y="208297"/>
                  </a:lnTo>
                  <a:lnTo>
                    <a:pt x="23762" y="228181"/>
                  </a:lnTo>
                  <a:lnTo>
                    <a:pt x="20736" y="246331"/>
                  </a:lnTo>
                  <a:lnTo>
                    <a:pt x="17494" y="263324"/>
                  </a:lnTo>
                  <a:lnTo>
                    <a:pt x="19004" y="270983"/>
                  </a:lnTo>
                  <a:lnTo>
                    <a:pt x="23681" y="272419"/>
                  </a:lnTo>
                  <a:lnTo>
                    <a:pt x="30470" y="269705"/>
                  </a:lnTo>
                  <a:lnTo>
                    <a:pt x="37442" y="263002"/>
                  </a:lnTo>
                  <a:lnTo>
                    <a:pt x="44537" y="253639"/>
                  </a:lnTo>
                  <a:lnTo>
                    <a:pt x="51715" y="242503"/>
                  </a:lnTo>
                  <a:lnTo>
                    <a:pt x="60170" y="232632"/>
                  </a:lnTo>
                  <a:lnTo>
                    <a:pt x="69478" y="223604"/>
                  </a:lnTo>
                  <a:lnTo>
                    <a:pt x="79353" y="215139"/>
                  </a:lnTo>
                  <a:lnTo>
                    <a:pt x="90831" y="210719"/>
                  </a:lnTo>
                  <a:lnTo>
                    <a:pt x="103377" y="208996"/>
                  </a:lnTo>
                  <a:lnTo>
                    <a:pt x="116635" y="209070"/>
                  </a:lnTo>
                  <a:lnTo>
                    <a:pt x="127920" y="212790"/>
                  </a:lnTo>
                  <a:lnTo>
                    <a:pt x="137891" y="218941"/>
                  </a:lnTo>
                  <a:lnTo>
                    <a:pt x="146985" y="226712"/>
                  </a:lnTo>
                  <a:lnTo>
                    <a:pt x="154271" y="238010"/>
                  </a:lnTo>
                  <a:lnTo>
                    <a:pt x="160352" y="251660"/>
                  </a:lnTo>
                  <a:lnTo>
                    <a:pt x="165630" y="266878"/>
                  </a:lnTo>
                  <a:lnTo>
                    <a:pt x="169148" y="281917"/>
                  </a:lnTo>
                  <a:lnTo>
                    <a:pt x="171494" y="296836"/>
                  </a:lnTo>
                  <a:lnTo>
                    <a:pt x="173058" y="311677"/>
                  </a:lnTo>
                  <a:lnTo>
                    <a:pt x="171653" y="326465"/>
                  </a:lnTo>
                  <a:lnTo>
                    <a:pt x="168270" y="341218"/>
                  </a:lnTo>
                  <a:lnTo>
                    <a:pt x="163567" y="355947"/>
                  </a:lnTo>
                  <a:lnTo>
                    <a:pt x="157985" y="368213"/>
                  </a:lnTo>
                  <a:lnTo>
                    <a:pt x="151817" y="378838"/>
                  </a:lnTo>
                  <a:lnTo>
                    <a:pt x="145257" y="388368"/>
                  </a:lnTo>
                  <a:lnTo>
                    <a:pt x="135991" y="394721"/>
                  </a:lnTo>
                  <a:lnTo>
                    <a:pt x="124919" y="398957"/>
                  </a:lnTo>
                  <a:lnTo>
                    <a:pt x="112643" y="401781"/>
                  </a:lnTo>
                  <a:lnTo>
                    <a:pt x="100789" y="401216"/>
                  </a:lnTo>
                  <a:lnTo>
                    <a:pt x="89216" y="398393"/>
                  </a:lnTo>
                  <a:lnTo>
                    <a:pt x="77830" y="394063"/>
                  </a:lnTo>
                  <a:lnTo>
                    <a:pt x="67792" y="386283"/>
                  </a:lnTo>
                  <a:lnTo>
                    <a:pt x="58653" y="376202"/>
                  </a:lnTo>
                  <a:lnTo>
                    <a:pt x="33035" y="319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324393" y="4955202"/>
              <a:ext cx="66071" cy="1"/>
            </a:xfrm>
            <a:custGeom>
              <a:avLst/>
              <a:gdLst/>
              <a:ahLst/>
              <a:cxnLst/>
              <a:rect l="0" t="0" r="0" b="0"/>
              <a:pathLst>
                <a:path w="66071" h="1">
                  <a:moveTo>
                    <a:pt x="0" y="0"/>
                  </a:move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346416" y="5098352"/>
              <a:ext cx="66071" cy="11013"/>
            </a:xfrm>
            <a:custGeom>
              <a:avLst/>
              <a:gdLst/>
              <a:ahLst/>
              <a:cxnLst/>
              <a:rect l="0" t="0" r="0" b="0"/>
              <a:pathLst>
                <a:path w="66071" h="11013">
                  <a:moveTo>
                    <a:pt x="0" y="0"/>
                  </a:moveTo>
                  <a:lnTo>
                    <a:pt x="13051" y="3263"/>
                  </a:lnTo>
                  <a:lnTo>
                    <a:pt x="66070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599682" y="4905832"/>
              <a:ext cx="138801" cy="243689"/>
            </a:xfrm>
            <a:custGeom>
              <a:avLst/>
              <a:gdLst/>
              <a:ahLst/>
              <a:cxnLst/>
              <a:rect l="0" t="0" r="0" b="0"/>
              <a:pathLst>
                <a:path w="138801" h="243689">
                  <a:moveTo>
                    <a:pt x="0" y="16335"/>
                  </a:moveTo>
                  <a:lnTo>
                    <a:pt x="23383" y="10490"/>
                  </a:lnTo>
                  <a:lnTo>
                    <a:pt x="33941" y="7544"/>
                  </a:lnTo>
                  <a:lnTo>
                    <a:pt x="55461" y="1009"/>
                  </a:lnTo>
                  <a:lnTo>
                    <a:pt x="68785" y="0"/>
                  </a:lnTo>
                  <a:lnTo>
                    <a:pt x="83785" y="551"/>
                  </a:lnTo>
                  <a:lnTo>
                    <a:pt x="99903" y="2142"/>
                  </a:lnTo>
                  <a:lnTo>
                    <a:pt x="113096" y="6873"/>
                  </a:lnTo>
                  <a:lnTo>
                    <a:pt x="124337" y="13697"/>
                  </a:lnTo>
                  <a:lnTo>
                    <a:pt x="134279" y="21918"/>
                  </a:lnTo>
                  <a:lnTo>
                    <a:pt x="138459" y="32292"/>
                  </a:lnTo>
                  <a:lnTo>
                    <a:pt x="138800" y="44102"/>
                  </a:lnTo>
                  <a:lnTo>
                    <a:pt x="136579" y="56870"/>
                  </a:lnTo>
                  <a:lnTo>
                    <a:pt x="131429" y="67828"/>
                  </a:lnTo>
                  <a:lnTo>
                    <a:pt x="124324" y="77581"/>
                  </a:lnTo>
                  <a:lnTo>
                    <a:pt x="115918" y="86530"/>
                  </a:lnTo>
                  <a:lnTo>
                    <a:pt x="106643" y="93719"/>
                  </a:lnTo>
                  <a:lnTo>
                    <a:pt x="96789" y="99736"/>
                  </a:lnTo>
                  <a:lnTo>
                    <a:pt x="86549" y="104970"/>
                  </a:lnTo>
                  <a:lnTo>
                    <a:pt x="74829" y="107236"/>
                  </a:lnTo>
                  <a:lnTo>
                    <a:pt x="62121" y="107524"/>
                  </a:lnTo>
                  <a:lnTo>
                    <a:pt x="48755" y="106492"/>
                  </a:lnTo>
                  <a:lnTo>
                    <a:pt x="44739" y="105804"/>
                  </a:lnTo>
                  <a:lnTo>
                    <a:pt x="46955" y="105345"/>
                  </a:lnTo>
                  <a:lnTo>
                    <a:pt x="53326" y="105040"/>
                  </a:lnTo>
                  <a:lnTo>
                    <a:pt x="61245" y="107282"/>
                  </a:lnTo>
                  <a:lnTo>
                    <a:pt x="70194" y="111225"/>
                  </a:lnTo>
                  <a:lnTo>
                    <a:pt x="79831" y="116300"/>
                  </a:lnTo>
                  <a:lnTo>
                    <a:pt x="88702" y="123354"/>
                  </a:lnTo>
                  <a:lnTo>
                    <a:pt x="97064" y="131727"/>
                  </a:lnTo>
                  <a:lnTo>
                    <a:pt x="105085" y="140980"/>
                  </a:lnTo>
                  <a:lnTo>
                    <a:pt x="111656" y="150819"/>
                  </a:lnTo>
                  <a:lnTo>
                    <a:pt x="117260" y="161049"/>
                  </a:lnTo>
                  <a:lnTo>
                    <a:pt x="122220" y="171539"/>
                  </a:lnTo>
                  <a:lnTo>
                    <a:pt x="125526" y="183427"/>
                  </a:lnTo>
                  <a:lnTo>
                    <a:pt x="127730" y="196246"/>
                  </a:lnTo>
                  <a:lnTo>
                    <a:pt x="129200" y="209686"/>
                  </a:lnTo>
                  <a:lnTo>
                    <a:pt x="126509" y="219870"/>
                  </a:lnTo>
                  <a:lnTo>
                    <a:pt x="121045" y="227882"/>
                  </a:lnTo>
                  <a:lnTo>
                    <a:pt x="113731" y="234448"/>
                  </a:lnTo>
                  <a:lnTo>
                    <a:pt x="103962" y="238824"/>
                  </a:lnTo>
                  <a:lnTo>
                    <a:pt x="92554" y="241742"/>
                  </a:lnTo>
                  <a:lnTo>
                    <a:pt x="80055" y="243688"/>
                  </a:lnTo>
                  <a:lnTo>
                    <a:pt x="69276" y="242537"/>
                  </a:lnTo>
                  <a:lnTo>
                    <a:pt x="59643" y="239324"/>
                  </a:lnTo>
                  <a:lnTo>
                    <a:pt x="50773" y="234734"/>
                  </a:lnTo>
                  <a:lnTo>
                    <a:pt x="42414" y="228004"/>
                  </a:lnTo>
                  <a:lnTo>
                    <a:pt x="34393" y="219847"/>
                  </a:lnTo>
                  <a:lnTo>
                    <a:pt x="11012" y="1815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383555" y="1519595"/>
            <a:ext cx="3699885" cy="4437660"/>
            <a:chOff x="4383555" y="1519595"/>
            <a:chExt cx="3699885" cy="4437660"/>
          </a:xfrm>
        </p:grpSpPr>
        <p:sp>
          <p:nvSpPr>
            <p:cNvPr id="67" name="Freeform 66"/>
            <p:cNvSpPr/>
            <p:nvPr/>
          </p:nvSpPr>
          <p:spPr>
            <a:xfrm>
              <a:off x="4778552" y="1605515"/>
              <a:ext cx="208718" cy="349990"/>
            </a:xfrm>
            <a:custGeom>
              <a:avLst/>
              <a:gdLst/>
              <a:ahLst/>
              <a:cxnLst/>
              <a:rect l="0" t="0" r="0" b="0"/>
              <a:pathLst>
                <a:path w="208718" h="349990">
                  <a:moveTo>
                    <a:pt x="67489" y="57230"/>
                  </a:moveTo>
                  <a:lnTo>
                    <a:pt x="73334" y="39693"/>
                  </a:lnTo>
                  <a:lnTo>
                    <a:pt x="78727" y="32080"/>
                  </a:lnTo>
                  <a:lnTo>
                    <a:pt x="85992" y="24558"/>
                  </a:lnTo>
                  <a:lnTo>
                    <a:pt x="94507" y="17096"/>
                  </a:lnTo>
                  <a:lnTo>
                    <a:pt x="103853" y="10898"/>
                  </a:lnTo>
                  <a:lnTo>
                    <a:pt x="113755" y="5543"/>
                  </a:lnTo>
                  <a:lnTo>
                    <a:pt x="124027" y="749"/>
                  </a:lnTo>
                  <a:lnTo>
                    <a:pt x="134545" y="0"/>
                  </a:lnTo>
                  <a:lnTo>
                    <a:pt x="145227" y="1947"/>
                  </a:lnTo>
                  <a:lnTo>
                    <a:pt x="156020" y="5693"/>
                  </a:lnTo>
                  <a:lnTo>
                    <a:pt x="166885" y="11860"/>
                  </a:lnTo>
                  <a:lnTo>
                    <a:pt x="177799" y="19643"/>
                  </a:lnTo>
                  <a:lnTo>
                    <a:pt x="188746" y="28501"/>
                  </a:lnTo>
                  <a:lnTo>
                    <a:pt x="196043" y="39301"/>
                  </a:lnTo>
                  <a:lnTo>
                    <a:pt x="200909" y="51395"/>
                  </a:lnTo>
                  <a:lnTo>
                    <a:pt x="204152" y="64352"/>
                  </a:lnTo>
                  <a:lnTo>
                    <a:pt x="206314" y="77883"/>
                  </a:lnTo>
                  <a:lnTo>
                    <a:pt x="207756" y="91799"/>
                  </a:lnTo>
                  <a:lnTo>
                    <a:pt x="208717" y="105969"/>
                  </a:lnTo>
                  <a:lnTo>
                    <a:pt x="208134" y="119087"/>
                  </a:lnTo>
                  <a:lnTo>
                    <a:pt x="206522" y="131503"/>
                  </a:lnTo>
                  <a:lnTo>
                    <a:pt x="204224" y="143450"/>
                  </a:lnTo>
                  <a:lnTo>
                    <a:pt x="200245" y="155086"/>
                  </a:lnTo>
                  <a:lnTo>
                    <a:pt x="195145" y="166514"/>
                  </a:lnTo>
                  <a:lnTo>
                    <a:pt x="169378" y="217073"/>
                  </a:lnTo>
                  <a:lnTo>
                    <a:pt x="162332" y="229862"/>
                  </a:lnTo>
                  <a:lnTo>
                    <a:pt x="155188" y="242058"/>
                  </a:lnTo>
                  <a:lnTo>
                    <a:pt x="140724" y="265397"/>
                  </a:lnTo>
                  <a:lnTo>
                    <a:pt x="126140" y="288005"/>
                  </a:lnTo>
                  <a:lnTo>
                    <a:pt x="117601" y="297949"/>
                  </a:lnTo>
                  <a:lnTo>
                    <a:pt x="108238" y="307026"/>
                  </a:lnTo>
                  <a:lnTo>
                    <a:pt x="98325" y="315523"/>
                  </a:lnTo>
                  <a:lnTo>
                    <a:pt x="89270" y="323636"/>
                  </a:lnTo>
                  <a:lnTo>
                    <a:pt x="72683" y="339175"/>
                  </a:lnTo>
                  <a:lnTo>
                    <a:pt x="61164" y="344297"/>
                  </a:lnTo>
                  <a:lnTo>
                    <a:pt x="47366" y="347712"/>
                  </a:lnTo>
                  <a:lnTo>
                    <a:pt x="32050" y="349989"/>
                  </a:lnTo>
                  <a:lnTo>
                    <a:pt x="20617" y="346613"/>
                  </a:lnTo>
                  <a:lnTo>
                    <a:pt x="11771" y="339468"/>
                  </a:lnTo>
                  <a:lnTo>
                    <a:pt x="4650" y="329811"/>
                  </a:lnTo>
                  <a:lnTo>
                    <a:pt x="1126" y="319702"/>
                  </a:lnTo>
                  <a:lnTo>
                    <a:pt x="0" y="309292"/>
                  </a:lnTo>
                  <a:lnTo>
                    <a:pt x="473" y="298682"/>
                  </a:lnTo>
                  <a:lnTo>
                    <a:pt x="2012" y="286714"/>
                  </a:lnTo>
                  <a:lnTo>
                    <a:pt x="4261" y="273842"/>
                  </a:lnTo>
                  <a:lnTo>
                    <a:pt x="6984" y="260366"/>
                  </a:lnTo>
                  <a:lnTo>
                    <a:pt x="11247" y="248936"/>
                  </a:lnTo>
                  <a:lnTo>
                    <a:pt x="16536" y="238868"/>
                  </a:lnTo>
                  <a:lnTo>
                    <a:pt x="22508" y="229709"/>
                  </a:lnTo>
                  <a:lnTo>
                    <a:pt x="28937" y="221157"/>
                  </a:lnTo>
                  <a:lnTo>
                    <a:pt x="35670" y="213008"/>
                  </a:lnTo>
                  <a:lnTo>
                    <a:pt x="42606" y="205128"/>
                  </a:lnTo>
                  <a:lnTo>
                    <a:pt x="52124" y="201099"/>
                  </a:lnTo>
                  <a:lnTo>
                    <a:pt x="63363" y="199636"/>
                  </a:lnTo>
                  <a:lnTo>
                    <a:pt x="75750" y="199884"/>
                  </a:lnTo>
                  <a:lnTo>
                    <a:pt x="87678" y="203720"/>
                  </a:lnTo>
                  <a:lnTo>
                    <a:pt x="99301" y="209948"/>
                  </a:lnTo>
                  <a:lnTo>
                    <a:pt x="110720" y="217770"/>
                  </a:lnTo>
                  <a:lnTo>
                    <a:pt x="120780" y="227879"/>
                  </a:lnTo>
                  <a:lnTo>
                    <a:pt x="129933" y="239513"/>
                  </a:lnTo>
                  <a:lnTo>
                    <a:pt x="138482" y="252162"/>
                  </a:lnTo>
                  <a:lnTo>
                    <a:pt x="146629" y="263042"/>
                  </a:lnTo>
                  <a:lnTo>
                    <a:pt x="154507" y="272743"/>
                  </a:lnTo>
                  <a:lnTo>
                    <a:pt x="162206" y="281657"/>
                  </a:lnTo>
                  <a:lnTo>
                    <a:pt x="169786" y="291270"/>
                  </a:lnTo>
                  <a:lnTo>
                    <a:pt x="177286" y="301349"/>
                  </a:lnTo>
                  <a:lnTo>
                    <a:pt x="199627" y="3325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143353" y="1717803"/>
              <a:ext cx="132139" cy="198209"/>
            </a:xfrm>
            <a:custGeom>
              <a:avLst/>
              <a:gdLst/>
              <a:ahLst/>
              <a:cxnLst/>
              <a:rect l="0" t="0" r="0" b="0"/>
              <a:pathLst>
                <a:path w="132139" h="198209">
                  <a:moveTo>
                    <a:pt x="0" y="0"/>
                  </a:moveTo>
                  <a:lnTo>
                    <a:pt x="11692" y="23382"/>
                  </a:lnTo>
                  <a:lnTo>
                    <a:pt x="17582" y="32718"/>
                  </a:lnTo>
                  <a:lnTo>
                    <a:pt x="23957" y="41388"/>
                  </a:lnTo>
                  <a:lnTo>
                    <a:pt x="30653" y="49615"/>
                  </a:lnTo>
                  <a:lnTo>
                    <a:pt x="36341" y="58770"/>
                  </a:lnTo>
                  <a:lnTo>
                    <a:pt x="41356" y="68544"/>
                  </a:lnTo>
                  <a:lnTo>
                    <a:pt x="45924" y="78731"/>
                  </a:lnTo>
                  <a:lnTo>
                    <a:pt x="51415" y="87969"/>
                  </a:lnTo>
                  <a:lnTo>
                    <a:pt x="57523" y="96575"/>
                  </a:lnTo>
                  <a:lnTo>
                    <a:pt x="64042" y="104759"/>
                  </a:lnTo>
                  <a:lnTo>
                    <a:pt x="70836" y="115109"/>
                  </a:lnTo>
                  <a:lnTo>
                    <a:pt x="77812" y="126903"/>
                  </a:lnTo>
                  <a:lnTo>
                    <a:pt x="84909" y="139660"/>
                  </a:lnTo>
                  <a:lnTo>
                    <a:pt x="92088" y="150611"/>
                  </a:lnTo>
                  <a:lnTo>
                    <a:pt x="99320" y="160359"/>
                  </a:lnTo>
                  <a:lnTo>
                    <a:pt x="132138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176387" y="1673757"/>
              <a:ext cx="121129" cy="231244"/>
            </a:xfrm>
            <a:custGeom>
              <a:avLst/>
              <a:gdLst/>
              <a:ahLst/>
              <a:cxnLst/>
              <a:rect l="0" t="0" r="0" b="0"/>
              <a:pathLst>
                <a:path w="121129" h="231244">
                  <a:moveTo>
                    <a:pt x="121128" y="0"/>
                  </a:moveTo>
                  <a:lnTo>
                    <a:pt x="109436" y="11691"/>
                  </a:lnTo>
                  <a:lnTo>
                    <a:pt x="102322" y="20029"/>
                  </a:lnTo>
                  <a:lnTo>
                    <a:pt x="84629" y="42344"/>
                  </a:lnTo>
                  <a:lnTo>
                    <a:pt x="77219" y="53923"/>
                  </a:lnTo>
                  <a:lnTo>
                    <a:pt x="71056" y="65313"/>
                  </a:lnTo>
                  <a:lnTo>
                    <a:pt x="53273" y="102142"/>
                  </a:lnTo>
                  <a:lnTo>
                    <a:pt x="46527" y="115812"/>
                  </a:lnTo>
                  <a:lnTo>
                    <a:pt x="40806" y="128595"/>
                  </a:lnTo>
                  <a:lnTo>
                    <a:pt x="35769" y="140788"/>
                  </a:lnTo>
                  <a:lnTo>
                    <a:pt x="31187" y="152587"/>
                  </a:lnTo>
                  <a:lnTo>
                    <a:pt x="25686" y="165347"/>
                  </a:lnTo>
                  <a:lnTo>
                    <a:pt x="19571" y="178747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473700" y="1684768"/>
              <a:ext cx="11012" cy="209221"/>
            </a:xfrm>
            <a:custGeom>
              <a:avLst/>
              <a:gdLst/>
              <a:ahLst/>
              <a:cxnLst/>
              <a:rect l="0" t="0" r="0" b="0"/>
              <a:pathLst>
                <a:path w="11012" h="209221">
                  <a:moveTo>
                    <a:pt x="0" y="0"/>
                  </a:moveTo>
                  <a:lnTo>
                    <a:pt x="5845" y="23383"/>
                  </a:lnTo>
                  <a:lnTo>
                    <a:pt x="7567" y="36388"/>
                  </a:lnTo>
                  <a:lnTo>
                    <a:pt x="8715" y="51176"/>
                  </a:lnTo>
                  <a:lnTo>
                    <a:pt x="9481" y="67152"/>
                  </a:lnTo>
                  <a:lnTo>
                    <a:pt x="10331" y="104480"/>
                  </a:lnTo>
                  <a:lnTo>
                    <a:pt x="11011" y="209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440665" y="1750838"/>
              <a:ext cx="165174" cy="33035"/>
            </a:xfrm>
            <a:custGeom>
              <a:avLst/>
              <a:gdLst/>
              <a:ahLst/>
              <a:cxnLst/>
              <a:rect l="0" t="0" r="0" b="0"/>
              <a:pathLst>
                <a:path w="165174" h="33035">
                  <a:moveTo>
                    <a:pt x="0" y="0"/>
                  </a:moveTo>
                  <a:lnTo>
                    <a:pt x="23383" y="5845"/>
                  </a:lnTo>
                  <a:lnTo>
                    <a:pt x="51176" y="11978"/>
                  </a:lnTo>
                  <a:lnTo>
                    <a:pt x="82697" y="18782"/>
                  </a:lnTo>
                  <a:lnTo>
                    <a:pt x="97954" y="22309"/>
                  </a:lnTo>
                  <a:lnTo>
                    <a:pt x="165173" y="330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784008" y="1618699"/>
              <a:ext cx="119902" cy="255456"/>
            </a:xfrm>
            <a:custGeom>
              <a:avLst/>
              <a:gdLst/>
              <a:ahLst/>
              <a:cxnLst/>
              <a:rect l="0" t="0" r="0" b="0"/>
              <a:pathLst>
                <a:path w="119902" h="255456">
                  <a:moveTo>
                    <a:pt x="20038" y="0"/>
                  </a:moveTo>
                  <a:lnTo>
                    <a:pt x="14193" y="17537"/>
                  </a:lnTo>
                  <a:lnTo>
                    <a:pt x="11247" y="27597"/>
                  </a:lnTo>
                  <a:lnTo>
                    <a:pt x="4712" y="51825"/>
                  </a:lnTo>
                  <a:lnTo>
                    <a:pt x="2480" y="65138"/>
                  </a:lnTo>
                  <a:lnTo>
                    <a:pt x="992" y="78907"/>
                  </a:lnTo>
                  <a:lnTo>
                    <a:pt x="0" y="92980"/>
                  </a:lnTo>
                  <a:lnTo>
                    <a:pt x="4232" y="101139"/>
                  </a:lnTo>
                  <a:lnTo>
                    <a:pt x="11948" y="105355"/>
                  </a:lnTo>
                  <a:lnTo>
                    <a:pt x="21986" y="106942"/>
                  </a:lnTo>
                  <a:lnTo>
                    <a:pt x="33572" y="108000"/>
                  </a:lnTo>
                  <a:lnTo>
                    <a:pt x="46190" y="108705"/>
                  </a:lnTo>
                  <a:lnTo>
                    <a:pt x="59496" y="109175"/>
                  </a:lnTo>
                  <a:lnTo>
                    <a:pt x="70814" y="111936"/>
                  </a:lnTo>
                  <a:lnTo>
                    <a:pt x="80806" y="116223"/>
                  </a:lnTo>
                  <a:lnTo>
                    <a:pt x="89915" y="121528"/>
                  </a:lnTo>
                  <a:lnTo>
                    <a:pt x="98434" y="128736"/>
                  </a:lnTo>
                  <a:lnTo>
                    <a:pt x="106561" y="137211"/>
                  </a:lnTo>
                  <a:lnTo>
                    <a:pt x="114425" y="146532"/>
                  </a:lnTo>
                  <a:lnTo>
                    <a:pt x="118444" y="158863"/>
                  </a:lnTo>
                  <a:lnTo>
                    <a:pt x="119901" y="173202"/>
                  </a:lnTo>
                  <a:lnTo>
                    <a:pt x="119648" y="188878"/>
                  </a:lnTo>
                  <a:lnTo>
                    <a:pt x="115809" y="203000"/>
                  </a:lnTo>
                  <a:lnTo>
                    <a:pt x="109579" y="216084"/>
                  </a:lnTo>
                  <a:lnTo>
                    <a:pt x="101755" y="228478"/>
                  </a:lnTo>
                  <a:lnTo>
                    <a:pt x="91646" y="237964"/>
                  </a:lnTo>
                  <a:lnTo>
                    <a:pt x="80012" y="245512"/>
                  </a:lnTo>
                  <a:lnTo>
                    <a:pt x="67362" y="251767"/>
                  </a:lnTo>
                  <a:lnTo>
                    <a:pt x="55258" y="254714"/>
                  </a:lnTo>
                  <a:lnTo>
                    <a:pt x="43518" y="255455"/>
                  </a:lnTo>
                  <a:lnTo>
                    <a:pt x="9027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826069" y="1585664"/>
              <a:ext cx="143152" cy="22024"/>
            </a:xfrm>
            <a:custGeom>
              <a:avLst/>
              <a:gdLst/>
              <a:ahLst/>
              <a:cxnLst/>
              <a:rect l="0" t="0" r="0" b="0"/>
              <a:pathLst>
                <a:path w="143152" h="22024">
                  <a:moveTo>
                    <a:pt x="0" y="0"/>
                  </a:moveTo>
                  <a:lnTo>
                    <a:pt x="29229" y="0"/>
                  </a:lnTo>
                  <a:lnTo>
                    <a:pt x="42733" y="1224"/>
                  </a:lnTo>
                  <a:lnTo>
                    <a:pt x="56630" y="3263"/>
                  </a:lnTo>
                  <a:lnTo>
                    <a:pt x="70788" y="5846"/>
                  </a:lnTo>
                  <a:lnTo>
                    <a:pt x="83897" y="8791"/>
                  </a:lnTo>
                  <a:lnTo>
                    <a:pt x="96307" y="11979"/>
                  </a:lnTo>
                  <a:lnTo>
                    <a:pt x="143151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068324" y="1686674"/>
              <a:ext cx="170074" cy="387902"/>
            </a:xfrm>
            <a:custGeom>
              <a:avLst/>
              <a:gdLst/>
              <a:ahLst/>
              <a:cxnLst/>
              <a:rect l="0" t="0" r="0" b="0"/>
              <a:pathLst>
                <a:path w="170074" h="387902">
                  <a:moveTo>
                    <a:pt x="0" y="53152"/>
                  </a:moveTo>
                  <a:lnTo>
                    <a:pt x="5846" y="70689"/>
                  </a:lnTo>
                  <a:lnTo>
                    <a:pt x="10015" y="79525"/>
                  </a:lnTo>
                  <a:lnTo>
                    <a:pt x="15241" y="89087"/>
                  </a:lnTo>
                  <a:lnTo>
                    <a:pt x="21172" y="99132"/>
                  </a:lnTo>
                  <a:lnTo>
                    <a:pt x="27573" y="108275"/>
                  </a:lnTo>
                  <a:lnTo>
                    <a:pt x="34288" y="116818"/>
                  </a:lnTo>
                  <a:lnTo>
                    <a:pt x="41211" y="124960"/>
                  </a:lnTo>
                  <a:lnTo>
                    <a:pt x="49497" y="129165"/>
                  </a:lnTo>
                  <a:lnTo>
                    <a:pt x="58692" y="130744"/>
                  </a:lnTo>
                  <a:lnTo>
                    <a:pt x="68492" y="130574"/>
                  </a:lnTo>
                  <a:lnTo>
                    <a:pt x="77472" y="126790"/>
                  </a:lnTo>
                  <a:lnTo>
                    <a:pt x="85906" y="120597"/>
                  </a:lnTo>
                  <a:lnTo>
                    <a:pt x="93976" y="112797"/>
                  </a:lnTo>
                  <a:lnTo>
                    <a:pt x="100580" y="103927"/>
                  </a:lnTo>
                  <a:lnTo>
                    <a:pt x="106205" y="94343"/>
                  </a:lnTo>
                  <a:lnTo>
                    <a:pt x="111179" y="84283"/>
                  </a:lnTo>
                  <a:lnTo>
                    <a:pt x="114495" y="72683"/>
                  </a:lnTo>
                  <a:lnTo>
                    <a:pt x="116706" y="60055"/>
                  </a:lnTo>
                  <a:lnTo>
                    <a:pt x="118180" y="46743"/>
                  </a:lnTo>
                  <a:lnTo>
                    <a:pt x="119162" y="32973"/>
                  </a:lnTo>
                  <a:lnTo>
                    <a:pt x="119817" y="18900"/>
                  </a:lnTo>
                  <a:lnTo>
                    <a:pt x="120254" y="4624"/>
                  </a:lnTo>
                  <a:lnTo>
                    <a:pt x="119321" y="0"/>
                  </a:lnTo>
                  <a:lnTo>
                    <a:pt x="117476" y="1812"/>
                  </a:lnTo>
                  <a:lnTo>
                    <a:pt x="115022" y="7914"/>
                  </a:lnTo>
                  <a:lnTo>
                    <a:pt x="114610" y="16876"/>
                  </a:lnTo>
                  <a:lnTo>
                    <a:pt x="115559" y="27744"/>
                  </a:lnTo>
                  <a:lnTo>
                    <a:pt x="117415" y="39884"/>
                  </a:lnTo>
                  <a:lnTo>
                    <a:pt x="119876" y="51648"/>
                  </a:lnTo>
                  <a:lnTo>
                    <a:pt x="122740" y="63161"/>
                  </a:lnTo>
                  <a:lnTo>
                    <a:pt x="125873" y="74507"/>
                  </a:lnTo>
                  <a:lnTo>
                    <a:pt x="129185" y="90635"/>
                  </a:lnTo>
                  <a:lnTo>
                    <a:pt x="136128" y="131394"/>
                  </a:lnTo>
                  <a:lnTo>
                    <a:pt x="139692" y="149360"/>
                  </a:lnTo>
                  <a:lnTo>
                    <a:pt x="143292" y="165007"/>
                  </a:lnTo>
                  <a:lnTo>
                    <a:pt x="146916" y="179109"/>
                  </a:lnTo>
                  <a:lnTo>
                    <a:pt x="150554" y="192182"/>
                  </a:lnTo>
                  <a:lnTo>
                    <a:pt x="157861" y="216494"/>
                  </a:lnTo>
                  <a:lnTo>
                    <a:pt x="161522" y="230563"/>
                  </a:lnTo>
                  <a:lnTo>
                    <a:pt x="168852" y="262509"/>
                  </a:lnTo>
                  <a:lnTo>
                    <a:pt x="170073" y="277145"/>
                  </a:lnTo>
                  <a:lnTo>
                    <a:pt x="169664" y="290573"/>
                  </a:lnTo>
                  <a:lnTo>
                    <a:pt x="168167" y="303196"/>
                  </a:lnTo>
                  <a:lnTo>
                    <a:pt x="165946" y="315281"/>
                  </a:lnTo>
                  <a:lnTo>
                    <a:pt x="163241" y="327009"/>
                  </a:lnTo>
                  <a:lnTo>
                    <a:pt x="160215" y="338498"/>
                  </a:lnTo>
                  <a:lnTo>
                    <a:pt x="154527" y="349828"/>
                  </a:lnTo>
                  <a:lnTo>
                    <a:pt x="147064" y="361051"/>
                  </a:lnTo>
                  <a:lnTo>
                    <a:pt x="138418" y="372204"/>
                  </a:lnTo>
                  <a:lnTo>
                    <a:pt x="127760" y="379640"/>
                  </a:lnTo>
                  <a:lnTo>
                    <a:pt x="115761" y="384597"/>
                  </a:lnTo>
                  <a:lnTo>
                    <a:pt x="102868" y="387901"/>
                  </a:lnTo>
                  <a:lnTo>
                    <a:pt x="91825" y="387657"/>
                  </a:lnTo>
                  <a:lnTo>
                    <a:pt x="82016" y="385048"/>
                  </a:lnTo>
                  <a:lnTo>
                    <a:pt x="55058" y="3724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376647" y="1728815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0"/>
                  </a:moveTo>
                  <a:lnTo>
                    <a:pt x="47913" y="0"/>
                  </a:lnTo>
                  <a:lnTo>
                    <a:pt x="110116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387659" y="1794884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11011"/>
                  </a:moveTo>
                  <a:lnTo>
                    <a:pt x="23383" y="11011"/>
                  </a:lnTo>
                  <a:lnTo>
                    <a:pt x="33941" y="9788"/>
                  </a:lnTo>
                  <a:lnTo>
                    <a:pt x="44651" y="7749"/>
                  </a:lnTo>
                  <a:lnTo>
                    <a:pt x="55461" y="5166"/>
                  </a:lnTo>
                  <a:lnTo>
                    <a:pt x="68785" y="3444"/>
                  </a:lnTo>
                  <a:lnTo>
                    <a:pt x="83786" y="2296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729017" y="1653264"/>
              <a:ext cx="143152" cy="9482"/>
            </a:xfrm>
            <a:custGeom>
              <a:avLst/>
              <a:gdLst/>
              <a:ahLst/>
              <a:cxnLst/>
              <a:rect l="0" t="0" r="0" b="0"/>
              <a:pathLst>
                <a:path w="143152" h="9482">
                  <a:moveTo>
                    <a:pt x="0" y="9481"/>
                  </a:moveTo>
                  <a:lnTo>
                    <a:pt x="17537" y="3636"/>
                  </a:lnTo>
                  <a:lnTo>
                    <a:pt x="27598" y="1914"/>
                  </a:lnTo>
                  <a:lnTo>
                    <a:pt x="39199" y="766"/>
                  </a:lnTo>
                  <a:lnTo>
                    <a:pt x="51826" y="0"/>
                  </a:lnTo>
                  <a:lnTo>
                    <a:pt x="65138" y="714"/>
                  </a:lnTo>
                  <a:lnTo>
                    <a:pt x="143151" y="9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960261" y="1629710"/>
              <a:ext cx="11012" cy="253267"/>
            </a:xfrm>
            <a:custGeom>
              <a:avLst/>
              <a:gdLst/>
              <a:ahLst/>
              <a:cxnLst/>
              <a:rect l="0" t="0" r="0" b="0"/>
              <a:pathLst>
                <a:path w="11012" h="253267">
                  <a:moveTo>
                    <a:pt x="11011" y="0"/>
                  </a:moveTo>
                  <a:lnTo>
                    <a:pt x="11011" y="61307"/>
                  </a:lnTo>
                  <a:lnTo>
                    <a:pt x="9787" y="75130"/>
                  </a:lnTo>
                  <a:lnTo>
                    <a:pt x="7748" y="89239"/>
                  </a:lnTo>
                  <a:lnTo>
                    <a:pt x="5165" y="103539"/>
                  </a:lnTo>
                  <a:lnTo>
                    <a:pt x="3444" y="120413"/>
                  </a:lnTo>
                  <a:lnTo>
                    <a:pt x="2296" y="139004"/>
                  </a:lnTo>
                  <a:lnTo>
                    <a:pt x="1021" y="178013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081387" y="1649294"/>
              <a:ext cx="180119" cy="191945"/>
            </a:xfrm>
            <a:custGeom>
              <a:avLst/>
              <a:gdLst/>
              <a:ahLst/>
              <a:cxnLst/>
              <a:rect l="0" t="0" r="0" b="0"/>
              <a:pathLst>
                <a:path w="180119" h="191945">
                  <a:moveTo>
                    <a:pt x="11012" y="57497"/>
                  </a:moveTo>
                  <a:lnTo>
                    <a:pt x="5167" y="86726"/>
                  </a:lnTo>
                  <a:lnTo>
                    <a:pt x="5892" y="100230"/>
                  </a:lnTo>
                  <a:lnTo>
                    <a:pt x="8822" y="114126"/>
                  </a:lnTo>
                  <a:lnTo>
                    <a:pt x="13223" y="128285"/>
                  </a:lnTo>
                  <a:lnTo>
                    <a:pt x="18603" y="141394"/>
                  </a:lnTo>
                  <a:lnTo>
                    <a:pt x="24638" y="153804"/>
                  </a:lnTo>
                  <a:lnTo>
                    <a:pt x="31107" y="165748"/>
                  </a:lnTo>
                  <a:lnTo>
                    <a:pt x="40314" y="174934"/>
                  </a:lnTo>
                  <a:lnTo>
                    <a:pt x="51346" y="182282"/>
                  </a:lnTo>
                  <a:lnTo>
                    <a:pt x="63595" y="188404"/>
                  </a:lnTo>
                  <a:lnTo>
                    <a:pt x="76655" y="191262"/>
                  </a:lnTo>
                  <a:lnTo>
                    <a:pt x="90256" y="191944"/>
                  </a:lnTo>
                  <a:lnTo>
                    <a:pt x="104217" y="191174"/>
                  </a:lnTo>
                  <a:lnTo>
                    <a:pt x="117195" y="186991"/>
                  </a:lnTo>
                  <a:lnTo>
                    <a:pt x="129518" y="180532"/>
                  </a:lnTo>
                  <a:lnTo>
                    <a:pt x="141403" y="172555"/>
                  </a:lnTo>
                  <a:lnTo>
                    <a:pt x="150550" y="163567"/>
                  </a:lnTo>
                  <a:lnTo>
                    <a:pt x="157871" y="153904"/>
                  </a:lnTo>
                  <a:lnTo>
                    <a:pt x="163976" y="143792"/>
                  </a:lnTo>
                  <a:lnTo>
                    <a:pt x="169270" y="130932"/>
                  </a:lnTo>
                  <a:lnTo>
                    <a:pt x="174022" y="116242"/>
                  </a:lnTo>
                  <a:lnTo>
                    <a:pt x="178414" y="100331"/>
                  </a:lnTo>
                  <a:lnTo>
                    <a:pt x="180118" y="86053"/>
                  </a:lnTo>
                  <a:lnTo>
                    <a:pt x="180031" y="72864"/>
                  </a:lnTo>
                  <a:lnTo>
                    <a:pt x="178749" y="60401"/>
                  </a:lnTo>
                  <a:lnTo>
                    <a:pt x="174224" y="48421"/>
                  </a:lnTo>
                  <a:lnTo>
                    <a:pt x="167537" y="36765"/>
                  </a:lnTo>
                  <a:lnTo>
                    <a:pt x="159408" y="25323"/>
                  </a:lnTo>
                  <a:lnTo>
                    <a:pt x="150318" y="16472"/>
                  </a:lnTo>
                  <a:lnTo>
                    <a:pt x="140588" y="9347"/>
                  </a:lnTo>
                  <a:lnTo>
                    <a:pt x="130431" y="3374"/>
                  </a:lnTo>
                  <a:lnTo>
                    <a:pt x="117542" y="616"/>
                  </a:lnTo>
                  <a:lnTo>
                    <a:pt x="102831" y="0"/>
                  </a:lnTo>
                  <a:lnTo>
                    <a:pt x="86907" y="813"/>
                  </a:lnTo>
                  <a:lnTo>
                    <a:pt x="72620" y="5026"/>
                  </a:lnTo>
                  <a:lnTo>
                    <a:pt x="59425" y="11505"/>
                  </a:lnTo>
                  <a:lnTo>
                    <a:pt x="46958" y="19495"/>
                  </a:lnTo>
                  <a:lnTo>
                    <a:pt x="36200" y="27268"/>
                  </a:lnTo>
                  <a:lnTo>
                    <a:pt x="26580" y="34898"/>
                  </a:lnTo>
                  <a:lnTo>
                    <a:pt x="0" y="57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514351" y="1519595"/>
              <a:ext cx="148598" cy="4437660"/>
            </a:xfrm>
            <a:custGeom>
              <a:avLst/>
              <a:gdLst/>
              <a:ahLst/>
              <a:cxnLst/>
              <a:rect l="0" t="0" r="0" b="0"/>
              <a:pathLst>
                <a:path w="148598" h="4437660">
                  <a:moveTo>
                    <a:pt x="60505" y="0"/>
                  </a:moveTo>
                  <a:lnTo>
                    <a:pt x="54658" y="40919"/>
                  </a:lnTo>
                  <a:lnTo>
                    <a:pt x="46910" y="164882"/>
                  </a:lnTo>
                  <a:lnTo>
                    <a:pt x="44101" y="190673"/>
                  </a:lnTo>
                  <a:lnTo>
                    <a:pt x="35959" y="331288"/>
                  </a:lnTo>
                  <a:lnTo>
                    <a:pt x="33129" y="360339"/>
                  </a:lnTo>
                  <a:lnTo>
                    <a:pt x="28588" y="486083"/>
                  </a:lnTo>
                  <a:lnTo>
                    <a:pt x="24428" y="620221"/>
                  </a:lnTo>
                  <a:lnTo>
                    <a:pt x="20000" y="691646"/>
                  </a:lnTo>
                  <a:lnTo>
                    <a:pt x="17508" y="800644"/>
                  </a:lnTo>
                  <a:lnTo>
                    <a:pt x="15545" y="911652"/>
                  </a:lnTo>
                  <a:lnTo>
                    <a:pt x="8983" y="1029237"/>
                  </a:lnTo>
                  <a:lnTo>
                    <a:pt x="6495" y="1149315"/>
                  </a:lnTo>
                  <a:lnTo>
                    <a:pt x="5488" y="1477742"/>
                  </a:lnTo>
                  <a:lnTo>
                    <a:pt x="2203" y="1564616"/>
                  </a:lnTo>
                  <a:lnTo>
                    <a:pt x="0" y="1696069"/>
                  </a:lnTo>
                  <a:lnTo>
                    <a:pt x="3833" y="1824742"/>
                  </a:lnTo>
                  <a:lnTo>
                    <a:pt x="5128" y="1994640"/>
                  </a:lnTo>
                  <a:lnTo>
                    <a:pt x="8567" y="2078610"/>
                  </a:lnTo>
                  <a:lnTo>
                    <a:pt x="12951" y="2162015"/>
                  </a:lnTo>
                  <a:lnTo>
                    <a:pt x="16643" y="2291516"/>
                  </a:lnTo>
                  <a:lnTo>
                    <a:pt x="21842" y="2378991"/>
                  </a:lnTo>
                  <a:lnTo>
                    <a:pt x="31648" y="2510782"/>
                  </a:lnTo>
                  <a:lnTo>
                    <a:pt x="35445" y="2598793"/>
                  </a:lnTo>
                  <a:lnTo>
                    <a:pt x="38356" y="2686850"/>
                  </a:lnTo>
                  <a:lnTo>
                    <a:pt x="43727" y="2774926"/>
                  </a:lnTo>
                  <a:lnTo>
                    <a:pt x="64314" y="3039192"/>
                  </a:lnTo>
                  <a:lnTo>
                    <a:pt x="69161" y="3082014"/>
                  </a:lnTo>
                  <a:lnTo>
                    <a:pt x="74841" y="3124021"/>
                  </a:lnTo>
                  <a:lnTo>
                    <a:pt x="81074" y="3165484"/>
                  </a:lnTo>
                  <a:lnTo>
                    <a:pt x="91262" y="3247444"/>
                  </a:lnTo>
                  <a:lnTo>
                    <a:pt x="107771" y="3403877"/>
                  </a:lnTo>
                  <a:lnTo>
                    <a:pt x="112100" y="3478602"/>
                  </a:lnTo>
                  <a:lnTo>
                    <a:pt x="115247" y="3552596"/>
                  </a:lnTo>
                  <a:lnTo>
                    <a:pt x="120725" y="3626266"/>
                  </a:lnTo>
                  <a:lnTo>
                    <a:pt x="130687" y="3730682"/>
                  </a:lnTo>
                  <a:lnTo>
                    <a:pt x="134519" y="3794732"/>
                  </a:lnTo>
                  <a:lnTo>
                    <a:pt x="136980" y="3915605"/>
                  </a:lnTo>
                  <a:lnTo>
                    <a:pt x="140579" y="3974800"/>
                  </a:lnTo>
                  <a:lnTo>
                    <a:pt x="145033" y="4032513"/>
                  </a:lnTo>
                  <a:lnTo>
                    <a:pt x="148127" y="4165375"/>
                  </a:lnTo>
                  <a:lnTo>
                    <a:pt x="148597" y="44376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614798" y="2213323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790983" y="2052572"/>
              <a:ext cx="154163" cy="314914"/>
            </a:xfrm>
            <a:custGeom>
              <a:avLst/>
              <a:gdLst/>
              <a:ahLst/>
              <a:cxnLst/>
              <a:rect l="0" t="0" r="0" b="0"/>
              <a:pathLst>
                <a:path w="154163" h="314914">
                  <a:moveTo>
                    <a:pt x="0" y="50636"/>
                  </a:moveTo>
                  <a:lnTo>
                    <a:pt x="11691" y="33099"/>
                  </a:lnTo>
                  <a:lnTo>
                    <a:pt x="17582" y="25486"/>
                  </a:lnTo>
                  <a:lnTo>
                    <a:pt x="23956" y="17964"/>
                  </a:lnTo>
                  <a:lnTo>
                    <a:pt x="30653" y="10502"/>
                  </a:lnTo>
                  <a:lnTo>
                    <a:pt x="40012" y="5527"/>
                  </a:lnTo>
                  <a:lnTo>
                    <a:pt x="51144" y="2211"/>
                  </a:lnTo>
                  <a:lnTo>
                    <a:pt x="63461" y="0"/>
                  </a:lnTo>
                  <a:lnTo>
                    <a:pt x="76565" y="973"/>
                  </a:lnTo>
                  <a:lnTo>
                    <a:pt x="90196" y="4069"/>
                  </a:lnTo>
                  <a:lnTo>
                    <a:pt x="104177" y="8579"/>
                  </a:lnTo>
                  <a:lnTo>
                    <a:pt x="115944" y="15257"/>
                  </a:lnTo>
                  <a:lnTo>
                    <a:pt x="126237" y="23379"/>
                  </a:lnTo>
                  <a:lnTo>
                    <a:pt x="135545" y="32465"/>
                  </a:lnTo>
                  <a:lnTo>
                    <a:pt x="141750" y="45863"/>
                  </a:lnTo>
                  <a:lnTo>
                    <a:pt x="145888" y="62136"/>
                  </a:lnTo>
                  <a:lnTo>
                    <a:pt x="148646" y="80325"/>
                  </a:lnTo>
                  <a:lnTo>
                    <a:pt x="149261" y="96123"/>
                  </a:lnTo>
                  <a:lnTo>
                    <a:pt x="148447" y="110324"/>
                  </a:lnTo>
                  <a:lnTo>
                    <a:pt x="146681" y="123463"/>
                  </a:lnTo>
                  <a:lnTo>
                    <a:pt x="144281" y="135892"/>
                  </a:lnTo>
                  <a:lnTo>
                    <a:pt x="141457" y="147849"/>
                  </a:lnTo>
                  <a:lnTo>
                    <a:pt x="138351" y="159491"/>
                  </a:lnTo>
                  <a:lnTo>
                    <a:pt x="132609" y="173370"/>
                  </a:lnTo>
                  <a:lnTo>
                    <a:pt x="125112" y="188740"/>
                  </a:lnTo>
                  <a:lnTo>
                    <a:pt x="116443" y="205104"/>
                  </a:lnTo>
                  <a:lnTo>
                    <a:pt x="106992" y="219684"/>
                  </a:lnTo>
                  <a:lnTo>
                    <a:pt x="97022" y="233074"/>
                  </a:lnTo>
                  <a:lnTo>
                    <a:pt x="86704" y="245672"/>
                  </a:lnTo>
                  <a:lnTo>
                    <a:pt x="74932" y="255294"/>
                  </a:lnTo>
                  <a:lnTo>
                    <a:pt x="62190" y="262932"/>
                  </a:lnTo>
                  <a:lnTo>
                    <a:pt x="48801" y="269247"/>
                  </a:lnTo>
                  <a:lnTo>
                    <a:pt x="38651" y="269787"/>
                  </a:lnTo>
                  <a:lnTo>
                    <a:pt x="30662" y="266477"/>
                  </a:lnTo>
                  <a:lnTo>
                    <a:pt x="24111" y="260599"/>
                  </a:lnTo>
                  <a:lnTo>
                    <a:pt x="19745" y="250563"/>
                  </a:lnTo>
                  <a:lnTo>
                    <a:pt x="16834" y="237755"/>
                  </a:lnTo>
                  <a:lnTo>
                    <a:pt x="14893" y="223099"/>
                  </a:lnTo>
                  <a:lnTo>
                    <a:pt x="16046" y="209657"/>
                  </a:lnTo>
                  <a:lnTo>
                    <a:pt x="19262" y="197026"/>
                  </a:lnTo>
                  <a:lnTo>
                    <a:pt x="23853" y="184934"/>
                  </a:lnTo>
                  <a:lnTo>
                    <a:pt x="31807" y="176873"/>
                  </a:lnTo>
                  <a:lnTo>
                    <a:pt x="42004" y="171499"/>
                  </a:lnTo>
                  <a:lnTo>
                    <a:pt x="53696" y="167917"/>
                  </a:lnTo>
                  <a:lnTo>
                    <a:pt x="63938" y="169199"/>
                  </a:lnTo>
                  <a:lnTo>
                    <a:pt x="73213" y="173724"/>
                  </a:lnTo>
                  <a:lnTo>
                    <a:pt x="81843" y="180411"/>
                  </a:lnTo>
                  <a:lnTo>
                    <a:pt x="90044" y="187317"/>
                  </a:lnTo>
                  <a:lnTo>
                    <a:pt x="97958" y="194367"/>
                  </a:lnTo>
                  <a:lnTo>
                    <a:pt x="105681" y="201514"/>
                  </a:lnTo>
                  <a:lnTo>
                    <a:pt x="112053" y="211173"/>
                  </a:lnTo>
                  <a:lnTo>
                    <a:pt x="117525" y="222506"/>
                  </a:lnTo>
                  <a:lnTo>
                    <a:pt x="122396" y="234956"/>
                  </a:lnTo>
                  <a:lnTo>
                    <a:pt x="131071" y="258577"/>
                  </a:lnTo>
                  <a:lnTo>
                    <a:pt x="154162" y="314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044249" y="2147254"/>
              <a:ext cx="143151" cy="176186"/>
            </a:xfrm>
            <a:custGeom>
              <a:avLst/>
              <a:gdLst/>
              <a:ahLst/>
              <a:cxnLst/>
              <a:rect l="0" t="0" r="0" b="0"/>
              <a:pathLst>
                <a:path w="143151" h="176186">
                  <a:moveTo>
                    <a:pt x="0" y="0"/>
                  </a:moveTo>
                  <a:lnTo>
                    <a:pt x="11691" y="23382"/>
                  </a:lnTo>
                  <a:lnTo>
                    <a:pt x="18806" y="33941"/>
                  </a:lnTo>
                  <a:lnTo>
                    <a:pt x="27219" y="44650"/>
                  </a:lnTo>
                  <a:lnTo>
                    <a:pt x="36499" y="55460"/>
                  </a:lnTo>
                  <a:lnTo>
                    <a:pt x="46355" y="67561"/>
                  </a:lnTo>
                  <a:lnTo>
                    <a:pt x="67095" y="94057"/>
                  </a:lnTo>
                  <a:lnTo>
                    <a:pt x="76541" y="105528"/>
                  </a:lnTo>
                  <a:lnTo>
                    <a:pt x="85286" y="115622"/>
                  </a:lnTo>
                  <a:lnTo>
                    <a:pt x="93562" y="124798"/>
                  </a:lnTo>
                  <a:lnTo>
                    <a:pt x="109284" y="141519"/>
                  </a:lnTo>
                  <a:lnTo>
                    <a:pt x="143150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022226" y="2147254"/>
              <a:ext cx="132139" cy="154163"/>
            </a:xfrm>
            <a:custGeom>
              <a:avLst/>
              <a:gdLst/>
              <a:ahLst/>
              <a:cxnLst/>
              <a:rect l="0" t="0" r="0" b="0"/>
              <a:pathLst>
                <a:path w="132139" h="154163">
                  <a:moveTo>
                    <a:pt x="132138" y="0"/>
                  </a:moveTo>
                  <a:lnTo>
                    <a:pt x="114601" y="5845"/>
                  </a:lnTo>
                  <a:lnTo>
                    <a:pt x="106988" y="10014"/>
                  </a:lnTo>
                  <a:lnTo>
                    <a:pt x="99466" y="15241"/>
                  </a:lnTo>
                  <a:lnTo>
                    <a:pt x="92004" y="21172"/>
                  </a:lnTo>
                  <a:lnTo>
                    <a:pt x="83359" y="28797"/>
                  </a:lnTo>
                  <a:lnTo>
                    <a:pt x="63965" y="47057"/>
                  </a:lnTo>
                  <a:lnTo>
                    <a:pt x="54879" y="57065"/>
                  </a:lnTo>
                  <a:lnTo>
                    <a:pt x="46374" y="67407"/>
                  </a:lnTo>
                  <a:lnTo>
                    <a:pt x="38257" y="77973"/>
                  </a:lnTo>
                  <a:lnTo>
                    <a:pt x="30398" y="88687"/>
                  </a:lnTo>
                  <a:lnTo>
                    <a:pt x="22712" y="99500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684971" y="2125231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935030" y="2022970"/>
              <a:ext cx="168382" cy="244469"/>
            </a:xfrm>
            <a:custGeom>
              <a:avLst/>
              <a:gdLst/>
              <a:ahLst/>
              <a:cxnLst/>
              <a:rect l="0" t="0" r="0" b="0"/>
              <a:pathLst>
                <a:path w="168382" h="244469">
                  <a:moveTo>
                    <a:pt x="3207" y="14168"/>
                  </a:moveTo>
                  <a:lnTo>
                    <a:pt x="20744" y="2477"/>
                  </a:lnTo>
                  <a:lnTo>
                    <a:pt x="30804" y="257"/>
                  </a:lnTo>
                  <a:lnTo>
                    <a:pt x="42405" y="0"/>
                  </a:lnTo>
                  <a:lnTo>
                    <a:pt x="55033" y="1052"/>
                  </a:lnTo>
                  <a:lnTo>
                    <a:pt x="67121" y="4201"/>
                  </a:lnTo>
                  <a:lnTo>
                    <a:pt x="78851" y="8747"/>
                  </a:lnTo>
                  <a:lnTo>
                    <a:pt x="90341" y="14225"/>
                  </a:lnTo>
                  <a:lnTo>
                    <a:pt x="99225" y="22770"/>
                  </a:lnTo>
                  <a:lnTo>
                    <a:pt x="106372" y="33362"/>
                  </a:lnTo>
                  <a:lnTo>
                    <a:pt x="112359" y="45316"/>
                  </a:lnTo>
                  <a:lnTo>
                    <a:pt x="115128" y="60627"/>
                  </a:lnTo>
                  <a:lnTo>
                    <a:pt x="115749" y="78176"/>
                  </a:lnTo>
                  <a:lnTo>
                    <a:pt x="114941" y="97216"/>
                  </a:lnTo>
                  <a:lnTo>
                    <a:pt x="113178" y="113579"/>
                  </a:lnTo>
                  <a:lnTo>
                    <a:pt x="110779" y="128159"/>
                  </a:lnTo>
                  <a:lnTo>
                    <a:pt x="107957" y="141549"/>
                  </a:lnTo>
                  <a:lnTo>
                    <a:pt x="104851" y="154147"/>
                  </a:lnTo>
                  <a:lnTo>
                    <a:pt x="101558" y="166216"/>
                  </a:lnTo>
                  <a:lnTo>
                    <a:pt x="98139" y="177932"/>
                  </a:lnTo>
                  <a:lnTo>
                    <a:pt x="93412" y="188190"/>
                  </a:lnTo>
                  <a:lnTo>
                    <a:pt x="87814" y="197476"/>
                  </a:lnTo>
                  <a:lnTo>
                    <a:pt x="81635" y="206113"/>
                  </a:lnTo>
                  <a:lnTo>
                    <a:pt x="73845" y="215542"/>
                  </a:lnTo>
                  <a:lnTo>
                    <a:pt x="64981" y="225498"/>
                  </a:lnTo>
                  <a:lnTo>
                    <a:pt x="55401" y="235806"/>
                  </a:lnTo>
                  <a:lnTo>
                    <a:pt x="44121" y="241455"/>
                  </a:lnTo>
                  <a:lnTo>
                    <a:pt x="31706" y="243997"/>
                  </a:lnTo>
                  <a:lnTo>
                    <a:pt x="18536" y="244468"/>
                  </a:lnTo>
                  <a:lnTo>
                    <a:pt x="9756" y="237442"/>
                  </a:lnTo>
                  <a:lnTo>
                    <a:pt x="3903" y="225416"/>
                  </a:lnTo>
                  <a:lnTo>
                    <a:pt x="0" y="210058"/>
                  </a:lnTo>
                  <a:lnTo>
                    <a:pt x="1069" y="194925"/>
                  </a:lnTo>
                  <a:lnTo>
                    <a:pt x="5453" y="179943"/>
                  </a:lnTo>
                  <a:lnTo>
                    <a:pt x="12045" y="165060"/>
                  </a:lnTo>
                  <a:lnTo>
                    <a:pt x="18888" y="152692"/>
                  </a:lnTo>
                  <a:lnTo>
                    <a:pt x="25896" y="141999"/>
                  </a:lnTo>
                  <a:lnTo>
                    <a:pt x="33015" y="132423"/>
                  </a:lnTo>
                  <a:lnTo>
                    <a:pt x="43878" y="127263"/>
                  </a:lnTo>
                  <a:lnTo>
                    <a:pt x="57239" y="125046"/>
                  </a:lnTo>
                  <a:lnTo>
                    <a:pt x="72263" y="124792"/>
                  </a:lnTo>
                  <a:lnTo>
                    <a:pt x="84726" y="128293"/>
                  </a:lnTo>
                  <a:lnTo>
                    <a:pt x="95482" y="134298"/>
                  </a:lnTo>
                  <a:lnTo>
                    <a:pt x="105099" y="141972"/>
                  </a:lnTo>
                  <a:lnTo>
                    <a:pt x="113959" y="150758"/>
                  </a:lnTo>
                  <a:lnTo>
                    <a:pt x="122311" y="160286"/>
                  </a:lnTo>
                  <a:lnTo>
                    <a:pt x="130327" y="170308"/>
                  </a:lnTo>
                  <a:lnTo>
                    <a:pt x="138118" y="180660"/>
                  </a:lnTo>
                  <a:lnTo>
                    <a:pt x="168381" y="2233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158469" y="2070173"/>
              <a:ext cx="132139" cy="143151"/>
            </a:xfrm>
            <a:custGeom>
              <a:avLst/>
              <a:gdLst/>
              <a:ahLst/>
              <a:cxnLst/>
              <a:rect l="0" t="0" r="0" b="0"/>
              <a:pathLst>
                <a:path w="132139" h="143151">
                  <a:moveTo>
                    <a:pt x="0" y="0"/>
                  </a:moveTo>
                  <a:lnTo>
                    <a:pt x="17537" y="17537"/>
                  </a:lnTo>
                  <a:lnTo>
                    <a:pt x="25149" y="27597"/>
                  </a:lnTo>
                  <a:lnTo>
                    <a:pt x="32672" y="39198"/>
                  </a:lnTo>
                  <a:lnTo>
                    <a:pt x="40134" y="51825"/>
                  </a:lnTo>
                  <a:lnTo>
                    <a:pt x="47555" y="62691"/>
                  </a:lnTo>
                  <a:lnTo>
                    <a:pt x="54950" y="72382"/>
                  </a:lnTo>
                  <a:lnTo>
                    <a:pt x="62327" y="81289"/>
                  </a:lnTo>
                  <a:lnTo>
                    <a:pt x="70916" y="90898"/>
                  </a:lnTo>
                  <a:lnTo>
                    <a:pt x="80311" y="100974"/>
                  </a:lnTo>
                  <a:lnTo>
                    <a:pt x="132138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136445" y="2037138"/>
              <a:ext cx="187198" cy="198209"/>
            </a:xfrm>
            <a:custGeom>
              <a:avLst/>
              <a:gdLst/>
              <a:ahLst/>
              <a:cxnLst/>
              <a:rect l="0" t="0" r="0" b="0"/>
              <a:pathLst>
                <a:path w="187198" h="198209">
                  <a:moveTo>
                    <a:pt x="187197" y="0"/>
                  </a:moveTo>
                  <a:lnTo>
                    <a:pt x="113673" y="73524"/>
                  </a:lnTo>
                  <a:lnTo>
                    <a:pt x="106370" y="82051"/>
                  </a:lnTo>
                  <a:lnTo>
                    <a:pt x="99054" y="91406"/>
                  </a:lnTo>
                  <a:lnTo>
                    <a:pt x="91730" y="101313"/>
                  </a:lnTo>
                  <a:lnTo>
                    <a:pt x="84400" y="110365"/>
                  </a:lnTo>
                  <a:lnTo>
                    <a:pt x="77066" y="118846"/>
                  </a:lnTo>
                  <a:lnTo>
                    <a:pt x="69730" y="126948"/>
                  </a:lnTo>
                  <a:lnTo>
                    <a:pt x="55054" y="142475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383555" y="2451262"/>
              <a:ext cx="3116273" cy="158478"/>
            </a:xfrm>
            <a:custGeom>
              <a:avLst/>
              <a:gdLst/>
              <a:ahLst/>
              <a:cxnLst/>
              <a:rect l="0" t="0" r="0" b="0"/>
              <a:pathLst>
                <a:path w="3116273" h="158478">
                  <a:moveTo>
                    <a:pt x="3116272" y="15327"/>
                  </a:moveTo>
                  <a:lnTo>
                    <a:pt x="3082331" y="14103"/>
                  </a:lnTo>
                  <a:lnTo>
                    <a:pt x="3060811" y="9481"/>
                  </a:lnTo>
                  <a:lnTo>
                    <a:pt x="3016369" y="0"/>
                  </a:lnTo>
                  <a:lnTo>
                    <a:pt x="2928962" y="2194"/>
                  </a:lnTo>
                  <a:lnTo>
                    <a:pt x="2835750" y="3897"/>
                  </a:lnTo>
                  <a:lnTo>
                    <a:pt x="2746537" y="5484"/>
                  </a:lnTo>
                  <a:lnTo>
                    <a:pt x="2711322" y="10136"/>
                  </a:lnTo>
                  <a:lnTo>
                    <a:pt x="2620595" y="14644"/>
                  </a:lnTo>
                  <a:lnTo>
                    <a:pt x="2486428" y="15287"/>
                  </a:lnTo>
                  <a:lnTo>
                    <a:pt x="2446859" y="18572"/>
                  </a:lnTo>
                  <a:lnTo>
                    <a:pt x="2407656" y="22887"/>
                  </a:lnTo>
                  <a:lnTo>
                    <a:pt x="2325937" y="25657"/>
                  </a:lnTo>
                  <a:lnTo>
                    <a:pt x="2265859" y="29399"/>
                  </a:lnTo>
                  <a:lnTo>
                    <a:pt x="2223214" y="33817"/>
                  </a:lnTo>
                  <a:lnTo>
                    <a:pt x="2157934" y="37527"/>
                  </a:lnTo>
                  <a:lnTo>
                    <a:pt x="2136022" y="39915"/>
                  </a:lnTo>
                  <a:lnTo>
                    <a:pt x="2092098" y="44608"/>
                  </a:lnTo>
                  <a:lnTo>
                    <a:pt x="2026098" y="48473"/>
                  </a:lnTo>
                  <a:lnTo>
                    <a:pt x="2004085" y="50883"/>
                  </a:lnTo>
                  <a:lnTo>
                    <a:pt x="1958826" y="55600"/>
                  </a:lnTo>
                  <a:lnTo>
                    <a:pt x="1863248" y="58628"/>
                  </a:lnTo>
                  <a:lnTo>
                    <a:pt x="1773314" y="59226"/>
                  </a:lnTo>
                  <a:lnTo>
                    <a:pt x="1729017" y="62571"/>
                  </a:lnTo>
                  <a:lnTo>
                    <a:pt x="1684859" y="66912"/>
                  </a:lnTo>
                  <a:lnTo>
                    <a:pt x="1593432" y="69699"/>
                  </a:lnTo>
                  <a:lnTo>
                    <a:pt x="1431958" y="70345"/>
                  </a:lnTo>
                  <a:lnTo>
                    <a:pt x="1387659" y="73630"/>
                  </a:lnTo>
                  <a:lnTo>
                    <a:pt x="1343500" y="77945"/>
                  </a:lnTo>
                  <a:lnTo>
                    <a:pt x="1255336" y="80715"/>
                  </a:lnTo>
                  <a:lnTo>
                    <a:pt x="1189254" y="84457"/>
                  </a:lnTo>
                  <a:lnTo>
                    <a:pt x="1145205" y="88874"/>
                  </a:lnTo>
                  <a:lnTo>
                    <a:pt x="1057110" y="91710"/>
                  </a:lnTo>
                  <a:lnTo>
                    <a:pt x="969017" y="92270"/>
                  </a:lnTo>
                  <a:lnTo>
                    <a:pt x="924972" y="95609"/>
                  </a:lnTo>
                  <a:lnTo>
                    <a:pt x="882149" y="99948"/>
                  </a:lnTo>
                  <a:lnTo>
                    <a:pt x="801548" y="102734"/>
                  </a:lnTo>
                  <a:lnTo>
                    <a:pt x="664874" y="103379"/>
                  </a:lnTo>
                  <a:lnTo>
                    <a:pt x="627886" y="106664"/>
                  </a:lnTo>
                  <a:lnTo>
                    <a:pt x="591054" y="110979"/>
                  </a:lnTo>
                  <a:lnTo>
                    <a:pt x="505050" y="113977"/>
                  </a:lnTo>
                  <a:lnTo>
                    <a:pt x="471207" y="117492"/>
                  </a:lnTo>
                  <a:lnTo>
                    <a:pt x="435774" y="121909"/>
                  </a:lnTo>
                  <a:lnTo>
                    <a:pt x="382656" y="125619"/>
                  </a:lnTo>
                  <a:lnTo>
                    <a:pt x="366443" y="128007"/>
                  </a:lnTo>
                  <a:lnTo>
                    <a:pt x="335378" y="132700"/>
                  </a:lnTo>
                  <a:lnTo>
                    <a:pt x="287927" y="136566"/>
                  </a:lnTo>
                  <a:lnTo>
                    <a:pt x="269033" y="138976"/>
                  </a:lnTo>
                  <a:lnTo>
                    <a:pt x="230909" y="143692"/>
                  </a:lnTo>
                  <a:lnTo>
                    <a:pt x="180709" y="147571"/>
                  </a:lnTo>
                  <a:lnTo>
                    <a:pt x="163295" y="149983"/>
                  </a:lnTo>
                  <a:lnTo>
                    <a:pt x="127633" y="154702"/>
                  </a:lnTo>
                  <a:lnTo>
                    <a:pt x="58156" y="157732"/>
                  </a:lnTo>
                  <a:lnTo>
                    <a:pt x="0" y="1584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550780" y="2741878"/>
              <a:ext cx="190253" cy="316832"/>
            </a:xfrm>
            <a:custGeom>
              <a:avLst/>
              <a:gdLst/>
              <a:ahLst/>
              <a:cxnLst/>
              <a:rect l="0" t="0" r="0" b="0"/>
              <a:pathLst>
                <a:path w="190253" h="316832">
                  <a:moveTo>
                    <a:pt x="0" y="0"/>
                  </a:moveTo>
                  <a:lnTo>
                    <a:pt x="5846" y="17537"/>
                  </a:lnTo>
                  <a:lnTo>
                    <a:pt x="8792" y="27597"/>
                  </a:lnTo>
                  <a:lnTo>
                    <a:pt x="18783" y="63915"/>
                  </a:lnTo>
                  <a:lnTo>
                    <a:pt x="25885" y="87135"/>
                  </a:lnTo>
                  <a:lnTo>
                    <a:pt x="28268" y="99689"/>
                  </a:lnTo>
                  <a:lnTo>
                    <a:pt x="29857" y="112953"/>
                  </a:lnTo>
                  <a:lnTo>
                    <a:pt x="30916" y="126689"/>
                  </a:lnTo>
                  <a:lnTo>
                    <a:pt x="35293" y="137070"/>
                  </a:lnTo>
                  <a:lnTo>
                    <a:pt x="41882" y="145215"/>
                  </a:lnTo>
                  <a:lnTo>
                    <a:pt x="49945" y="151868"/>
                  </a:lnTo>
                  <a:lnTo>
                    <a:pt x="57767" y="152632"/>
                  </a:lnTo>
                  <a:lnTo>
                    <a:pt x="65429" y="149472"/>
                  </a:lnTo>
                  <a:lnTo>
                    <a:pt x="72984" y="143694"/>
                  </a:lnTo>
                  <a:lnTo>
                    <a:pt x="81690" y="137395"/>
                  </a:lnTo>
                  <a:lnTo>
                    <a:pt x="101153" y="123871"/>
                  </a:lnTo>
                  <a:lnTo>
                    <a:pt x="112705" y="120510"/>
                  </a:lnTo>
                  <a:lnTo>
                    <a:pt x="125301" y="119492"/>
                  </a:lnTo>
                  <a:lnTo>
                    <a:pt x="138592" y="120037"/>
                  </a:lnTo>
                  <a:lnTo>
                    <a:pt x="149900" y="124071"/>
                  </a:lnTo>
                  <a:lnTo>
                    <a:pt x="159885" y="130431"/>
                  </a:lnTo>
                  <a:lnTo>
                    <a:pt x="168989" y="138341"/>
                  </a:lnTo>
                  <a:lnTo>
                    <a:pt x="176282" y="149732"/>
                  </a:lnTo>
                  <a:lnTo>
                    <a:pt x="182367" y="163444"/>
                  </a:lnTo>
                  <a:lnTo>
                    <a:pt x="187648" y="178703"/>
                  </a:lnTo>
                  <a:lnTo>
                    <a:pt x="189944" y="193769"/>
                  </a:lnTo>
                  <a:lnTo>
                    <a:pt x="190252" y="208708"/>
                  </a:lnTo>
                  <a:lnTo>
                    <a:pt x="189234" y="223560"/>
                  </a:lnTo>
                  <a:lnTo>
                    <a:pt x="186108" y="235909"/>
                  </a:lnTo>
                  <a:lnTo>
                    <a:pt x="181577" y="246589"/>
                  </a:lnTo>
                  <a:lnTo>
                    <a:pt x="176109" y="256156"/>
                  </a:lnTo>
                  <a:lnTo>
                    <a:pt x="170017" y="266204"/>
                  </a:lnTo>
                  <a:lnTo>
                    <a:pt x="156723" y="287157"/>
                  </a:lnTo>
                  <a:lnTo>
                    <a:pt x="148528" y="296660"/>
                  </a:lnTo>
                  <a:lnTo>
                    <a:pt x="139395" y="305442"/>
                  </a:lnTo>
                  <a:lnTo>
                    <a:pt x="129635" y="313744"/>
                  </a:lnTo>
                  <a:lnTo>
                    <a:pt x="119458" y="316831"/>
                  </a:lnTo>
                  <a:lnTo>
                    <a:pt x="109003" y="316442"/>
                  </a:lnTo>
                  <a:lnTo>
                    <a:pt x="98363" y="313736"/>
                  </a:lnTo>
                  <a:lnTo>
                    <a:pt x="88822" y="309485"/>
                  </a:lnTo>
                  <a:lnTo>
                    <a:pt x="80014" y="304204"/>
                  </a:lnTo>
                  <a:lnTo>
                    <a:pt x="55058" y="2863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561792" y="2653786"/>
              <a:ext cx="176186" cy="77082"/>
            </a:xfrm>
            <a:custGeom>
              <a:avLst/>
              <a:gdLst/>
              <a:ahLst/>
              <a:cxnLst/>
              <a:rect l="0" t="0" r="0" b="0"/>
              <a:pathLst>
                <a:path w="176186" h="77082">
                  <a:moveTo>
                    <a:pt x="0" y="77081"/>
                  </a:moveTo>
                  <a:lnTo>
                    <a:pt x="11691" y="65389"/>
                  </a:lnTo>
                  <a:lnTo>
                    <a:pt x="18806" y="59498"/>
                  </a:lnTo>
                  <a:lnTo>
                    <a:pt x="27219" y="53124"/>
                  </a:lnTo>
                  <a:lnTo>
                    <a:pt x="36499" y="46428"/>
                  </a:lnTo>
                  <a:lnTo>
                    <a:pt x="48803" y="39516"/>
                  </a:lnTo>
                  <a:lnTo>
                    <a:pt x="63123" y="32462"/>
                  </a:lnTo>
                  <a:lnTo>
                    <a:pt x="78787" y="25312"/>
                  </a:lnTo>
                  <a:lnTo>
                    <a:pt x="95347" y="19321"/>
                  </a:lnTo>
                  <a:lnTo>
                    <a:pt x="112505" y="14104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925173" y="2840982"/>
              <a:ext cx="207046" cy="396696"/>
            </a:xfrm>
            <a:custGeom>
              <a:avLst/>
              <a:gdLst/>
              <a:ahLst/>
              <a:cxnLst/>
              <a:rect l="0" t="0" r="0" b="0"/>
              <a:pathLst>
                <a:path w="207046" h="396696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13662" y="63915"/>
                  </a:lnTo>
                  <a:lnTo>
                    <a:pt x="20120" y="75645"/>
                  </a:lnTo>
                  <a:lnTo>
                    <a:pt x="28096" y="87135"/>
                  </a:lnTo>
                  <a:lnTo>
                    <a:pt x="35860" y="97242"/>
                  </a:lnTo>
                  <a:lnTo>
                    <a:pt x="43483" y="106428"/>
                  </a:lnTo>
                  <a:lnTo>
                    <a:pt x="51012" y="114998"/>
                  </a:lnTo>
                  <a:lnTo>
                    <a:pt x="59702" y="117041"/>
                  </a:lnTo>
                  <a:lnTo>
                    <a:pt x="69165" y="114733"/>
                  </a:lnTo>
                  <a:lnTo>
                    <a:pt x="79145" y="109523"/>
                  </a:lnTo>
                  <a:lnTo>
                    <a:pt x="88245" y="102380"/>
                  </a:lnTo>
                  <a:lnTo>
                    <a:pt x="96759" y="93947"/>
                  </a:lnTo>
                  <a:lnTo>
                    <a:pt x="104882" y="84655"/>
                  </a:lnTo>
                  <a:lnTo>
                    <a:pt x="110298" y="73566"/>
                  </a:lnTo>
                  <a:lnTo>
                    <a:pt x="113908" y="61279"/>
                  </a:lnTo>
                  <a:lnTo>
                    <a:pt x="116315" y="48194"/>
                  </a:lnTo>
                  <a:lnTo>
                    <a:pt x="119143" y="35800"/>
                  </a:lnTo>
                  <a:lnTo>
                    <a:pt x="122251" y="23867"/>
                  </a:lnTo>
                  <a:lnTo>
                    <a:pt x="125547" y="12241"/>
                  </a:lnTo>
                  <a:lnTo>
                    <a:pt x="128968" y="8160"/>
                  </a:lnTo>
                  <a:lnTo>
                    <a:pt x="132472" y="9111"/>
                  </a:lnTo>
                  <a:lnTo>
                    <a:pt x="136032" y="13415"/>
                  </a:lnTo>
                  <a:lnTo>
                    <a:pt x="139628" y="23626"/>
                  </a:lnTo>
                  <a:lnTo>
                    <a:pt x="143250" y="37774"/>
                  </a:lnTo>
                  <a:lnTo>
                    <a:pt x="146887" y="54547"/>
                  </a:lnTo>
                  <a:lnTo>
                    <a:pt x="150536" y="69399"/>
                  </a:lnTo>
                  <a:lnTo>
                    <a:pt x="154191" y="82972"/>
                  </a:lnTo>
                  <a:lnTo>
                    <a:pt x="157852" y="95690"/>
                  </a:lnTo>
                  <a:lnTo>
                    <a:pt x="161516" y="112734"/>
                  </a:lnTo>
                  <a:lnTo>
                    <a:pt x="165183" y="132661"/>
                  </a:lnTo>
                  <a:lnTo>
                    <a:pt x="168850" y="154510"/>
                  </a:lnTo>
                  <a:lnTo>
                    <a:pt x="172519" y="172747"/>
                  </a:lnTo>
                  <a:lnTo>
                    <a:pt x="176189" y="188575"/>
                  </a:lnTo>
                  <a:lnTo>
                    <a:pt x="179858" y="202798"/>
                  </a:lnTo>
                  <a:lnTo>
                    <a:pt x="183528" y="215950"/>
                  </a:lnTo>
                  <a:lnTo>
                    <a:pt x="190868" y="240352"/>
                  </a:lnTo>
                  <a:lnTo>
                    <a:pt x="194538" y="254445"/>
                  </a:lnTo>
                  <a:lnTo>
                    <a:pt x="201879" y="286417"/>
                  </a:lnTo>
                  <a:lnTo>
                    <a:pt x="204326" y="302284"/>
                  </a:lnTo>
                  <a:lnTo>
                    <a:pt x="205958" y="317756"/>
                  </a:lnTo>
                  <a:lnTo>
                    <a:pt x="207045" y="332964"/>
                  </a:lnTo>
                  <a:lnTo>
                    <a:pt x="205323" y="346774"/>
                  </a:lnTo>
                  <a:lnTo>
                    <a:pt x="201728" y="359651"/>
                  </a:lnTo>
                  <a:lnTo>
                    <a:pt x="196885" y="371906"/>
                  </a:lnTo>
                  <a:lnTo>
                    <a:pt x="189985" y="381300"/>
                  </a:lnTo>
                  <a:lnTo>
                    <a:pt x="181714" y="388785"/>
                  </a:lnTo>
                  <a:lnTo>
                    <a:pt x="172530" y="395000"/>
                  </a:lnTo>
                  <a:lnTo>
                    <a:pt x="162737" y="396695"/>
                  </a:lnTo>
                  <a:lnTo>
                    <a:pt x="152538" y="395379"/>
                  </a:lnTo>
                  <a:lnTo>
                    <a:pt x="142068" y="392054"/>
                  </a:lnTo>
                  <a:lnTo>
                    <a:pt x="132641" y="384944"/>
                  </a:lnTo>
                  <a:lnTo>
                    <a:pt x="123909" y="375309"/>
                  </a:lnTo>
                  <a:lnTo>
                    <a:pt x="99105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332601" y="2796936"/>
              <a:ext cx="143152" cy="33036"/>
            </a:xfrm>
            <a:custGeom>
              <a:avLst/>
              <a:gdLst/>
              <a:ahLst/>
              <a:cxnLst/>
              <a:rect l="0" t="0" r="0" b="0"/>
              <a:pathLst>
                <a:path w="143152" h="33036">
                  <a:moveTo>
                    <a:pt x="0" y="0"/>
                  </a:moveTo>
                  <a:lnTo>
                    <a:pt x="23383" y="5846"/>
                  </a:lnTo>
                  <a:lnTo>
                    <a:pt x="33941" y="8791"/>
                  </a:lnTo>
                  <a:lnTo>
                    <a:pt x="55461" y="15327"/>
                  </a:lnTo>
                  <a:lnTo>
                    <a:pt x="77260" y="22309"/>
                  </a:lnTo>
                  <a:lnTo>
                    <a:pt x="143151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398671" y="2863005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11012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695983" y="2746546"/>
              <a:ext cx="77082" cy="6345"/>
            </a:xfrm>
            <a:custGeom>
              <a:avLst/>
              <a:gdLst/>
              <a:ahLst/>
              <a:cxnLst/>
              <a:rect l="0" t="0" r="0" b="0"/>
              <a:pathLst>
                <a:path w="77082" h="6345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8" y="891"/>
                  </a:lnTo>
                  <a:lnTo>
                    <a:pt x="77081" y="6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899599" y="2648897"/>
              <a:ext cx="192801" cy="308517"/>
            </a:xfrm>
            <a:custGeom>
              <a:avLst/>
              <a:gdLst/>
              <a:ahLst/>
              <a:cxnLst/>
              <a:rect l="0" t="0" r="0" b="0"/>
              <a:pathLst>
                <a:path w="192801" h="308517">
                  <a:moveTo>
                    <a:pt x="16615" y="37923"/>
                  </a:moveTo>
                  <a:lnTo>
                    <a:pt x="22460" y="14541"/>
                  </a:lnTo>
                  <a:lnTo>
                    <a:pt x="30300" y="7653"/>
                  </a:lnTo>
                  <a:lnTo>
                    <a:pt x="41643" y="3061"/>
                  </a:lnTo>
                  <a:lnTo>
                    <a:pt x="55324" y="0"/>
                  </a:lnTo>
                  <a:lnTo>
                    <a:pt x="66891" y="1629"/>
                  </a:lnTo>
                  <a:lnTo>
                    <a:pt x="77050" y="6386"/>
                  </a:lnTo>
                  <a:lnTo>
                    <a:pt x="86269" y="13228"/>
                  </a:lnTo>
                  <a:lnTo>
                    <a:pt x="93639" y="21460"/>
                  </a:lnTo>
                  <a:lnTo>
                    <a:pt x="99776" y="30618"/>
                  </a:lnTo>
                  <a:lnTo>
                    <a:pt x="105090" y="40394"/>
                  </a:lnTo>
                  <a:lnTo>
                    <a:pt x="109856" y="50582"/>
                  </a:lnTo>
                  <a:lnTo>
                    <a:pt x="114258" y="61045"/>
                  </a:lnTo>
                  <a:lnTo>
                    <a:pt x="118415" y="71690"/>
                  </a:lnTo>
                  <a:lnTo>
                    <a:pt x="119964" y="86128"/>
                  </a:lnTo>
                  <a:lnTo>
                    <a:pt x="119772" y="103095"/>
                  </a:lnTo>
                  <a:lnTo>
                    <a:pt x="118421" y="121747"/>
                  </a:lnTo>
                  <a:lnTo>
                    <a:pt x="116297" y="137852"/>
                  </a:lnTo>
                  <a:lnTo>
                    <a:pt x="113657" y="152259"/>
                  </a:lnTo>
                  <a:lnTo>
                    <a:pt x="104097" y="193336"/>
                  </a:lnTo>
                  <a:lnTo>
                    <a:pt x="100630" y="207601"/>
                  </a:lnTo>
                  <a:lnTo>
                    <a:pt x="97095" y="220782"/>
                  </a:lnTo>
                  <a:lnTo>
                    <a:pt x="89905" y="245215"/>
                  </a:lnTo>
                  <a:lnTo>
                    <a:pt x="85051" y="255646"/>
                  </a:lnTo>
                  <a:lnTo>
                    <a:pt x="79368" y="265047"/>
                  </a:lnTo>
                  <a:lnTo>
                    <a:pt x="73133" y="273761"/>
                  </a:lnTo>
                  <a:lnTo>
                    <a:pt x="65305" y="283241"/>
                  </a:lnTo>
                  <a:lnTo>
                    <a:pt x="56416" y="293231"/>
                  </a:lnTo>
                  <a:lnTo>
                    <a:pt x="46820" y="303562"/>
                  </a:lnTo>
                  <a:lnTo>
                    <a:pt x="36752" y="308002"/>
                  </a:lnTo>
                  <a:lnTo>
                    <a:pt x="26368" y="308516"/>
                  </a:lnTo>
                  <a:lnTo>
                    <a:pt x="15777" y="306411"/>
                  </a:lnTo>
                  <a:lnTo>
                    <a:pt x="8715" y="300114"/>
                  </a:lnTo>
                  <a:lnTo>
                    <a:pt x="4007" y="291021"/>
                  </a:lnTo>
                  <a:lnTo>
                    <a:pt x="869" y="280066"/>
                  </a:lnTo>
                  <a:lnTo>
                    <a:pt x="0" y="265421"/>
                  </a:lnTo>
                  <a:lnTo>
                    <a:pt x="644" y="248317"/>
                  </a:lnTo>
                  <a:lnTo>
                    <a:pt x="2298" y="229573"/>
                  </a:lnTo>
                  <a:lnTo>
                    <a:pt x="4623" y="213407"/>
                  </a:lnTo>
                  <a:lnTo>
                    <a:pt x="7397" y="198959"/>
                  </a:lnTo>
                  <a:lnTo>
                    <a:pt x="10469" y="185656"/>
                  </a:lnTo>
                  <a:lnTo>
                    <a:pt x="14965" y="173117"/>
                  </a:lnTo>
                  <a:lnTo>
                    <a:pt x="20409" y="161087"/>
                  </a:lnTo>
                  <a:lnTo>
                    <a:pt x="26485" y="149397"/>
                  </a:lnTo>
                  <a:lnTo>
                    <a:pt x="36654" y="142826"/>
                  </a:lnTo>
                  <a:lnTo>
                    <a:pt x="49550" y="139670"/>
                  </a:lnTo>
                  <a:lnTo>
                    <a:pt x="64265" y="138789"/>
                  </a:lnTo>
                  <a:lnTo>
                    <a:pt x="77746" y="140649"/>
                  </a:lnTo>
                  <a:lnTo>
                    <a:pt x="90404" y="144336"/>
                  </a:lnTo>
                  <a:lnTo>
                    <a:pt x="102513" y="149241"/>
                  </a:lnTo>
                  <a:lnTo>
                    <a:pt x="114256" y="157405"/>
                  </a:lnTo>
                  <a:lnTo>
                    <a:pt x="125755" y="167741"/>
                  </a:lnTo>
                  <a:lnTo>
                    <a:pt x="137093" y="179527"/>
                  </a:lnTo>
                  <a:lnTo>
                    <a:pt x="147097" y="191054"/>
                  </a:lnTo>
                  <a:lnTo>
                    <a:pt x="156214" y="202409"/>
                  </a:lnTo>
                  <a:lnTo>
                    <a:pt x="192800" y="2361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191503" y="2741878"/>
              <a:ext cx="121129" cy="165175"/>
            </a:xfrm>
            <a:custGeom>
              <a:avLst/>
              <a:gdLst/>
              <a:ahLst/>
              <a:cxnLst/>
              <a:rect l="0" t="0" r="0" b="0"/>
              <a:pathLst>
                <a:path w="121129" h="165175">
                  <a:moveTo>
                    <a:pt x="0" y="0"/>
                  </a:moveTo>
                  <a:lnTo>
                    <a:pt x="5846" y="17537"/>
                  </a:lnTo>
                  <a:lnTo>
                    <a:pt x="11238" y="27597"/>
                  </a:lnTo>
                  <a:lnTo>
                    <a:pt x="18504" y="39198"/>
                  </a:lnTo>
                  <a:lnTo>
                    <a:pt x="73204" y="120843"/>
                  </a:lnTo>
                  <a:lnTo>
                    <a:pt x="81838" y="130726"/>
                  </a:lnTo>
                  <a:lnTo>
                    <a:pt x="91264" y="139762"/>
                  </a:lnTo>
                  <a:lnTo>
                    <a:pt x="121128" y="1651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191503" y="2741878"/>
              <a:ext cx="110117" cy="209221"/>
            </a:xfrm>
            <a:custGeom>
              <a:avLst/>
              <a:gdLst/>
              <a:ahLst/>
              <a:cxnLst/>
              <a:rect l="0" t="0" r="0" b="0"/>
              <a:pathLst>
                <a:path w="110117" h="209221">
                  <a:moveTo>
                    <a:pt x="110116" y="0"/>
                  </a:moveTo>
                  <a:lnTo>
                    <a:pt x="98424" y="11692"/>
                  </a:lnTo>
                  <a:lnTo>
                    <a:pt x="92533" y="18806"/>
                  </a:lnTo>
                  <a:lnTo>
                    <a:pt x="86158" y="27220"/>
                  </a:lnTo>
                  <a:lnTo>
                    <a:pt x="72551" y="46356"/>
                  </a:lnTo>
                  <a:lnTo>
                    <a:pt x="58346" y="67096"/>
                  </a:lnTo>
                  <a:lnTo>
                    <a:pt x="52357" y="77765"/>
                  </a:lnTo>
                  <a:lnTo>
                    <a:pt x="47140" y="88549"/>
                  </a:lnTo>
                  <a:lnTo>
                    <a:pt x="42438" y="99408"/>
                  </a:lnTo>
                  <a:lnTo>
                    <a:pt x="36857" y="110319"/>
                  </a:lnTo>
                  <a:lnTo>
                    <a:pt x="30688" y="121263"/>
                  </a:lnTo>
                  <a:lnTo>
                    <a:pt x="24130" y="132229"/>
                  </a:lnTo>
                  <a:lnTo>
                    <a:pt x="18533" y="144434"/>
                  </a:lnTo>
                  <a:lnTo>
                    <a:pt x="13579" y="157465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466792" y="2763901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11012"/>
                  </a:moveTo>
                  <a:lnTo>
                    <a:pt x="51177" y="11012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742081" y="2642774"/>
              <a:ext cx="22025" cy="242255"/>
            </a:xfrm>
            <a:custGeom>
              <a:avLst/>
              <a:gdLst/>
              <a:ahLst/>
              <a:cxnLst/>
              <a:rect l="0" t="0" r="0" b="0"/>
              <a:pathLst>
                <a:path w="22025" h="242255">
                  <a:moveTo>
                    <a:pt x="0" y="0"/>
                  </a:moveTo>
                  <a:lnTo>
                    <a:pt x="0" y="103538"/>
                  </a:lnTo>
                  <a:lnTo>
                    <a:pt x="1224" y="120413"/>
                  </a:lnTo>
                  <a:lnTo>
                    <a:pt x="3263" y="139004"/>
                  </a:lnTo>
                  <a:lnTo>
                    <a:pt x="5846" y="158739"/>
                  </a:lnTo>
                  <a:lnTo>
                    <a:pt x="8791" y="176789"/>
                  </a:lnTo>
                  <a:lnTo>
                    <a:pt x="11979" y="193717"/>
                  </a:lnTo>
                  <a:lnTo>
                    <a:pt x="22024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863209" y="2598896"/>
              <a:ext cx="158160" cy="251311"/>
            </a:xfrm>
            <a:custGeom>
              <a:avLst/>
              <a:gdLst/>
              <a:ahLst/>
              <a:cxnLst/>
              <a:rect l="0" t="0" r="0" b="0"/>
              <a:pathLst>
                <a:path w="158160" h="251311">
                  <a:moveTo>
                    <a:pt x="44046" y="54890"/>
                  </a:moveTo>
                  <a:lnTo>
                    <a:pt x="38200" y="72427"/>
                  </a:lnTo>
                  <a:lnTo>
                    <a:pt x="36478" y="82487"/>
                  </a:lnTo>
                  <a:lnTo>
                    <a:pt x="35330" y="94087"/>
                  </a:lnTo>
                  <a:lnTo>
                    <a:pt x="34565" y="106715"/>
                  </a:lnTo>
                  <a:lnTo>
                    <a:pt x="33714" y="140322"/>
                  </a:lnTo>
                  <a:lnTo>
                    <a:pt x="33488" y="159561"/>
                  </a:lnTo>
                  <a:lnTo>
                    <a:pt x="34560" y="176058"/>
                  </a:lnTo>
                  <a:lnTo>
                    <a:pt x="36498" y="190726"/>
                  </a:lnTo>
                  <a:lnTo>
                    <a:pt x="39014" y="204176"/>
                  </a:lnTo>
                  <a:lnTo>
                    <a:pt x="43138" y="216813"/>
                  </a:lnTo>
                  <a:lnTo>
                    <a:pt x="48335" y="228908"/>
                  </a:lnTo>
                  <a:lnTo>
                    <a:pt x="54246" y="240642"/>
                  </a:lnTo>
                  <a:lnTo>
                    <a:pt x="63081" y="247241"/>
                  </a:lnTo>
                  <a:lnTo>
                    <a:pt x="73865" y="250417"/>
                  </a:lnTo>
                  <a:lnTo>
                    <a:pt x="85948" y="251310"/>
                  </a:lnTo>
                  <a:lnTo>
                    <a:pt x="97674" y="248236"/>
                  </a:lnTo>
                  <a:lnTo>
                    <a:pt x="109162" y="242515"/>
                  </a:lnTo>
                  <a:lnTo>
                    <a:pt x="120491" y="235031"/>
                  </a:lnTo>
                  <a:lnTo>
                    <a:pt x="129268" y="225148"/>
                  </a:lnTo>
                  <a:lnTo>
                    <a:pt x="136343" y="213665"/>
                  </a:lnTo>
                  <a:lnTo>
                    <a:pt x="142282" y="201116"/>
                  </a:lnTo>
                  <a:lnTo>
                    <a:pt x="147465" y="187855"/>
                  </a:lnTo>
                  <a:lnTo>
                    <a:pt x="152144" y="174121"/>
                  </a:lnTo>
                  <a:lnTo>
                    <a:pt x="156487" y="160071"/>
                  </a:lnTo>
                  <a:lnTo>
                    <a:pt x="158159" y="147034"/>
                  </a:lnTo>
                  <a:lnTo>
                    <a:pt x="158050" y="134672"/>
                  </a:lnTo>
                  <a:lnTo>
                    <a:pt x="156754" y="122760"/>
                  </a:lnTo>
                  <a:lnTo>
                    <a:pt x="152051" y="89948"/>
                  </a:lnTo>
                  <a:lnTo>
                    <a:pt x="149084" y="70921"/>
                  </a:lnTo>
                  <a:lnTo>
                    <a:pt x="143435" y="54566"/>
                  </a:lnTo>
                  <a:lnTo>
                    <a:pt x="135999" y="39991"/>
                  </a:lnTo>
                  <a:lnTo>
                    <a:pt x="127371" y="26605"/>
                  </a:lnTo>
                  <a:lnTo>
                    <a:pt x="117948" y="16457"/>
                  </a:lnTo>
                  <a:lnTo>
                    <a:pt x="107996" y="8468"/>
                  </a:lnTo>
                  <a:lnTo>
                    <a:pt x="97691" y="1919"/>
                  </a:lnTo>
                  <a:lnTo>
                    <a:pt x="87150" y="0"/>
                  </a:lnTo>
                  <a:lnTo>
                    <a:pt x="76452" y="1167"/>
                  </a:lnTo>
                  <a:lnTo>
                    <a:pt x="65651" y="4393"/>
                  </a:lnTo>
                  <a:lnTo>
                    <a:pt x="56002" y="10213"/>
                  </a:lnTo>
                  <a:lnTo>
                    <a:pt x="47122" y="17765"/>
                  </a:lnTo>
                  <a:lnTo>
                    <a:pt x="38755" y="26469"/>
                  </a:lnTo>
                  <a:lnTo>
                    <a:pt x="30731" y="35942"/>
                  </a:lnTo>
                  <a:lnTo>
                    <a:pt x="22935" y="45929"/>
                  </a:lnTo>
                  <a:lnTo>
                    <a:pt x="0" y="76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484711" y="3193352"/>
              <a:ext cx="627660" cy="76908"/>
            </a:xfrm>
            <a:custGeom>
              <a:avLst/>
              <a:gdLst/>
              <a:ahLst/>
              <a:cxnLst/>
              <a:rect l="0" t="0" r="0" b="0"/>
              <a:pathLst>
                <a:path w="627660" h="76908">
                  <a:moveTo>
                    <a:pt x="0" y="55058"/>
                  </a:moveTo>
                  <a:lnTo>
                    <a:pt x="23383" y="55058"/>
                  </a:lnTo>
                  <a:lnTo>
                    <a:pt x="38835" y="56282"/>
                  </a:lnTo>
                  <a:lnTo>
                    <a:pt x="78843" y="60904"/>
                  </a:lnTo>
                  <a:lnTo>
                    <a:pt x="97832" y="63849"/>
                  </a:lnTo>
                  <a:lnTo>
                    <a:pt x="115385" y="67036"/>
                  </a:lnTo>
                  <a:lnTo>
                    <a:pt x="131981" y="70385"/>
                  </a:lnTo>
                  <a:lnTo>
                    <a:pt x="149163" y="72617"/>
                  </a:lnTo>
                  <a:lnTo>
                    <a:pt x="166735" y="74105"/>
                  </a:lnTo>
                  <a:lnTo>
                    <a:pt x="184567" y="75097"/>
                  </a:lnTo>
                  <a:lnTo>
                    <a:pt x="220694" y="76199"/>
                  </a:lnTo>
                  <a:lnTo>
                    <a:pt x="287888" y="76907"/>
                  </a:lnTo>
                  <a:lnTo>
                    <a:pt x="303264" y="75741"/>
                  </a:lnTo>
                  <a:lnTo>
                    <a:pt x="318409" y="73741"/>
                  </a:lnTo>
                  <a:lnTo>
                    <a:pt x="349511" y="68256"/>
                  </a:lnTo>
                  <a:lnTo>
                    <a:pt x="383726" y="61739"/>
                  </a:lnTo>
                  <a:lnTo>
                    <a:pt x="398968" y="58289"/>
                  </a:lnTo>
                  <a:lnTo>
                    <a:pt x="412799" y="54765"/>
                  </a:lnTo>
                  <a:lnTo>
                    <a:pt x="425691" y="51192"/>
                  </a:lnTo>
                  <a:lnTo>
                    <a:pt x="439179" y="46363"/>
                  </a:lnTo>
                  <a:lnTo>
                    <a:pt x="453066" y="40697"/>
                  </a:lnTo>
                  <a:lnTo>
                    <a:pt x="467217" y="34472"/>
                  </a:lnTo>
                  <a:lnTo>
                    <a:pt x="480322" y="29099"/>
                  </a:lnTo>
                  <a:lnTo>
                    <a:pt x="492729" y="24294"/>
                  </a:lnTo>
                  <a:lnTo>
                    <a:pt x="504671" y="19866"/>
                  </a:lnTo>
                  <a:lnTo>
                    <a:pt x="517526" y="15691"/>
                  </a:lnTo>
                  <a:lnTo>
                    <a:pt x="530991" y="11685"/>
                  </a:lnTo>
                  <a:lnTo>
                    <a:pt x="544861" y="7790"/>
                  </a:lnTo>
                  <a:lnTo>
                    <a:pt x="560225" y="5193"/>
                  </a:lnTo>
                  <a:lnTo>
                    <a:pt x="576586" y="3462"/>
                  </a:lnTo>
                  <a:lnTo>
                    <a:pt x="62765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663932" y="3331111"/>
              <a:ext cx="206522" cy="247647"/>
            </a:xfrm>
            <a:custGeom>
              <a:avLst/>
              <a:gdLst/>
              <a:ahLst/>
              <a:cxnLst/>
              <a:rect l="0" t="0" r="0" b="0"/>
              <a:pathLst>
                <a:path w="206522" h="247647">
                  <a:moveTo>
                    <a:pt x="140114" y="16403"/>
                  </a:moveTo>
                  <a:lnTo>
                    <a:pt x="122577" y="10557"/>
                  </a:lnTo>
                  <a:lnTo>
                    <a:pt x="112518" y="8835"/>
                  </a:lnTo>
                  <a:lnTo>
                    <a:pt x="100917" y="7687"/>
                  </a:lnTo>
                  <a:lnTo>
                    <a:pt x="88289" y="6922"/>
                  </a:lnTo>
                  <a:lnTo>
                    <a:pt x="76200" y="5188"/>
                  </a:lnTo>
                  <a:lnTo>
                    <a:pt x="64470" y="2809"/>
                  </a:lnTo>
                  <a:lnTo>
                    <a:pt x="52980" y="0"/>
                  </a:lnTo>
                  <a:lnTo>
                    <a:pt x="42873" y="573"/>
                  </a:lnTo>
                  <a:lnTo>
                    <a:pt x="33687" y="3403"/>
                  </a:lnTo>
                  <a:lnTo>
                    <a:pt x="25117" y="7736"/>
                  </a:lnTo>
                  <a:lnTo>
                    <a:pt x="18180" y="14296"/>
                  </a:lnTo>
                  <a:lnTo>
                    <a:pt x="12331" y="22339"/>
                  </a:lnTo>
                  <a:lnTo>
                    <a:pt x="7209" y="31372"/>
                  </a:lnTo>
                  <a:lnTo>
                    <a:pt x="3794" y="42288"/>
                  </a:lnTo>
                  <a:lnTo>
                    <a:pt x="1517" y="54459"/>
                  </a:lnTo>
                  <a:lnTo>
                    <a:pt x="0" y="67467"/>
                  </a:lnTo>
                  <a:lnTo>
                    <a:pt x="2658" y="77363"/>
                  </a:lnTo>
                  <a:lnTo>
                    <a:pt x="8101" y="85184"/>
                  </a:lnTo>
                  <a:lnTo>
                    <a:pt x="15401" y="91621"/>
                  </a:lnTo>
                  <a:lnTo>
                    <a:pt x="26384" y="95913"/>
                  </a:lnTo>
                  <a:lnTo>
                    <a:pt x="39824" y="98774"/>
                  </a:lnTo>
                  <a:lnTo>
                    <a:pt x="54901" y="100681"/>
                  </a:lnTo>
                  <a:lnTo>
                    <a:pt x="69847" y="101953"/>
                  </a:lnTo>
                  <a:lnTo>
                    <a:pt x="84705" y="102800"/>
                  </a:lnTo>
                  <a:lnTo>
                    <a:pt x="99504" y="103365"/>
                  </a:lnTo>
                  <a:lnTo>
                    <a:pt x="114265" y="106189"/>
                  </a:lnTo>
                  <a:lnTo>
                    <a:pt x="128999" y="110519"/>
                  </a:lnTo>
                  <a:lnTo>
                    <a:pt x="169856" y="125041"/>
                  </a:lnTo>
                  <a:lnTo>
                    <a:pt x="181965" y="129204"/>
                  </a:lnTo>
                  <a:lnTo>
                    <a:pt x="191262" y="136873"/>
                  </a:lnTo>
                  <a:lnTo>
                    <a:pt x="198683" y="146880"/>
                  </a:lnTo>
                  <a:lnTo>
                    <a:pt x="204854" y="158446"/>
                  </a:lnTo>
                  <a:lnTo>
                    <a:pt x="206521" y="169826"/>
                  </a:lnTo>
                  <a:lnTo>
                    <a:pt x="205185" y="181084"/>
                  </a:lnTo>
                  <a:lnTo>
                    <a:pt x="201847" y="192260"/>
                  </a:lnTo>
                  <a:lnTo>
                    <a:pt x="195952" y="202157"/>
                  </a:lnTo>
                  <a:lnTo>
                    <a:pt x="188351" y="211203"/>
                  </a:lnTo>
                  <a:lnTo>
                    <a:pt x="179613" y="219680"/>
                  </a:lnTo>
                  <a:lnTo>
                    <a:pt x="170118" y="226555"/>
                  </a:lnTo>
                  <a:lnTo>
                    <a:pt x="160117" y="232362"/>
                  </a:lnTo>
                  <a:lnTo>
                    <a:pt x="118091" y="247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927226" y="3117976"/>
              <a:ext cx="1156214" cy="42342"/>
            </a:xfrm>
            <a:custGeom>
              <a:avLst/>
              <a:gdLst/>
              <a:ahLst/>
              <a:cxnLst/>
              <a:rect l="0" t="0" r="0" b="0"/>
              <a:pathLst>
                <a:path w="1156214" h="42342">
                  <a:moveTo>
                    <a:pt x="0" y="31330"/>
                  </a:moveTo>
                  <a:lnTo>
                    <a:pt x="29227" y="25484"/>
                  </a:lnTo>
                  <a:lnTo>
                    <a:pt x="47625" y="22539"/>
                  </a:lnTo>
                  <a:lnTo>
                    <a:pt x="94169" y="16004"/>
                  </a:lnTo>
                  <a:lnTo>
                    <a:pt x="117837" y="13771"/>
                  </a:lnTo>
                  <a:lnTo>
                    <a:pt x="140957" y="12283"/>
                  </a:lnTo>
                  <a:lnTo>
                    <a:pt x="163711" y="11291"/>
                  </a:lnTo>
                  <a:lnTo>
                    <a:pt x="186221" y="9406"/>
                  </a:lnTo>
                  <a:lnTo>
                    <a:pt x="208570" y="6926"/>
                  </a:lnTo>
                  <a:lnTo>
                    <a:pt x="230809" y="4049"/>
                  </a:lnTo>
                  <a:lnTo>
                    <a:pt x="254200" y="2131"/>
                  </a:lnTo>
                  <a:lnTo>
                    <a:pt x="278358" y="853"/>
                  </a:lnTo>
                  <a:lnTo>
                    <a:pt x="303029" y="0"/>
                  </a:lnTo>
                  <a:lnTo>
                    <a:pt x="326817" y="655"/>
                  </a:lnTo>
                  <a:lnTo>
                    <a:pt x="350016" y="2316"/>
                  </a:lnTo>
                  <a:lnTo>
                    <a:pt x="372824" y="4646"/>
                  </a:lnTo>
                  <a:lnTo>
                    <a:pt x="395370" y="6200"/>
                  </a:lnTo>
                  <a:lnTo>
                    <a:pt x="417742" y="7235"/>
                  </a:lnTo>
                  <a:lnTo>
                    <a:pt x="462175" y="8386"/>
                  </a:lnTo>
                  <a:lnTo>
                    <a:pt x="993875" y="9307"/>
                  </a:lnTo>
                  <a:lnTo>
                    <a:pt x="1008836" y="10530"/>
                  </a:lnTo>
                  <a:lnTo>
                    <a:pt x="1023704" y="12570"/>
                  </a:lnTo>
                  <a:lnTo>
                    <a:pt x="1038510" y="15153"/>
                  </a:lnTo>
                  <a:lnTo>
                    <a:pt x="1053274" y="16875"/>
                  </a:lnTo>
                  <a:lnTo>
                    <a:pt x="1068011" y="18023"/>
                  </a:lnTo>
                  <a:lnTo>
                    <a:pt x="1082730" y="18788"/>
                  </a:lnTo>
                  <a:lnTo>
                    <a:pt x="1096212" y="20522"/>
                  </a:lnTo>
                  <a:lnTo>
                    <a:pt x="1108871" y="22901"/>
                  </a:lnTo>
                  <a:lnTo>
                    <a:pt x="1156213" y="42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340529" y="3216906"/>
              <a:ext cx="192333" cy="291099"/>
            </a:xfrm>
            <a:custGeom>
              <a:avLst/>
              <a:gdLst/>
              <a:ahLst/>
              <a:cxnLst/>
              <a:rect l="0" t="0" r="0" b="0"/>
              <a:pathLst>
                <a:path w="192333" h="291099">
                  <a:moveTo>
                    <a:pt x="192332" y="9481"/>
                  </a:moveTo>
                  <a:lnTo>
                    <a:pt x="174795" y="3635"/>
                  </a:lnTo>
                  <a:lnTo>
                    <a:pt x="164736" y="1913"/>
                  </a:lnTo>
                  <a:lnTo>
                    <a:pt x="153135" y="765"/>
                  </a:lnTo>
                  <a:lnTo>
                    <a:pt x="140507" y="0"/>
                  </a:lnTo>
                  <a:lnTo>
                    <a:pt x="128418" y="713"/>
                  </a:lnTo>
                  <a:lnTo>
                    <a:pt x="116688" y="2412"/>
                  </a:lnTo>
                  <a:lnTo>
                    <a:pt x="105198" y="4768"/>
                  </a:lnTo>
                  <a:lnTo>
                    <a:pt x="93867" y="5116"/>
                  </a:lnTo>
                  <a:lnTo>
                    <a:pt x="82642" y="4124"/>
                  </a:lnTo>
                  <a:lnTo>
                    <a:pt x="71489" y="2239"/>
                  </a:lnTo>
                  <a:lnTo>
                    <a:pt x="59160" y="2206"/>
                  </a:lnTo>
                  <a:lnTo>
                    <a:pt x="46046" y="3408"/>
                  </a:lnTo>
                  <a:lnTo>
                    <a:pt x="32410" y="5432"/>
                  </a:lnTo>
                  <a:lnTo>
                    <a:pt x="23319" y="11676"/>
                  </a:lnTo>
                  <a:lnTo>
                    <a:pt x="17257" y="20732"/>
                  </a:lnTo>
                  <a:lnTo>
                    <a:pt x="13217" y="31664"/>
                  </a:lnTo>
                  <a:lnTo>
                    <a:pt x="10523" y="43846"/>
                  </a:lnTo>
                  <a:lnTo>
                    <a:pt x="8727" y="56861"/>
                  </a:lnTo>
                  <a:lnTo>
                    <a:pt x="7531" y="70432"/>
                  </a:lnTo>
                  <a:lnTo>
                    <a:pt x="5509" y="83149"/>
                  </a:lnTo>
                  <a:lnTo>
                    <a:pt x="2938" y="95299"/>
                  </a:lnTo>
                  <a:lnTo>
                    <a:pt x="0" y="107069"/>
                  </a:lnTo>
                  <a:lnTo>
                    <a:pt x="488" y="117362"/>
                  </a:lnTo>
                  <a:lnTo>
                    <a:pt x="3261" y="126671"/>
                  </a:lnTo>
                  <a:lnTo>
                    <a:pt x="7557" y="135325"/>
                  </a:lnTo>
                  <a:lnTo>
                    <a:pt x="16538" y="141094"/>
                  </a:lnTo>
                  <a:lnTo>
                    <a:pt x="28643" y="144939"/>
                  </a:lnTo>
                  <a:lnTo>
                    <a:pt x="42831" y="147503"/>
                  </a:lnTo>
                  <a:lnTo>
                    <a:pt x="57183" y="150436"/>
                  </a:lnTo>
                  <a:lnTo>
                    <a:pt x="86181" y="156957"/>
                  </a:lnTo>
                  <a:lnTo>
                    <a:pt x="98318" y="161633"/>
                  </a:lnTo>
                  <a:lnTo>
                    <a:pt x="108857" y="167197"/>
                  </a:lnTo>
                  <a:lnTo>
                    <a:pt x="118330" y="173353"/>
                  </a:lnTo>
                  <a:lnTo>
                    <a:pt x="127091" y="181128"/>
                  </a:lnTo>
                  <a:lnTo>
                    <a:pt x="135380" y="189982"/>
                  </a:lnTo>
                  <a:lnTo>
                    <a:pt x="143352" y="199554"/>
                  </a:lnTo>
                  <a:lnTo>
                    <a:pt x="147444" y="210830"/>
                  </a:lnTo>
                  <a:lnTo>
                    <a:pt x="148948" y="223242"/>
                  </a:lnTo>
                  <a:lnTo>
                    <a:pt x="148727" y="236410"/>
                  </a:lnTo>
                  <a:lnTo>
                    <a:pt x="146134" y="247636"/>
                  </a:lnTo>
                  <a:lnTo>
                    <a:pt x="141956" y="257567"/>
                  </a:lnTo>
                  <a:lnTo>
                    <a:pt x="136726" y="266635"/>
                  </a:lnTo>
                  <a:lnTo>
                    <a:pt x="129567" y="273903"/>
                  </a:lnTo>
                  <a:lnTo>
                    <a:pt x="121125" y="279973"/>
                  </a:lnTo>
                  <a:lnTo>
                    <a:pt x="111826" y="285242"/>
                  </a:lnTo>
                  <a:lnTo>
                    <a:pt x="99509" y="288755"/>
                  </a:lnTo>
                  <a:lnTo>
                    <a:pt x="85181" y="291098"/>
                  </a:lnTo>
                  <a:lnTo>
                    <a:pt x="16148" y="284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594827" y="2752890"/>
              <a:ext cx="209220" cy="836879"/>
            </a:xfrm>
            <a:custGeom>
              <a:avLst/>
              <a:gdLst/>
              <a:ahLst/>
              <a:cxnLst/>
              <a:rect l="0" t="0" r="0" b="0"/>
              <a:pathLst>
                <a:path w="209220" h="836879">
                  <a:moveTo>
                    <a:pt x="0" y="0"/>
                  </a:moveTo>
                  <a:lnTo>
                    <a:pt x="5845" y="29228"/>
                  </a:lnTo>
                  <a:lnTo>
                    <a:pt x="15327" y="82478"/>
                  </a:lnTo>
                  <a:lnTo>
                    <a:pt x="20006" y="101479"/>
                  </a:lnTo>
                  <a:lnTo>
                    <a:pt x="25572" y="120263"/>
                  </a:lnTo>
                  <a:lnTo>
                    <a:pt x="31730" y="138904"/>
                  </a:lnTo>
                  <a:lnTo>
                    <a:pt x="45098" y="175929"/>
                  </a:lnTo>
                  <a:lnTo>
                    <a:pt x="52088" y="194367"/>
                  </a:lnTo>
                  <a:lnTo>
                    <a:pt x="57972" y="212776"/>
                  </a:lnTo>
                  <a:lnTo>
                    <a:pt x="63118" y="231167"/>
                  </a:lnTo>
                  <a:lnTo>
                    <a:pt x="67772" y="249545"/>
                  </a:lnTo>
                  <a:lnTo>
                    <a:pt x="73322" y="269138"/>
                  </a:lnTo>
                  <a:lnTo>
                    <a:pt x="86014" y="310484"/>
                  </a:lnTo>
                  <a:lnTo>
                    <a:pt x="91601" y="331787"/>
                  </a:lnTo>
                  <a:lnTo>
                    <a:pt x="96549" y="353330"/>
                  </a:lnTo>
                  <a:lnTo>
                    <a:pt x="101071" y="375033"/>
                  </a:lnTo>
                  <a:lnTo>
                    <a:pt x="106533" y="395619"/>
                  </a:lnTo>
                  <a:lnTo>
                    <a:pt x="112621" y="415461"/>
                  </a:lnTo>
                  <a:lnTo>
                    <a:pt x="119127" y="434806"/>
                  </a:lnTo>
                  <a:lnTo>
                    <a:pt x="124687" y="453821"/>
                  </a:lnTo>
                  <a:lnTo>
                    <a:pt x="129618" y="472615"/>
                  </a:lnTo>
                  <a:lnTo>
                    <a:pt x="134129" y="491261"/>
                  </a:lnTo>
                  <a:lnTo>
                    <a:pt x="138359" y="511034"/>
                  </a:lnTo>
                  <a:lnTo>
                    <a:pt x="168800" y="667565"/>
                  </a:lnTo>
                  <a:lnTo>
                    <a:pt x="173709" y="686074"/>
                  </a:lnTo>
                  <a:lnTo>
                    <a:pt x="179428" y="704531"/>
                  </a:lnTo>
                  <a:lnTo>
                    <a:pt x="185688" y="722953"/>
                  </a:lnTo>
                  <a:lnTo>
                    <a:pt x="191085" y="743799"/>
                  </a:lnTo>
                  <a:lnTo>
                    <a:pt x="195906" y="766261"/>
                  </a:lnTo>
                  <a:lnTo>
                    <a:pt x="209219" y="8368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167428" y="4242527"/>
              <a:ext cx="197565" cy="481181"/>
            </a:xfrm>
            <a:custGeom>
              <a:avLst/>
              <a:gdLst/>
              <a:ahLst/>
              <a:cxnLst/>
              <a:rect l="0" t="0" r="0" b="0"/>
              <a:pathLst>
                <a:path w="197565" h="481181">
                  <a:moveTo>
                    <a:pt x="0" y="74004"/>
                  </a:moveTo>
                  <a:lnTo>
                    <a:pt x="15326" y="119984"/>
                  </a:lnTo>
                  <a:lnTo>
                    <a:pt x="20005" y="130351"/>
                  </a:lnTo>
                  <a:lnTo>
                    <a:pt x="25572" y="140933"/>
                  </a:lnTo>
                  <a:lnTo>
                    <a:pt x="31730" y="151658"/>
                  </a:lnTo>
                  <a:lnTo>
                    <a:pt x="39506" y="160032"/>
                  </a:lnTo>
                  <a:lnTo>
                    <a:pt x="48361" y="166838"/>
                  </a:lnTo>
                  <a:lnTo>
                    <a:pt x="57935" y="172599"/>
                  </a:lnTo>
                  <a:lnTo>
                    <a:pt x="65540" y="172768"/>
                  </a:lnTo>
                  <a:lnTo>
                    <a:pt x="71834" y="169211"/>
                  </a:lnTo>
                  <a:lnTo>
                    <a:pt x="77254" y="163169"/>
                  </a:lnTo>
                  <a:lnTo>
                    <a:pt x="80867" y="154248"/>
                  </a:lnTo>
                  <a:lnTo>
                    <a:pt x="83276" y="143405"/>
                  </a:lnTo>
                  <a:lnTo>
                    <a:pt x="84881" y="131283"/>
                  </a:lnTo>
                  <a:lnTo>
                    <a:pt x="87175" y="119531"/>
                  </a:lnTo>
                  <a:lnTo>
                    <a:pt x="89928" y="108026"/>
                  </a:lnTo>
                  <a:lnTo>
                    <a:pt x="92987" y="96686"/>
                  </a:lnTo>
                  <a:lnTo>
                    <a:pt x="95026" y="83008"/>
                  </a:lnTo>
                  <a:lnTo>
                    <a:pt x="96385" y="67771"/>
                  </a:lnTo>
                  <a:lnTo>
                    <a:pt x="97291" y="51496"/>
                  </a:lnTo>
                  <a:lnTo>
                    <a:pt x="98298" y="20362"/>
                  </a:lnTo>
                  <a:lnTo>
                    <a:pt x="98567" y="5209"/>
                  </a:lnTo>
                  <a:lnTo>
                    <a:pt x="99969" y="0"/>
                  </a:lnTo>
                  <a:lnTo>
                    <a:pt x="102128" y="1421"/>
                  </a:lnTo>
                  <a:lnTo>
                    <a:pt x="107789" y="14828"/>
                  </a:lnTo>
                  <a:lnTo>
                    <a:pt x="114383" y="33022"/>
                  </a:lnTo>
                  <a:lnTo>
                    <a:pt x="179856" y="228168"/>
                  </a:lnTo>
                  <a:lnTo>
                    <a:pt x="183526" y="242849"/>
                  </a:lnTo>
                  <a:lnTo>
                    <a:pt x="187197" y="259978"/>
                  </a:lnTo>
                  <a:lnTo>
                    <a:pt x="190867" y="278738"/>
                  </a:lnTo>
                  <a:lnTo>
                    <a:pt x="193314" y="298586"/>
                  </a:lnTo>
                  <a:lnTo>
                    <a:pt x="194946" y="319159"/>
                  </a:lnTo>
                  <a:lnTo>
                    <a:pt x="196033" y="340216"/>
                  </a:lnTo>
                  <a:lnTo>
                    <a:pt x="197242" y="379925"/>
                  </a:lnTo>
                  <a:lnTo>
                    <a:pt x="197564" y="399079"/>
                  </a:lnTo>
                  <a:lnTo>
                    <a:pt x="195332" y="415518"/>
                  </a:lnTo>
                  <a:lnTo>
                    <a:pt x="191397" y="430149"/>
                  </a:lnTo>
                  <a:lnTo>
                    <a:pt x="186326" y="443573"/>
                  </a:lnTo>
                  <a:lnTo>
                    <a:pt x="180499" y="454969"/>
                  </a:lnTo>
                  <a:lnTo>
                    <a:pt x="174167" y="465013"/>
                  </a:lnTo>
                  <a:lnTo>
                    <a:pt x="167498" y="474157"/>
                  </a:lnTo>
                  <a:lnTo>
                    <a:pt x="159383" y="479029"/>
                  </a:lnTo>
                  <a:lnTo>
                    <a:pt x="150301" y="481053"/>
                  </a:lnTo>
                  <a:lnTo>
                    <a:pt x="140577" y="481180"/>
                  </a:lnTo>
                  <a:lnTo>
                    <a:pt x="131647" y="478817"/>
                  </a:lnTo>
                  <a:lnTo>
                    <a:pt x="123246" y="474795"/>
                  </a:lnTo>
                  <a:lnTo>
                    <a:pt x="99104" y="4483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453729" y="4250462"/>
              <a:ext cx="165174" cy="55059"/>
            </a:xfrm>
            <a:custGeom>
              <a:avLst/>
              <a:gdLst/>
              <a:ahLst/>
              <a:cxnLst/>
              <a:rect l="0" t="0" r="0" b="0"/>
              <a:pathLst>
                <a:path w="165174" h="55059">
                  <a:moveTo>
                    <a:pt x="0" y="0"/>
                  </a:moveTo>
                  <a:lnTo>
                    <a:pt x="23382" y="5846"/>
                  </a:lnTo>
                  <a:lnTo>
                    <a:pt x="33940" y="8791"/>
                  </a:lnTo>
                  <a:lnTo>
                    <a:pt x="55460" y="15327"/>
                  </a:lnTo>
                  <a:lnTo>
                    <a:pt x="110168" y="33119"/>
                  </a:lnTo>
                  <a:lnTo>
                    <a:pt x="165173" y="55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497775" y="4327543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795087" y="3905947"/>
            <a:ext cx="638671" cy="648298"/>
            <a:chOff x="6795087" y="3905947"/>
            <a:chExt cx="638671" cy="648298"/>
          </a:xfrm>
        </p:grpSpPr>
        <p:sp>
          <p:nvSpPr>
            <p:cNvPr id="111" name="Freeform 110"/>
            <p:cNvSpPr/>
            <p:nvPr/>
          </p:nvSpPr>
          <p:spPr>
            <a:xfrm>
              <a:off x="6795087" y="4019219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88092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992916" y="3905947"/>
              <a:ext cx="121507" cy="212608"/>
            </a:xfrm>
            <a:custGeom>
              <a:avLst/>
              <a:gdLst/>
              <a:ahLst/>
              <a:cxnLst/>
              <a:rect l="0" t="0" r="0" b="0"/>
              <a:pathLst>
                <a:path w="121507" h="212608">
                  <a:moveTo>
                    <a:pt x="379" y="14168"/>
                  </a:moveTo>
                  <a:lnTo>
                    <a:pt x="12070" y="2477"/>
                  </a:lnTo>
                  <a:lnTo>
                    <a:pt x="20408" y="257"/>
                  </a:lnTo>
                  <a:lnTo>
                    <a:pt x="30861" y="0"/>
                  </a:lnTo>
                  <a:lnTo>
                    <a:pt x="42723" y="1052"/>
                  </a:lnTo>
                  <a:lnTo>
                    <a:pt x="53079" y="4201"/>
                  </a:lnTo>
                  <a:lnTo>
                    <a:pt x="62430" y="8746"/>
                  </a:lnTo>
                  <a:lnTo>
                    <a:pt x="71110" y="14224"/>
                  </a:lnTo>
                  <a:lnTo>
                    <a:pt x="79345" y="21546"/>
                  </a:lnTo>
                  <a:lnTo>
                    <a:pt x="87281" y="30099"/>
                  </a:lnTo>
                  <a:lnTo>
                    <a:pt x="95019" y="39471"/>
                  </a:lnTo>
                  <a:lnTo>
                    <a:pt x="100178" y="50613"/>
                  </a:lnTo>
                  <a:lnTo>
                    <a:pt x="103616" y="62934"/>
                  </a:lnTo>
                  <a:lnTo>
                    <a:pt x="105909" y="76043"/>
                  </a:lnTo>
                  <a:lnTo>
                    <a:pt x="106215" y="89676"/>
                  </a:lnTo>
                  <a:lnTo>
                    <a:pt x="105194" y="103659"/>
                  </a:lnTo>
                  <a:lnTo>
                    <a:pt x="103291" y="117875"/>
                  </a:lnTo>
                  <a:lnTo>
                    <a:pt x="99575" y="132247"/>
                  </a:lnTo>
                  <a:lnTo>
                    <a:pt x="94649" y="146721"/>
                  </a:lnTo>
                  <a:lnTo>
                    <a:pt x="88919" y="161265"/>
                  </a:lnTo>
                  <a:lnTo>
                    <a:pt x="81429" y="173409"/>
                  </a:lnTo>
                  <a:lnTo>
                    <a:pt x="72765" y="183951"/>
                  </a:lnTo>
                  <a:lnTo>
                    <a:pt x="63319" y="193426"/>
                  </a:lnTo>
                  <a:lnTo>
                    <a:pt x="53350" y="200966"/>
                  </a:lnTo>
                  <a:lnTo>
                    <a:pt x="43035" y="207217"/>
                  </a:lnTo>
                  <a:lnTo>
                    <a:pt x="32486" y="212607"/>
                  </a:lnTo>
                  <a:lnTo>
                    <a:pt x="23008" y="212530"/>
                  </a:lnTo>
                  <a:lnTo>
                    <a:pt x="14242" y="208808"/>
                  </a:lnTo>
                  <a:lnTo>
                    <a:pt x="5950" y="202657"/>
                  </a:lnTo>
                  <a:lnTo>
                    <a:pt x="1646" y="193662"/>
                  </a:lnTo>
                  <a:lnTo>
                    <a:pt x="0" y="182771"/>
                  </a:lnTo>
                  <a:lnTo>
                    <a:pt x="126" y="170616"/>
                  </a:lnTo>
                  <a:lnTo>
                    <a:pt x="3881" y="161290"/>
                  </a:lnTo>
                  <a:lnTo>
                    <a:pt x="10055" y="153848"/>
                  </a:lnTo>
                  <a:lnTo>
                    <a:pt x="17842" y="147664"/>
                  </a:lnTo>
                  <a:lnTo>
                    <a:pt x="26702" y="144765"/>
                  </a:lnTo>
                  <a:lnTo>
                    <a:pt x="36281" y="144055"/>
                  </a:lnTo>
                  <a:lnTo>
                    <a:pt x="46337" y="144806"/>
                  </a:lnTo>
                  <a:lnTo>
                    <a:pt x="55487" y="147754"/>
                  </a:lnTo>
                  <a:lnTo>
                    <a:pt x="64035" y="152165"/>
                  </a:lnTo>
                  <a:lnTo>
                    <a:pt x="72181" y="157554"/>
                  </a:lnTo>
                  <a:lnTo>
                    <a:pt x="80058" y="163593"/>
                  </a:lnTo>
                  <a:lnTo>
                    <a:pt x="87757" y="170066"/>
                  </a:lnTo>
                  <a:lnTo>
                    <a:pt x="121506" y="2123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916214" y="4244118"/>
              <a:ext cx="231244" cy="39380"/>
            </a:xfrm>
            <a:custGeom>
              <a:avLst/>
              <a:gdLst/>
              <a:ahLst/>
              <a:cxnLst/>
              <a:rect l="0" t="0" r="0" b="0"/>
              <a:pathLst>
                <a:path w="231244" h="39380">
                  <a:moveTo>
                    <a:pt x="0" y="6344"/>
                  </a:moveTo>
                  <a:lnTo>
                    <a:pt x="17537" y="498"/>
                  </a:lnTo>
                  <a:lnTo>
                    <a:pt x="28820" y="0"/>
                  </a:lnTo>
                  <a:lnTo>
                    <a:pt x="42461" y="891"/>
                  </a:lnTo>
                  <a:lnTo>
                    <a:pt x="57671" y="2709"/>
                  </a:lnTo>
                  <a:lnTo>
                    <a:pt x="72706" y="3921"/>
                  </a:lnTo>
                  <a:lnTo>
                    <a:pt x="87623" y="4728"/>
                  </a:lnTo>
                  <a:lnTo>
                    <a:pt x="102462" y="5267"/>
                  </a:lnTo>
                  <a:lnTo>
                    <a:pt x="116024" y="6850"/>
                  </a:lnTo>
                  <a:lnTo>
                    <a:pt x="128737" y="9128"/>
                  </a:lnTo>
                  <a:lnTo>
                    <a:pt x="140883" y="11871"/>
                  </a:lnTo>
                  <a:lnTo>
                    <a:pt x="152650" y="14922"/>
                  </a:lnTo>
                  <a:lnTo>
                    <a:pt x="164166" y="18181"/>
                  </a:lnTo>
                  <a:lnTo>
                    <a:pt x="186749" y="25063"/>
                  </a:lnTo>
                  <a:lnTo>
                    <a:pt x="231243" y="3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973782" y="4327543"/>
              <a:ext cx="152344" cy="226702"/>
            </a:xfrm>
            <a:custGeom>
              <a:avLst/>
              <a:gdLst/>
              <a:ahLst/>
              <a:cxnLst/>
              <a:rect l="0" t="0" r="0" b="0"/>
              <a:pathLst>
                <a:path w="152344" h="226702">
                  <a:moveTo>
                    <a:pt x="129629" y="0"/>
                  </a:moveTo>
                  <a:lnTo>
                    <a:pt x="106247" y="0"/>
                  </a:lnTo>
                  <a:lnTo>
                    <a:pt x="94464" y="1224"/>
                  </a:lnTo>
                  <a:lnTo>
                    <a:pt x="81716" y="3263"/>
                  </a:lnTo>
                  <a:lnTo>
                    <a:pt x="68323" y="5845"/>
                  </a:lnTo>
                  <a:lnTo>
                    <a:pt x="54499" y="6344"/>
                  </a:lnTo>
                  <a:lnTo>
                    <a:pt x="40390" y="5452"/>
                  </a:lnTo>
                  <a:lnTo>
                    <a:pt x="26089" y="3635"/>
                  </a:lnTo>
                  <a:lnTo>
                    <a:pt x="16557" y="8541"/>
                  </a:lnTo>
                  <a:lnTo>
                    <a:pt x="10201" y="17929"/>
                  </a:lnTo>
                  <a:lnTo>
                    <a:pt x="5964" y="30305"/>
                  </a:lnTo>
                  <a:lnTo>
                    <a:pt x="3139" y="43450"/>
                  </a:lnTo>
                  <a:lnTo>
                    <a:pt x="1255" y="57107"/>
                  </a:lnTo>
                  <a:lnTo>
                    <a:pt x="0" y="71106"/>
                  </a:lnTo>
                  <a:lnTo>
                    <a:pt x="4057" y="79215"/>
                  </a:lnTo>
                  <a:lnTo>
                    <a:pt x="11656" y="83398"/>
                  </a:lnTo>
                  <a:lnTo>
                    <a:pt x="21616" y="84963"/>
                  </a:lnTo>
                  <a:lnTo>
                    <a:pt x="33150" y="86006"/>
                  </a:lnTo>
                  <a:lnTo>
                    <a:pt x="45733" y="86701"/>
                  </a:lnTo>
                  <a:lnTo>
                    <a:pt x="59016" y="87165"/>
                  </a:lnTo>
                  <a:lnTo>
                    <a:pt x="71543" y="88698"/>
                  </a:lnTo>
                  <a:lnTo>
                    <a:pt x="83563" y="90943"/>
                  </a:lnTo>
                  <a:lnTo>
                    <a:pt x="95248" y="93663"/>
                  </a:lnTo>
                  <a:lnTo>
                    <a:pt x="106708" y="97924"/>
                  </a:lnTo>
                  <a:lnTo>
                    <a:pt x="118019" y="103211"/>
                  </a:lnTo>
                  <a:lnTo>
                    <a:pt x="129230" y="109183"/>
                  </a:lnTo>
                  <a:lnTo>
                    <a:pt x="137927" y="118059"/>
                  </a:lnTo>
                  <a:lnTo>
                    <a:pt x="144949" y="128869"/>
                  </a:lnTo>
                  <a:lnTo>
                    <a:pt x="150854" y="140971"/>
                  </a:lnTo>
                  <a:lnTo>
                    <a:pt x="152343" y="152709"/>
                  </a:lnTo>
                  <a:lnTo>
                    <a:pt x="150890" y="164205"/>
                  </a:lnTo>
                  <a:lnTo>
                    <a:pt x="147473" y="175539"/>
                  </a:lnTo>
                  <a:lnTo>
                    <a:pt x="142748" y="185543"/>
                  </a:lnTo>
                  <a:lnTo>
                    <a:pt x="137152" y="194658"/>
                  </a:lnTo>
                  <a:lnTo>
                    <a:pt x="130974" y="203183"/>
                  </a:lnTo>
                  <a:lnTo>
                    <a:pt x="123184" y="210089"/>
                  </a:lnTo>
                  <a:lnTo>
                    <a:pt x="114321" y="215917"/>
                  </a:lnTo>
                  <a:lnTo>
                    <a:pt x="104741" y="221025"/>
                  </a:lnTo>
                  <a:lnTo>
                    <a:pt x="93461" y="224431"/>
                  </a:lnTo>
                  <a:lnTo>
                    <a:pt x="81047" y="226701"/>
                  </a:lnTo>
                  <a:lnTo>
                    <a:pt x="19513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279595" y="4184393"/>
              <a:ext cx="154163" cy="165174"/>
            </a:xfrm>
            <a:custGeom>
              <a:avLst/>
              <a:gdLst/>
              <a:ahLst/>
              <a:cxnLst/>
              <a:rect l="0" t="0" r="0" b="0"/>
              <a:pathLst>
                <a:path w="154163" h="165174">
                  <a:moveTo>
                    <a:pt x="0" y="0"/>
                  </a:moveTo>
                  <a:lnTo>
                    <a:pt x="17537" y="11691"/>
                  </a:lnTo>
                  <a:lnTo>
                    <a:pt x="25151" y="18805"/>
                  </a:lnTo>
                  <a:lnTo>
                    <a:pt x="32673" y="27219"/>
                  </a:lnTo>
                  <a:lnTo>
                    <a:pt x="40134" y="36498"/>
                  </a:lnTo>
                  <a:lnTo>
                    <a:pt x="48780" y="46355"/>
                  </a:lnTo>
                  <a:lnTo>
                    <a:pt x="58213" y="56597"/>
                  </a:lnTo>
                  <a:lnTo>
                    <a:pt x="85765" y="85285"/>
                  </a:lnTo>
                  <a:lnTo>
                    <a:pt x="93882" y="93562"/>
                  </a:lnTo>
                  <a:lnTo>
                    <a:pt x="101741" y="102751"/>
                  </a:lnTo>
                  <a:lnTo>
                    <a:pt x="109426" y="112547"/>
                  </a:lnTo>
                  <a:lnTo>
                    <a:pt x="116998" y="122748"/>
                  </a:lnTo>
                  <a:lnTo>
                    <a:pt x="124492" y="131996"/>
                  </a:lnTo>
                  <a:lnTo>
                    <a:pt x="131935" y="140608"/>
                  </a:lnTo>
                  <a:lnTo>
                    <a:pt x="154162" y="1651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279595" y="4118323"/>
              <a:ext cx="143152" cy="275290"/>
            </a:xfrm>
            <a:custGeom>
              <a:avLst/>
              <a:gdLst/>
              <a:ahLst/>
              <a:cxnLst/>
              <a:rect l="0" t="0" r="0" b="0"/>
              <a:pathLst>
                <a:path w="143152" h="275290">
                  <a:moveTo>
                    <a:pt x="143151" y="0"/>
                  </a:moveTo>
                  <a:lnTo>
                    <a:pt x="131460" y="17537"/>
                  </a:lnTo>
                  <a:lnTo>
                    <a:pt x="125569" y="27597"/>
                  </a:lnTo>
                  <a:lnTo>
                    <a:pt x="119194" y="39198"/>
                  </a:lnTo>
                  <a:lnTo>
                    <a:pt x="112497" y="51826"/>
                  </a:lnTo>
                  <a:lnTo>
                    <a:pt x="105586" y="63915"/>
                  </a:lnTo>
                  <a:lnTo>
                    <a:pt x="98532" y="75645"/>
                  </a:lnTo>
                  <a:lnTo>
                    <a:pt x="91382" y="87135"/>
                  </a:lnTo>
                  <a:lnTo>
                    <a:pt x="84168" y="100913"/>
                  </a:lnTo>
                  <a:lnTo>
                    <a:pt x="76912" y="116216"/>
                  </a:lnTo>
                  <a:lnTo>
                    <a:pt x="69627" y="132535"/>
                  </a:lnTo>
                  <a:lnTo>
                    <a:pt x="61101" y="148309"/>
                  </a:lnTo>
                  <a:lnTo>
                    <a:pt x="51745" y="163718"/>
                  </a:lnTo>
                  <a:lnTo>
                    <a:pt x="41838" y="178886"/>
                  </a:lnTo>
                  <a:lnTo>
                    <a:pt x="34010" y="193891"/>
                  </a:lnTo>
                  <a:lnTo>
                    <a:pt x="27568" y="208789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554885" y="3986184"/>
            <a:ext cx="404259" cy="329880"/>
            <a:chOff x="7554885" y="3986184"/>
            <a:chExt cx="404259" cy="329880"/>
          </a:xfrm>
        </p:grpSpPr>
        <p:sp>
          <p:nvSpPr>
            <p:cNvPr id="118" name="Freeform 117"/>
            <p:cNvSpPr/>
            <p:nvPr/>
          </p:nvSpPr>
          <p:spPr>
            <a:xfrm>
              <a:off x="7554885" y="4118323"/>
              <a:ext cx="154163" cy="33036"/>
            </a:xfrm>
            <a:custGeom>
              <a:avLst/>
              <a:gdLst/>
              <a:ahLst/>
              <a:cxnLst/>
              <a:rect l="0" t="0" r="0" b="0"/>
              <a:pathLst>
                <a:path w="154163" h="33036">
                  <a:moveTo>
                    <a:pt x="0" y="0"/>
                  </a:moveTo>
                  <a:lnTo>
                    <a:pt x="23382" y="5846"/>
                  </a:lnTo>
                  <a:lnTo>
                    <a:pt x="33940" y="8792"/>
                  </a:lnTo>
                  <a:lnTo>
                    <a:pt x="55460" y="15327"/>
                  </a:lnTo>
                  <a:lnTo>
                    <a:pt x="67561" y="17559"/>
                  </a:lnTo>
                  <a:lnTo>
                    <a:pt x="80522" y="19047"/>
                  </a:lnTo>
                  <a:lnTo>
                    <a:pt x="94057" y="20039"/>
                  </a:lnTo>
                  <a:lnTo>
                    <a:pt x="106751" y="21924"/>
                  </a:lnTo>
                  <a:lnTo>
                    <a:pt x="118883" y="24404"/>
                  </a:lnTo>
                  <a:lnTo>
                    <a:pt x="154162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812654" y="3986184"/>
              <a:ext cx="146490" cy="329880"/>
            </a:xfrm>
            <a:custGeom>
              <a:avLst/>
              <a:gdLst/>
              <a:ahLst/>
              <a:cxnLst/>
              <a:rect l="0" t="0" r="0" b="0"/>
              <a:pathLst>
                <a:path w="146490" h="329880">
                  <a:moveTo>
                    <a:pt x="116624" y="0"/>
                  </a:moveTo>
                  <a:lnTo>
                    <a:pt x="85970" y="45980"/>
                  </a:lnTo>
                  <a:lnTo>
                    <a:pt x="82729" y="49006"/>
                  </a:lnTo>
                  <a:lnTo>
                    <a:pt x="81793" y="47353"/>
                  </a:lnTo>
                  <a:lnTo>
                    <a:pt x="82392" y="42581"/>
                  </a:lnTo>
                  <a:lnTo>
                    <a:pt x="85238" y="36952"/>
                  </a:lnTo>
                  <a:lnTo>
                    <a:pt x="89583" y="30752"/>
                  </a:lnTo>
                  <a:lnTo>
                    <a:pt x="94926" y="24172"/>
                  </a:lnTo>
                  <a:lnTo>
                    <a:pt x="102158" y="18562"/>
                  </a:lnTo>
                  <a:lnTo>
                    <a:pt x="110650" y="13598"/>
                  </a:lnTo>
                  <a:lnTo>
                    <a:pt x="119983" y="9066"/>
                  </a:lnTo>
                  <a:lnTo>
                    <a:pt x="127428" y="10938"/>
                  </a:lnTo>
                  <a:lnTo>
                    <a:pt x="133615" y="17080"/>
                  </a:lnTo>
                  <a:lnTo>
                    <a:pt x="138962" y="26069"/>
                  </a:lnTo>
                  <a:lnTo>
                    <a:pt x="142528" y="36956"/>
                  </a:lnTo>
                  <a:lnTo>
                    <a:pt x="144905" y="49108"/>
                  </a:lnTo>
                  <a:lnTo>
                    <a:pt x="146489" y="62103"/>
                  </a:lnTo>
                  <a:lnTo>
                    <a:pt x="146322" y="78107"/>
                  </a:lnTo>
                  <a:lnTo>
                    <a:pt x="144988" y="96118"/>
                  </a:lnTo>
                  <a:lnTo>
                    <a:pt x="142874" y="115466"/>
                  </a:lnTo>
                  <a:lnTo>
                    <a:pt x="140241" y="133259"/>
                  </a:lnTo>
                  <a:lnTo>
                    <a:pt x="137263" y="150015"/>
                  </a:lnTo>
                  <a:lnTo>
                    <a:pt x="134053" y="166079"/>
                  </a:lnTo>
                  <a:lnTo>
                    <a:pt x="130691" y="180460"/>
                  </a:lnTo>
                  <a:lnTo>
                    <a:pt x="127225" y="193717"/>
                  </a:lnTo>
                  <a:lnTo>
                    <a:pt x="123691" y="206226"/>
                  </a:lnTo>
                  <a:lnTo>
                    <a:pt x="116502" y="229913"/>
                  </a:lnTo>
                  <a:lnTo>
                    <a:pt x="112872" y="241368"/>
                  </a:lnTo>
                  <a:lnTo>
                    <a:pt x="108005" y="252675"/>
                  </a:lnTo>
                  <a:lnTo>
                    <a:pt x="102314" y="263884"/>
                  </a:lnTo>
                  <a:lnTo>
                    <a:pt x="96072" y="275027"/>
                  </a:lnTo>
                  <a:lnTo>
                    <a:pt x="88241" y="286126"/>
                  </a:lnTo>
                  <a:lnTo>
                    <a:pt x="79349" y="297196"/>
                  </a:lnTo>
                  <a:lnTo>
                    <a:pt x="69751" y="308246"/>
                  </a:lnTo>
                  <a:lnTo>
                    <a:pt x="59681" y="316837"/>
                  </a:lnTo>
                  <a:lnTo>
                    <a:pt x="49298" y="323787"/>
                  </a:lnTo>
                  <a:lnTo>
                    <a:pt x="38705" y="329645"/>
                  </a:lnTo>
                  <a:lnTo>
                    <a:pt x="29196" y="329879"/>
                  </a:lnTo>
                  <a:lnTo>
                    <a:pt x="20410" y="326365"/>
                  </a:lnTo>
                  <a:lnTo>
                    <a:pt x="12106" y="320351"/>
                  </a:lnTo>
                  <a:lnTo>
                    <a:pt x="6569" y="311448"/>
                  </a:lnTo>
                  <a:lnTo>
                    <a:pt x="2878" y="300619"/>
                  </a:lnTo>
                  <a:lnTo>
                    <a:pt x="417" y="288505"/>
                  </a:lnTo>
                  <a:lnTo>
                    <a:pt x="0" y="276759"/>
                  </a:lnTo>
                  <a:lnTo>
                    <a:pt x="946" y="265258"/>
                  </a:lnTo>
                  <a:lnTo>
                    <a:pt x="2800" y="253919"/>
                  </a:lnTo>
                  <a:lnTo>
                    <a:pt x="7706" y="245137"/>
                  </a:lnTo>
                  <a:lnTo>
                    <a:pt x="14648" y="238059"/>
                  </a:lnTo>
                  <a:lnTo>
                    <a:pt x="22946" y="232117"/>
                  </a:lnTo>
                  <a:lnTo>
                    <a:pt x="30926" y="230602"/>
                  </a:lnTo>
                  <a:lnTo>
                    <a:pt x="38692" y="232039"/>
                  </a:lnTo>
                  <a:lnTo>
                    <a:pt x="46317" y="235445"/>
                  </a:lnTo>
                  <a:lnTo>
                    <a:pt x="53847" y="240162"/>
                  </a:lnTo>
                  <a:lnTo>
                    <a:pt x="61314" y="245754"/>
                  </a:lnTo>
                  <a:lnTo>
                    <a:pt x="68739" y="251929"/>
                  </a:lnTo>
                  <a:lnTo>
                    <a:pt x="76136" y="258492"/>
                  </a:lnTo>
                  <a:lnTo>
                    <a:pt x="90880" y="272310"/>
                  </a:lnTo>
                  <a:lnTo>
                    <a:pt x="105589" y="286609"/>
                  </a:lnTo>
                  <a:lnTo>
                    <a:pt x="138647" y="308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964648" y="363381"/>
            <a:ext cx="2131941" cy="482733"/>
            <a:chOff x="964648" y="363381"/>
            <a:chExt cx="2131941" cy="482733"/>
          </a:xfrm>
        </p:grpSpPr>
        <p:sp>
          <p:nvSpPr>
            <p:cNvPr id="2" name="Freeform 1"/>
            <p:cNvSpPr/>
            <p:nvPr/>
          </p:nvSpPr>
          <p:spPr>
            <a:xfrm>
              <a:off x="964648" y="440462"/>
              <a:ext cx="181509" cy="104354"/>
            </a:xfrm>
            <a:custGeom>
              <a:avLst/>
              <a:gdLst/>
              <a:ahLst/>
              <a:cxnLst/>
              <a:rect l="0" t="0" r="0" b="0"/>
              <a:pathLst>
                <a:path w="181509" h="104354">
                  <a:moveTo>
                    <a:pt x="16335" y="0"/>
                  </a:moveTo>
                  <a:lnTo>
                    <a:pt x="10489" y="17537"/>
                  </a:lnTo>
                  <a:lnTo>
                    <a:pt x="7544" y="27597"/>
                  </a:lnTo>
                  <a:lnTo>
                    <a:pt x="1008" y="51825"/>
                  </a:lnTo>
                  <a:lnTo>
                    <a:pt x="0" y="63914"/>
                  </a:lnTo>
                  <a:lnTo>
                    <a:pt x="551" y="75644"/>
                  </a:lnTo>
                  <a:lnTo>
                    <a:pt x="2142" y="87135"/>
                  </a:lnTo>
                  <a:lnTo>
                    <a:pt x="8096" y="94795"/>
                  </a:lnTo>
                  <a:lnTo>
                    <a:pt x="16960" y="99902"/>
                  </a:lnTo>
                  <a:lnTo>
                    <a:pt x="27763" y="103306"/>
                  </a:lnTo>
                  <a:lnTo>
                    <a:pt x="38636" y="104353"/>
                  </a:lnTo>
                  <a:lnTo>
                    <a:pt x="49555" y="103827"/>
                  </a:lnTo>
                  <a:lnTo>
                    <a:pt x="60505" y="102252"/>
                  </a:lnTo>
                  <a:lnTo>
                    <a:pt x="73922" y="101203"/>
                  </a:lnTo>
                  <a:lnTo>
                    <a:pt x="88984" y="100503"/>
                  </a:lnTo>
                  <a:lnTo>
                    <a:pt x="120810" y="99726"/>
                  </a:lnTo>
                  <a:lnTo>
                    <a:pt x="181508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091098" y="363381"/>
              <a:ext cx="17267" cy="374394"/>
            </a:xfrm>
            <a:custGeom>
              <a:avLst/>
              <a:gdLst/>
              <a:ahLst/>
              <a:cxnLst/>
              <a:rect l="0" t="0" r="0" b="0"/>
              <a:pathLst>
                <a:path w="17267" h="374394">
                  <a:moveTo>
                    <a:pt x="0" y="0"/>
                  </a:moveTo>
                  <a:lnTo>
                    <a:pt x="5846" y="17537"/>
                  </a:lnTo>
                  <a:lnTo>
                    <a:pt x="7568" y="30044"/>
                  </a:lnTo>
                  <a:lnTo>
                    <a:pt x="8716" y="45723"/>
                  </a:lnTo>
                  <a:lnTo>
                    <a:pt x="9992" y="80273"/>
                  </a:lnTo>
                  <a:lnTo>
                    <a:pt x="10558" y="111942"/>
                  </a:lnTo>
                  <a:lnTo>
                    <a:pt x="11933" y="130910"/>
                  </a:lnTo>
                  <a:lnTo>
                    <a:pt x="14073" y="152119"/>
                  </a:lnTo>
                  <a:lnTo>
                    <a:pt x="16723" y="174823"/>
                  </a:lnTo>
                  <a:lnTo>
                    <a:pt x="17266" y="198524"/>
                  </a:lnTo>
                  <a:lnTo>
                    <a:pt x="16405" y="222889"/>
                  </a:lnTo>
                  <a:lnTo>
                    <a:pt x="14607" y="247696"/>
                  </a:lnTo>
                  <a:lnTo>
                    <a:pt x="13409" y="270353"/>
                  </a:lnTo>
                  <a:lnTo>
                    <a:pt x="12610" y="291574"/>
                  </a:lnTo>
                  <a:lnTo>
                    <a:pt x="11012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311330" y="484508"/>
              <a:ext cx="165174" cy="143151"/>
            </a:xfrm>
            <a:custGeom>
              <a:avLst/>
              <a:gdLst/>
              <a:ahLst/>
              <a:cxnLst/>
              <a:rect l="0" t="0" r="0" b="0"/>
              <a:pathLst>
                <a:path w="165174" h="143151">
                  <a:moveTo>
                    <a:pt x="0" y="0"/>
                  </a:moveTo>
                  <a:lnTo>
                    <a:pt x="11691" y="11691"/>
                  </a:lnTo>
                  <a:lnTo>
                    <a:pt x="18805" y="20029"/>
                  </a:lnTo>
                  <a:lnTo>
                    <a:pt x="36498" y="42345"/>
                  </a:lnTo>
                  <a:lnTo>
                    <a:pt x="46355" y="52700"/>
                  </a:lnTo>
                  <a:lnTo>
                    <a:pt x="56597" y="62051"/>
                  </a:lnTo>
                  <a:lnTo>
                    <a:pt x="67095" y="70731"/>
                  </a:lnTo>
                  <a:lnTo>
                    <a:pt x="77765" y="78965"/>
                  </a:lnTo>
                  <a:lnTo>
                    <a:pt x="88548" y="86902"/>
                  </a:lnTo>
                  <a:lnTo>
                    <a:pt x="99408" y="94640"/>
                  </a:lnTo>
                  <a:lnTo>
                    <a:pt x="109094" y="102246"/>
                  </a:lnTo>
                  <a:lnTo>
                    <a:pt x="117999" y="109763"/>
                  </a:lnTo>
                  <a:lnTo>
                    <a:pt x="165173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00318" y="451473"/>
              <a:ext cx="154163" cy="220233"/>
            </a:xfrm>
            <a:custGeom>
              <a:avLst/>
              <a:gdLst/>
              <a:ahLst/>
              <a:cxnLst/>
              <a:rect l="0" t="0" r="0" b="0"/>
              <a:pathLst>
                <a:path w="154163" h="220233">
                  <a:moveTo>
                    <a:pt x="154162" y="0"/>
                  </a:moveTo>
                  <a:lnTo>
                    <a:pt x="136625" y="17537"/>
                  </a:lnTo>
                  <a:lnTo>
                    <a:pt x="127789" y="28821"/>
                  </a:lnTo>
                  <a:lnTo>
                    <a:pt x="118227" y="42461"/>
                  </a:lnTo>
                  <a:lnTo>
                    <a:pt x="108182" y="57671"/>
                  </a:lnTo>
                  <a:lnTo>
                    <a:pt x="87233" y="90886"/>
                  </a:lnTo>
                  <a:lnTo>
                    <a:pt x="76508" y="108307"/>
                  </a:lnTo>
                  <a:lnTo>
                    <a:pt x="66911" y="122369"/>
                  </a:lnTo>
                  <a:lnTo>
                    <a:pt x="58066" y="134190"/>
                  </a:lnTo>
                  <a:lnTo>
                    <a:pt x="49722" y="144518"/>
                  </a:lnTo>
                  <a:lnTo>
                    <a:pt x="40489" y="157521"/>
                  </a:lnTo>
                  <a:lnTo>
                    <a:pt x="30663" y="172307"/>
                  </a:lnTo>
                  <a:lnTo>
                    <a:pt x="0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740780" y="451473"/>
              <a:ext cx="1" cy="187198"/>
            </a:xfrm>
            <a:custGeom>
              <a:avLst/>
              <a:gdLst/>
              <a:ahLst/>
              <a:cxnLst/>
              <a:rect l="0" t="0" r="0" b="0"/>
              <a:pathLst>
                <a:path w="1" h="187198">
                  <a:moveTo>
                    <a:pt x="0" y="0"/>
                  </a:move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41676" y="550578"/>
              <a:ext cx="176186" cy="1"/>
            </a:xfrm>
            <a:custGeom>
              <a:avLst/>
              <a:gdLst/>
              <a:ahLst/>
              <a:cxnLst/>
              <a:rect l="0" t="0" r="0" b="0"/>
              <a:pathLst>
                <a:path w="176186" h="1">
                  <a:moveTo>
                    <a:pt x="0" y="0"/>
                  </a:move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83035" y="462485"/>
              <a:ext cx="181390" cy="383629"/>
            </a:xfrm>
            <a:custGeom>
              <a:avLst/>
              <a:gdLst/>
              <a:ahLst/>
              <a:cxnLst/>
              <a:rect l="0" t="0" r="0" b="0"/>
              <a:pathLst>
                <a:path w="181390" h="383629">
                  <a:moveTo>
                    <a:pt x="0" y="0"/>
                  </a:moveTo>
                  <a:lnTo>
                    <a:pt x="0" y="67152"/>
                  </a:lnTo>
                  <a:lnTo>
                    <a:pt x="1223" y="81473"/>
                  </a:lnTo>
                  <a:lnTo>
                    <a:pt x="3263" y="94691"/>
                  </a:lnTo>
                  <a:lnTo>
                    <a:pt x="5845" y="107174"/>
                  </a:lnTo>
                  <a:lnTo>
                    <a:pt x="8791" y="119166"/>
                  </a:lnTo>
                  <a:lnTo>
                    <a:pt x="11978" y="130831"/>
                  </a:lnTo>
                  <a:lnTo>
                    <a:pt x="15326" y="142279"/>
                  </a:lnTo>
                  <a:lnTo>
                    <a:pt x="21229" y="151134"/>
                  </a:lnTo>
                  <a:lnTo>
                    <a:pt x="28835" y="158261"/>
                  </a:lnTo>
                  <a:lnTo>
                    <a:pt x="37576" y="164235"/>
                  </a:lnTo>
                  <a:lnTo>
                    <a:pt x="48297" y="164548"/>
                  </a:lnTo>
                  <a:lnTo>
                    <a:pt x="60339" y="161086"/>
                  </a:lnTo>
                  <a:lnTo>
                    <a:pt x="73260" y="155107"/>
                  </a:lnTo>
                  <a:lnTo>
                    <a:pt x="84322" y="147451"/>
                  </a:lnTo>
                  <a:lnTo>
                    <a:pt x="94143" y="138677"/>
                  </a:lnTo>
                  <a:lnTo>
                    <a:pt x="103138" y="129156"/>
                  </a:lnTo>
                  <a:lnTo>
                    <a:pt x="110358" y="119139"/>
                  </a:lnTo>
                  <a:lnTo>
                    <a:pt x="116394" y="108790"/>
                  </a:lnTo>
                  <a:lnTo>
                    <a:pt x="121642" y="98220"/>
                  </a:lnTo>
                  <a:lnTo>
                    <a:pt x="126365" y="87503"/>
                  </a:lnTo>
                  <a:lnTo>
                    <a:pt x="130736" y="76688"/>
                  </a:lnTo>
                  <a:lnTo>
                    <a:pt x="134874" y="65808"/>
                  </a:lnTo>
                  <a:lnTo>
                    <a:pt x="137633" y="63448"/>
                  </a:lnTo>
                  <a:lnTo>
                    <a:pt x="139472" y="66769"/>
                  </a:lnTo>
                  <a:lnTo>
                    <a:pt x="148269" y="118954"/>
                  </a:lnTo>
                  <a:lnTo>
                    <a:pt x="151457" y="134361"/>
                  </a:lnTo>
                  <a:lnTo>
                    <a:pt x="154805" y="148302"/>
                  </a:lnTo>
                  <a:lnTo>
                    <a:pt x="158261" y="161267"/>
                  </a:lnTo>
                  <a:lnTo>
                    <a:pt x="160565" y="174804"/>
                  </a:lnTo>
                  <a:lnTo>
                    <a:pt x="162101" y="188723"/>
                  </a:lnTo>
                  <a:lnTo>
                    <a:pt x="163125" y="202896"/>
                  </a:lnTo>
                  <a:lnTo>
                    <a:pt x="165031" y="216016"/>
                  </a:lnTo>
                  <a:lnTo>
                    <a:pt x="167526" y="228432"/>
                  </a:lnTo>
                  <a:lnTo>
                    <a:pt x="170412" y="240381"/>
                  </a:lnTo>
                  <a:lnTo>
                    <a:pt x="173560" y="255687"/>
                  </a:lnTo>
                  <a:lnTo>
                    <a:pt x="180320" y="292271"/>
                  </a:lnTo>
                  <a:lnTo>
                    <a:pt x="181389" y="308633"/>
                  </a:lnTo>
                  <a:lnTo>
                    <a:pt x="180878" y="323212"/>
                  </a:lnTo>
                  <a:lnTo>
                    <a:pt x="179313" y="336602"/>
                  </a:lnTo>
                  <a:lnTo>
                    <a:pt x="175823" y="349199"/>
                  </a:lnTo>
                  <a:lnTo>
                    <a:pt x="171050" y="361268"/>
                  </a:lnTo>
                  <a:lnTo>
                    <a:pt x="165421" y="372984"/>
                  </a:lnTo>
                  <a:lnTo>
                    <a:pt x="155550" y="379571"/>
                  </a:lnTo>
                  <a:lnTo>
                    <a:pt x="142852" y="382739"/>
                  </a:lnTo>
                  <a:lnTo>
                    <a:pt x="128269" y="383628"/>
                  </a:lnTo>
                  <a:lnTo>
                    <a:pt x="114877" y="381773"/>
                  </a:lnTo>
                  <a:lnTo>
                    <a:pt x="102278" y="378090"/>
                  </a:lnTo>
                  <a:lnTo>
                    <a:pt x="90208" y="373187"/>
                  </a:lnTo>
                  <a:lnTo>
                    <a:pt x="79715" y="366248"/>
                  </a:lnTo>
                  <a:lnTo>
                    <a:pt x="70273" y="357951"/>
                  </a:lnTo>
                  <a:lnTo>
                    <a:pt x="44046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434509" y="517543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68439" y="594624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6" y="1530"/>
                  </a:lnTo>
                  <a:lnTo>
                    <a:pt x="82170" y="68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96994" y="365819"/>
              <a:ext cx="199595" cy="317858"/>
            </a:xfrm>
            <a:custGeom>
              <a:avLst/>
              <a:gdLst/>
              <a:ahLst/>
              <a:cxnLst/>
              <a:rect l="0" t="0" r="0" b="0"/>
              <a:pathLst>
                <a:path w="199595" h="317858">
                  <a:moveTo>
                    <a:pt x="11012" y="30597"/>
                  </a:moveTo>
                  <a:lnTo>
                    <a:pt x="34395" y="18905"/>
                  </a:lnTo>
                  <a:lnTo>
                    <a:pt x="44953" y="14238"/>
                  </a:lnTo>
                  <a:lnTo>
                    <a:pt x="55662" y="9903"/>
                  </a:lnTo>
                  <a:lnTo>
                    <a:pt x="66473" y="5789"/>
                  </a:lnTo>
                  <a:lnTo>
                    <a:pt x="79797" y="3047"/>
                  </a:lnTo>
                  <a:lnTo>
                    <a:pt x="94797" y="1219"/>
                  </a:lnTo>
                  <a:lnTo>
                    <a:pt x="110915" y="0"/>
                  </a:lnTo>
                  <a:lnTo>
                    <a:pt x="125331" y="2858"/>
                  </a:lnTo>
                  <a:lnTo>
                    <a:pt x="138612" y="8434"/>
                  </a:lnTo>
                  <a:lnTo>
                    <a:pt x="151136" y="15821"/>
                  </a:lnTo>
                  <a:lnTo>
                    <a:pt x="159486" y="25640"/>
                  </a:lnTo>
                  <a:lnTo>
                    <a:pt x="165053" y="37081"/>
                  </a:lnTo>
                  <a:lnTo>
                    <a:pt x="168764" y="49601"/>
                  </a:lnTo>
                  <a:lnTo>
                    <a:pt x="168790" y="61619"/>
                  </a:lnTo>
                  <a:lnTo>
                    <a:pt x="166361" y="73301"/>
                  </a:lnTo>
                  <a:lnTo>
                    <a:pt x="162295" y="84760"/>
                  </a:lnTo>
                  <a:lnTo>
                    <a:pt x="157137" y="94846"/>
                  </a:lnTo>
                  <a:lnTo>
                    <a:pt x="151251" y="104017"/>
                  </a:lnTo>
                  <a:lnTo>
                    <a:pt x="144881" y="112579"/>
                  </a:lnTo>
                  <a:lnTo>
                    <a:pt x="135740" y="120733"/>
                  </a:lnTo>
                  <a:lnTo>
                    <a:pt x="124751" y="128616"/>
                  </a:lnTo>
                  <a:lnTo>
                    <a:pt x="112532" y="136319"/>
                  </a:lnTo>
                  <a:lnTo>
                    <a:pt x="99492" y="142677"/>
                  </a:lnTo>
                  <a:lnTo>
                    <a:pt x="85904" y="148140"/>
                  </a:lnTo>
                  <a:lnTo>
                    <a:pt x="66320" y="155025"/>
                  </a:lnTo>
                  <a:lnTo>
                    <a:pt x="66237" y="155148"/>
                  </a:lnTo>
                  <a:lnTo>
                    <a:pt x="69852" y="154007"/>
                  </a:lnTo>
                  <a:lnTo>
                    <a:pt x="78379" y="154469"/>
                  </a:lnTo>
                  <a:lnTo>
                    <a:pt x="90182" y="156001"/>
                  </a:lnTo>
                  <a:lnTo>
                    <a:pt x="104167" y="158246"/>
                  </a:lnTo>
                  <a:lnTo>
                    <a:pt x="118385" y="163413"/>
                  </a:lnTo>
                  <a:lnTo>
                    <a:pt x="132758" y="170528"/>
                  </a:lnTo>
                  <a:lnTo>
                    <a:pt x="147234" y="178942"/>
                  </a:lnTo>
                  <a:lnTo>
                    <a:pt x="159331" y="186999"/>
                  </a:lnTo>
                  <a:lnTo>
                    <a:pt x="169843" y="194816"/>
                  </a:lnTo>
                  <a:lnTo>
                    <a:pt x="179298" y="202475"/>
                  </a:lnTo>
                  <a:lnTo>
                    <a:pt x="186825" y="211252"/>
                  </a:lnTo>
                  <a:lnTo>
                    <a:pt x="193067" y="220773"/>
                  </a:lnTo>
                  <a:lnTo>
                    <a:pt x="198451" y="230792"/>
                  </a:lnTo>
                  <a:lnTo>
                    <a:pt x="199594" y="241141"/>
                  </a:lnTo>
                  <a:lnTo>
                    <a:pt x="197908" y="251711"/>
                  </a:lnTo>
                  <a:lnTo>
                    <a:pt x="194338" y="262428"/>
                  </a:lnTo>
                  <a:lnTo>
                    <a:pt x="188287" y="272020"/>
                  </a:lnTo>
                  <a:lnTo>
                    <a:pt x="180583" y="280862"/>
                  </a:lnTo>
                  <a:lnTo>
                    <a:pt x="171776" y="289203"/>
                  </a:lnTo>
                  <a:lnTo>
                    <a:pt x="161011" y="297211"/>
                  </a:lnTo>
                  <a:lnTo>
                    <a:pt x="148940" y="304996"/>
                  </a:lnTo>
                  <a:lnTo>
                    <a:pt x="135998" y="312634"/>
                  </a:lnTo>
                  <a:lnTo>
                    <a:pt x="122477" y="316502"/>
                  </a:lnTo>
                  <a:lnTo>
                    <a:pt x="108569" y="317857"/>
                  </a:lnTo>
                  <a:lnTo>
                    <a:pt x="94402" y="317537"/>
                  </a:lnTo>
                  <a:lnTo>
                    <a:pt x="80064" y="316100"/>
                  </a:lnTo>
                  <a:lnTo>
                    <a:pt x="65611" y="313919"/>
                  </a:lnTo>
                  <a:lnTo>
                    <a:pt x="51082" y="311241"/>
                  </a:lnTo>
                  <a:lnTo>
                    <a:pt x="38949" y="307009"/>
                  </a:lnTo>
                  <a:lnTo>
                    <a:pt x="28413" y="301741"/>
                  </a:lnTo>
                  <a:lnTo>
                    <a:pt x="0" y="2838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29653" y="334768"/>
            <a:ext cx="1979193" cy="525823"/>
            <a:chOff x="5429653" y="334768"/>
            <a:chExt cx="1979193" cy="525823"/>
          </a:xfrm>
        </p:grpSpPr>
        <p:sp>
          <p:nvSpPr>
            <p:cNvPr id="13" name="Freeform 12"/>
            <p:cNvSpPr/>
            <p:nvPr/>
          </p:nvSpPr>
          <p:spPr>
            <a:xfrm>
              <a:off x="5429653" y="396416"/>
              <a:ext cx="154163" cy="253267"/>
            </a:xfrm>
            <a:custGeom>
              <a:avLst/>
              <a:gdLst/>
              <a:ahLst/>
              <a:cxnLst/>
              <a:rect l="0" t="0" r="0" b="0"/>
              <a:pathLst>
                <a:path w="154163" h="253267">
                  <a:moveTo>
                    <a:pt x="0" y="0"/>
                  </a:moveTo>
                  <a:lnTo>
                    <a:pt x="5846" y="17537"/>
                  </a:lnTo>
                  <a:lnTo>
                    <a:pt x="10015" y="26373"/>
                  </a:lnTo>
                  <a:lnTo>
                    <a:pt x="15241" y="35935"/>
                  </a:lnTo>
                  <a:lnTo>
                    <a:pt x="47057" y="89345"/>
                  </a:lnTo>
                  <a:lnTo>
                    <a:pt x="55842" y="102386"/>
                  </a:lnTo>
                  <a:lnTo>
                    <a:pt x="64145" y="113527"/>
                  </a:lnTo>
                  <a:lnTo>
                    <a:pt x="72128" y="123401"/>
                  </a:lnTo>
                  <a:lnTo>
                    <a:pt x="78673" y="133655"/>
                  </a:lnTo>
                  <a:lnTo>
                    <a:pt x="84260" y="144161"/>
                  </a:lnTo>
                  <a:lnTo>
                    <a:pt x="89208" y="154835"/>
                  </a:lnTo>
                  <a:lnTo>
                    <a:pt x="94954" y="164399"/>
                  </a:lnTo>
                  <a:lnTo>
                    <a:pt x="101231" y="173222"/>
                  </a:lnTo>
                  <a:lnTo>
                    <a:pt x="107863" y="181550"/>
                  </a:lnTo>
                  <a:lnTo>
                    <a:pt x="114732" y="190773"/>
                  </a:lnTo>
                  <a:lnTo>
                    <a:pt x="121758" y="200593"/>
                  </a:lnTo>
                  <a:lnTo>
                    <a:pt x="154162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462688" y="407427"/>
              <a:ext cx="165174" cy="220232"/>
            </a:xfrm>
            <a:custGeom>
              <a:avLst/>
              <a:gdLst/>
              <a:ahLst/>
              <a:cxnLst/>
              <a:rect l="0" t="0" r="0" b="0"/>
              <a:pathLst>
                <a:path w="165174" h="220232">
                  <a:moveTo>
                    <a:pt x="165173" y="0"/>
                  </a:moveTo>
                  <a:lnTo>
                    <a:pt x="153482" y="17537"/>
                  </a:lnTo>
                  <a:lnTo>
                    <a:pt x="147591" y="25150"/>
                  </a:lnTo>
                  <a:lnTo>
                    <a:pt x="141217" y="32672"/>
                  </a:lnTo>
                  <a:lnTo>
                    <a:pt x="134520" y="40134"/>
                  </a:lnTo>
                  <a:lnTo>
                    <a:pt x="127609" y="48779"/>
                  </a:lnTo>
                  <a:lnTo>
                    <a:pt x="120554" y="58213"/>
                  </a:lnTo>
                  <a:lnTo>
                    <a:pt x="113404" y="68173"/>
                  </a:lnTo>
                  <a:lnTo>
                    <a:pt x="107414" y="78484"/>
                  </a:lnTo>
                  <a:lnTo>
                    <a:pt x="102197" y="89028"/>
                  </a:lnTo>
                  <a:lnTo>
                    <a:pt x="97495" y="99728"/>
                  </a:lnTo>
                  <a:lnTo>
                    <a:pt x="91914" y="109308"/>
                  </a:lnTo>
                  <a:lnTo>
                    <a:pt x="85746" y="118142"/>
                  </a:lnTo>
                  <a:lnTo>
                    <a:pt x="79187" y="126478"/>
                  </a:lnTo>
                  <a:lnTo>
                    <a:pt x="71144" y="134483"/>
                  </a:lnTo>
                  <a:lnTo>
                    <a:pt x="62111" y="142266"/>
                  </a:lnTo>
                  <a:lnTo>
                    <a:pt x="52419" y="149902"/>
                  </a:lnTo>
                  <a:lnTo>
                    <a:pt x="44734" y="158663"/>
                  </a:lnTo>
                  <a:lnTo>
                    <a:pt x="38387" y="168174"/>
                  </a:lnTo>
                  <a:lnTo>
                    <a:pt x="32933" y="178186"/>
                  </a:lnTo>
                  <a:lnTo>
                    <a:pt x="26849" y="187307"/>
                  </a:lnTo>
                  <a:lnTo>
                    <a:pt x="20347" y="195835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881127" y="407427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0" y="0"/>
                  </a:moveTo>
                  <a:lnTo>
                    <a:pt x="0" y="67152"/>
                  </a:lnTo>
                  <a:lnTo>
                    <a:pt x="1224" y="83920"/>
                  </a:lnTo>
                  <a:lnTo>
                    <a:pt x="3263" y="101217"/>
                  </a:lnTo>
                  <a:lnTo>
                    <a:pt x="5846" y="118865"/>
                  </a:lnTo>
                  <a:lnTo>
                    <a:pt x="7568" y="135525"/>
                  </a:lnTo>
                  <a:lnTo>
                    <a:pt x="8716" y="151525"/>
                  </a:lnTo>
                  <a:lnTo>
                    <a:pt x="1101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804046" y="517543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11011"/>
                  </a:moveTo>
                  <a:lnTo>
                    <a:pt x="29228" y="11011"/>
                  </a:lnTo>
                  <a:lnTo>
                    <a:pt x="43956" y="9788"/>
                  </a:lnTo>
                  <a:lnTo>
                    <a:pt x="59892" y="7749"/>
                  </a:lnTo>
                  <a:lnTo>
                    <a:pt x="76633" y="5166"/>
                  </a:lnTo>
                  <a:lnTo>
                    <a:pt x="96359" y="3444"/>
                  </a:lnTo>
                  <a:lnTo>
                    <a:pt x="118073" y="2296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164348" y="385404"/>
              <a:ext cx="223312" cy="110117"/>
            </a:xfrm>
            <a:custGeom>
              <a:avLst/>
              <a:gdLst/>
              <a:ahLst/>
              <a:cxnLst/>
              <a:rect l="0" t="0" r="0" b="0"/>
              <a:pathLst>
                <a:path w="223312" h="110117">
                  <a:moveTo>
                    <a:pt x="25103" y="0"/>
                  </a:moveTo>
                  <a:lnTo>
                    <a:pt x="13412" y="23383"/>
                  </a:lnTo>
                  <a:lnTo>
                    <a:pt x="8744" y="33941"/>
                  </a:lnTo>
                  <a:lnTo>
                    <a:pt x="4409" y="44651"/>
                  </a:lnTo>
                  <a:lnTo>
                    <a:pt x="295" y="55461"/>
                  </a:lnTo>
                  <a:lnTo>
                    <a:pt x="0" y="65115"/>
                  </a:lnTo>
                  <a:lnTo>
                    <a:pt x="2250" y="73997"/>
                  </a:lnTo>
                  <a:lnTo>
                    <a:pt x="6197" y="82366"/>
                  </a:lnTo>
                  <a:lnTo>
                    <a:pt x="13722" y="87946"/>
                  </a:lnTo>
                  <a:lnTo>
                    <a:pt x="23633" y="91665"/>
                  </a:lnTo>
                  <a:lnTo>
                    <a:pt x="35135" y="94145"/>
                  </a:lnTo>
                  <a:lnTo>
                    <a:pt x="46473" y="97021"/>
                  </a:lnTo>
                  <a:lnTo>
                    <a:pt x="57703" y="100163"/>
                  </a:lnTo>
                  <a:lnTo>
                    <a:pt x="68859" y="103480"/>
                  </a:lnTo>
                  <a:lnTo>
                    <a:pt x="83638" y="105692"/>
                  </a:lnTo>
                  <a:lnTo>
                    <a:pt x="100832" y="107167"/>
                  </a:lnTo>
                  <a:lnTo>
                    <a:pt x="119635" y="108150"/>
                  </a:lnTo>
                  <a:lnTo>
                    <a:pt x="160104" y="109242"/>
                  </a:lnTo>
                  <a:lnTo>
                    <a:pt x="223311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332601" y="374393"/>
              <a:ext cx="11013" cy="253266"/>
            </a:xfrm>
            <a:custGeom>
              <a:avLst/>
              <a:gdLst/>
              <a:ahLst/>
              <a:cxnLst/>
              <a:rect l="0" t="0" r="0" b="0"/>
              <a:pathLst>
                <a:path w="11013" h="253266">
                  <a:moveTo>
                    <a:pt x="11012" y="0"/>
                  </a:moveTo>
                  <a:lnTo>
                    <a:pt x="11012" y="76632"/>
                  </a:lnTo>
                  <a:lnTo>
                    <a:pt x="9788" y="95134"/>
                  </a:lnTo>
                  <a:lnTo>
                    <a:pt x="7749" y="114810"/>
                  </a:lnTo>
                  <a:lnTo>
                    <a:pt x="5166" y="135268"/>
                  </a:lnTo>
                  <a:lnTo>
                    <a:pt x="3444" y="155025"/>
                  </a:lnTo>
                  <a:lnTo>
                    <a:pt x="2296" y="174313"/>
                  </a:lnTo>
                  <a:lnTo>
                    <a:pt x="0" y="25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453729" y="473497"/>
              <a:ext cx="176185" cy="165174"/>
            </a:xfrm>
            <a:custGeom>
              <a:avLst/>
              <a:gdLst/>
              <a:ahLst/>
              <a:cxnLst/>
              <a:rect l="0" t="0" r="0" b="0"/>
              <a:pathLst>
                <a:path w="176185" h="165174">
                  <a:moveTo>
                    <a:pt x="0" y="0"/>
                  </a:moveTo>
                  <a:lnTo>
                    <a:pt x="30653" y="30653"/>
                  </a:lnTo>
                  <a:lnTo>
                    <a:pt x="38787" y="40011"/>
                  </a:lnTo>
                  <a:lnTo>
                    <a:pt x="47881" y="51144"/>
                  </a:lnTo>
                  <a:lnTo>
                    <a:pt x="57614" y="63460"/>
                  </a:lnTo>
                  <a:lnTo>
                    <a:pt x="68997" y="75341"/>
                  </a:lnTo>
                  <a:lnTo>
                    <a:pt x="81479" y="86933"/>
                  </a:lnTo>
                  <a:lnTo>
                    <a:pt x="94695" y="98331"/>
                  </a:lnTo>
                  <a:lnTo>
                    <a:pt x="107176" y="109600"/>
                  </a:lnTo>
                  <a:lnTo>
                    <a:pt x="119168" y="120783"/>
                  </a:lnTo>
                  <a:lnTo>
                    <a:pt x="176184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574856" y="484508"/>
              <a:ext cx="99105" cy="363383"/>
            </a:xfrm>
            <a:custGeom>
              <a:avLst/>
              <a:gdLst/>
              <a:ahLst/>
              <a:cxnLst/>
              <a:rect l="0" t="0" r="0" b="0"/>
              <a:pathLst>
                <a:path w="99105" h="363383">
                  <a:moveTo>
                    <a:pt x="99104" y="0"/>
                  </a:moveTo>
                  <a:lnTo>
                    <a:pt x="93258" y="23383"/>
                  </a:lnTo>
                  <a:lnTo>
                    <a:pt x="89089" y="35165"/>
                  </a:lnTo>
                  <a:lnTo>
                    <a:pt x="83863" y="47913"/>
                  </a:lnTo>
                  <a:lnTo>
                    <a:pt x="77931" y="61306"/>
                  </a:lnTo>
                  <a:lnTo>
                    <a:pt x="72754" y="73906"/>
                  </a:lnTo>
                  <a:lnTo>
                    <a:pt x="68078" y="85976"/>
                  </a:lnTo>
                  <a:lnTo>
                    <a:pt x="63738" y="97693"/>
                  </a:lnTo>
                  <a:lnTo>
                    <a:pt x="59621" y="110398"/>
                  </a:lnTo>
                  <a:lnTo>
                    <a:pt x="55653" y="123763"/>
                  </a:lnTo>
                  <a:lnTo>
                    <a:pt x="47981" y="151663"/>
                  </a:lnTo>
                  <a:lnTo>
                    <a:pt x="40493" y="180376"/>
                  </a:lnTo>
                  <a:lnTo>
                    <a:pt x="36784" y="193661"/>
                  </a:lnTo>
                  <a:lnTo>
                    <a:pt x="29399" y="218211"/>
                  </a:lnTo>
                  <a:lnTo>
                    <a:pt x="25717" y="233566"/>
                  </a:lnTo>
                  <a:lnTo>
                    <a:pt x="22039" y="251144"/>
                  </a:lnTo>
                  <a:lnTo>
                    <a:pt x="18363" y="270204"/>
                  </a:lnTo>
                  <a:lnTo>
                    <a:pt x="14689" y="286581"/>
                  </a:lnTo>
                  <a:lnTo>
                    <a:pt x="11016" y="301170"/>
                  </a:lnTo>
                  <a:lnTo>
                    <a:pt x="0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574856" y="8478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839133" y="484508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6" y="1531"/>
                  </a:lnTo>
                  <a:lnTo>
                    <a:pt x="78908" y="68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850145" y="550578"/>
              <a:ext cx="165174" cy="11012"/>
            </a:xfrm>
            <a:custGeom>
              <a:avLst/>
              <a:gdLst/>
              <a:ahLst/>
              <a:cxnLst/>
              <a:rect l="0" t="0" r="0" b="0"/>
              <a:pathLst>
                <a:path w="165174" h="11012">
                  <a:moveTo>
                    <a:pt x="0" y="11011"/>
                  </a:moveTo>
                  <a:lnTo>
                    <a:pt x="76632" y="11011"/>
                  </a:lnTo>
                  <a:lnTo>
                    <a:pt x="93911" y="9788"/>
                  </a:lnTo>
                  <a:lnTo>
                    <a:pt x="111547" y="7748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213527" y="334768"/>
              <a:ext cx="195319" cy="264124"/>
            </a:xfrm>
            <a:custGeom>
              <a:avLst/>
              <a:gdLst/>
              <a:ahLst/>
              <a:cxnLst/>
              <a:rect l="0" t="0" r="0" b="0"/>
              <a:pathLst>
                <a:path w="195319" h="264124">
                  <a:moveTo>
                    <a:pt x="66068" y="50636"/>
                  </a:moveTo>
                  <a:lnTo>
                    <a:pt x="71914" y="33099"/>
                  </a:lnTo>
                  <a:lnTo>
                    <a:pt x="77307" y="25486"/>
                  </a:lnTo>
                  <a:lnTo>
                    <a:pt x="84572" y="17964"/>
                  </a:lnTo>
                  <a:lnTo>
                    <a:pt x="93086" y="10502"/>
                  </a:lnTo>
                  <a:lnTo>
                    <a:pt x="103656" y="5527"/>
                  </a:lnTo>
                  <a:lnTo>
                    <a:pt x="115597" y="2211"/>
                  </a:lnTo>
                  <a:lnTo>
                    <a:pt x="128451" y="0"/>
                  </a:lnTo>
                  <a:lnTo>
                    <a:pt x="140692" y="973"/>
                  </a:lnTo>
                  <a:lnTo>
                    <a:pt x="152523" y="4069"/>
                  </a:lnTo>
                  <a:lnTo>
                    <a:pt x="164080" y="8580"/>
                  </a:lnTo>
                  <a:lnTo>
                    <a:pt x="174232" y="15258"/>
                  </a:lnTo>
                  <a:lnTo>
                    <a:pt x="183448" y="23380"/>
                  </a:lnTo>
                  <a:lnTo>
                    <a:pt x="192038" y="32465"/>
                  </a:lnTo>
                  <a:lnTo>
                    <a:pt x="195318" y="42193"/>
                  </a:lnTo>
                  <a:lnTo>
                    <a:pt x="195058" y="52348"/>
                  </a:lnTo>
                  <a:lnTo>
                    <a:pt x="192438" y="62789"/>
                  </a:lnTo>
                  <a:lnTo>
                    <a:pt x="187020" y="73420"/>
                  </a:lnTo>
                  <a:lnTo>
                    <a:pt x="179738" y="84178"/>
                  </a:lnTo>
                  <a:lnTo>
                    <a:pt x="171212" y="95021"/>
                  </a:lnTo>
                  <a:lnTo>
                    <a:pt x="160634" y="104696"/>
                  </a:lnTo>
                  <a:lnTo>
                    <a:pt x="148688" y="113593"/>
                  </a:lnTo>
                  <a:lnTo>
                    <a:pt x="135830" y="121972"/>
                  </a:lnTo>
                  <a:lnTo>
                    <a:pt x="122364" y="130004"/>
                  </a:lnTo>
                  <a:lnTo>
                    <a:pt x="108493" y="137806"/>
                  </a:lnTo>
                  <a:lnTo>
                    <a:pt x="94351" y="145455"/>
                  </a:lnTo>
                  <a:lnTo>
                    <a:pt x="87371" y="146883"/>
                  </a:lnTo>
                  <a:lnTo>
                    <a:pt x="85164" y="144165"/>
                  </a:lnTo>
                  <a:lnTo>
                    <a:pt x="86140" y="138682"/>
                  </a:lnTo>
                  <a:lnTo>
                    <a:pt x="91685" y="135027"/>
                  </a:lnTo>
                  <a:lnTo>
                    <a:pt x="100275" y="132591"/>
                  </a:lnTo>
                  <a:lnTo>
                    <a:pt x="110896" y="130966"/>
                  </a:lnTo>
                  <a:lnTo>
                    <a:pt x="121647" y="132330"/>
                  </a:lnTo>
                  <a:lnTo>
                    <a:pt x="132485" y="135686"/>
                  </a:lnTo>
                  <a:lnTo>
                    <a:pt x="143381" y="140371"/>
                  </a:lnTo>
                  <a:lnTo>
                    <a:pt x="153092" y="147165"/>
                  </a:lnTo>
                  <a:lnTo>
                    <a:pt x="162013" y="155364"/>
                  </a:lnTo>
                  <a:lnTo>
                    <a:pt x="170408" y="164501"/>
                  </a:lnTo>
                  <a:lnTo>
                    <a:pt x="176004" y="175486"/>
                  </a:lnTo>
                  <a:lnTo>
                    <a:pt x="179735" y="187704"/>
                  </a:lnTo>
                  <a:lnTo>
                    <a:pt x="182222" y="200743"/>
                  </a:lnTo>
                  <a:lnTo>
                    <a:pt x="181433" y="211883"/>
                  </a:lnTo>
                  <a:lnTo>
                    <a:pt x="178460" y="221756"/>
                  </a:lnTo>
                  <a:lnTo>
                    <a:pt x="174031" y="230786"/>
                  </a:lnTo>
                  <a:lnTo>
                    <a:pt x="167408" y="238029"/>
                  </a:lnTo>
                  <a:lnTo>
                    <a:pt x="159322" y="244081"/>
                  </a:lnTo>
                  <a:lnTo>
                    <a:pt x="150260" y="249339"/>
                  </a:lnTo>
                  <a:lnTo>
                    <a:pt x="138102" y="254068"/>
                  </a:lnTo>
                  <a:lnTo>
                    <a:pt x="123879" y="258444"/>
                  </a:lnTo>
                  <a:lnTo>
                    <a:pt x="108279" y="262585"/>
                  </a:lnTo>
                  <a:lnTo>
                    <a:pt x="92985" y="264123"/>
                  </a:lnTo>
                  <a:lnTo>
                    <a:pt x="77896" y="263924"/>
                  </a:lnTo>
                  <a:lnTo>
                    <a:pt x="0" y="259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61647" y="858901"/>
            <a:ext cx="737776" cy="297313"/>
            <a:chOff x="661647" y="858901"/>
            <a:chExt cx="737776" cy="297313"/>
          </a:xfrm>
        </p:grpSpPr>
        <p:sp>
          <p:nvSpPr>
            <p:cNvPr id="26" name="Freeform 25"/>
            <p:cNvSpPr/>
            <p:nvPr/>
          </p:nvSpPr>
          <p:spPr>
            <a:xfrm>
              <a:off x="661647" y="969017"/>
              <a:ext cx="165175" cy="1"/>
            </a:xfrm>
            <a:custGeom>
              <a:avLst/>
              <a:gdLst/>
              <a:ahLst/>
              <a:cxnLst/>
              <a:rect l="0" t="0" r="0" b="0"/>
              <a:pathLst>
                <a:path w="165175" h="1">
                  <a:moveTo>
                    <a:pt x="0" y="0"/>
                  </a:move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77121" y="891936"/>
              <a:ext cx="224094" cy="143151"/>
            </a:xfrm>
            <a:custGeom>
              <a:avLst/>
              <a:gdLst/>
              <a:ahLst/>
              <a:cxnLst/>
              <a:rect l="0" t="0" r="0" b="0"/>
              <a:pathLst>
                <a:path w="224094" h="143151">
                  <a:moveTo>
                    <a:pt x="25885" y="0"/>
                  </a:moveTo>
                  <a:lnTo>
                    <a:pt x="0" y="77654"/>
                  </a:lnTo>
                  <a:lnTo>
                    <a:pt x="64" y="88474"/>
                  </a:lnTo>
                  <a:lnTo>
                    <a:pt x="2553" y="99359"/>
                  </a:lnTo>
                  <a:lnTo>
                    <a:pt x="6660" y="110285"/>
                  </a:lnTo>
                  <a:lnTo>
                    <a:pt x="16739" y="117570"/>
                  </a:lnTo>
                  <a:lnTo>
                    <a:pt x="30799" y="122426"/>
                  </a:lnTo>
                  <a:lnTo>
                    <a:pt x="47514" y="125664"/>
                  </a:lnTo>
                  <a:lnTo>
                    <a:pt x="62327" y="129045"/>
                  </a:lnTo>
                  <a:lnTo>
                    <a:pt x="75873" y="132524"/>
                  </a:lnTo>
                  <a:lnTo>
                    <a:pt x="88575" y="136066"/>
                  </a:lnTo>
                  <a:lnTo>
                    <a:pt x="103160" y="138427"/>
                  </a:lnTo>
                  <a:lnTo>
                    <a:pt x="119001" y="140002"/>
                  </a:lnTo>
                  <a:lnTo>
                    <a:pt x="135679" y="141051"/>
                  </a:lnTo>
                  <a:lnTo>
                    <a:pt x="167261" y="142217"/>
                  </a:lnTo>
                  <a:lnTo>
                    <a:pt x="224093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57168" y="858901"/>
              <a:ext cx="11012" cy="297313"/>
            </a:xfrm>
            <a:custGeom>
              <a:avLst/>
              <a:gdLst/>
              <a:ahLst/>
              <a:cxnLst/>
              <a:rect l="0" t="0" r="0" b="0"/>
              <a:pathLst>
                <a:path w="11012" h="297313">
                  <a:moveTo>
                    <a:pt x="11011" y="0"/>
                  </a:moveTo>
                  <a:lnTo>
                    <a:pt x="11011" y="23383"/>
                  </a:lnTo>
                  <a:lnTo>
                    <a:pt x="9788" y="36388"/>
                  </a:lnTo>
                  <a:lnTo>
                    <a:pt x="7749" y="51176"/>
                  </a:lnTo>
                  <a:lnTo>
                    <a:pt x="5166" y="67152"/>
                  </a:lnTo>
                  <a:lnTo>
                    <a:pt x="3444" y="85144"/>
                  </a:lnTo>
                  <a:lnTo>
                    <a:pt x="2296" y="104479"/>
                  </a:lnTo>
                  <a:lnTo>
                    <a:pt x="1020" y="144316"/>
                  </a:lnTo>
                  <a:lnTo>
                    <a:pt x="201" y="216474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278295" y="1002052"/>
              <a:ext cx="121128" cy="143151"/>
            </a:xfrm>
            <a:custGeom>
              <a:avLst/>
              <a:gdLst/>
              <a:ahLst/>
              <a:cxnLst/>
              <a:rect l="0" t="0" r="0" b="0"/>
              <a:pathLst>
                <a:path w="121128" h="143151">
                  <a:moveTo>
                    <a:pt x="0" y="0"/>
                  </a:moveTo>
                  <a:lnTo>
                    <a:pt x="45980" y="61306"/>
                  </a:lnTo>
                  <a:lnTo>
                    <a:pt x="55123" y="72682"/>
                  </a:lnTo>
                  <a:lnTo>
                    <a:pt x="63666" y="82712"/>
                  </a:lnTo>
                  <a:lnTo>
                    <a:pt x="71808" y="91847"/>
                  </a:lnTo>
                  <a:lnTo>
                    <a:pt x="87380" y="108521"/>
                  </a:lnTo>
                  <a:lnTo>
                    <a:pt x="121127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278295" y="1035086"/>
              <a:ext cx="99105" cy="99105"/>
            </a:xfrm>
            <a:custGeom>
              <a:avLst/>
              <a:gdLst/>
              <a:ahLst/>
              <a:cxnLst/>
              <a:rect l="0" t="0" r="0" b="0"/>
              <a:pathLst>
                <a:path w="99105" h="99105">
                  <a:moveTo>
                    <a:pt x="99104" y="0"/>
                  </a:move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16705" y="825867"/>
            <a:ext cx="2887888" cy="1135575"/>
            <a:chOff x="716705" y="825867"/>
            <a:chExt cx="2887888" cy="1135575"/>
          </a:xfrm>
        </p:grpSpPr>
        <p:sp>
          <p:nvSpPr>
            <p:cNvPr id="32" name="Freeform 31"/>
            <p:cNvSpPr/>
            <p:nvPr/>
          </p:nvSpPr>
          <p:spPr>
            <a:xfrm>
              <a:off x="2522601" y="880924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0"/>
                  </a:moveTo>
                  <a:lnTo>
                    <a:pt x="23383" y="5846"/>
                  </a:lnTo>
                  <a:lnTo>
                    <a:pt x="36388" y="7568"/>
                  </a:lnTo>
                  <a:lnTo>
                    <a:pt x="51176" y="8716"/>
                  </a:lnTo>
                  <a:lnTo>
                    <a:pt x="67152" y="9481"/>
                  </a:lnTo>
                  <a:lnTo>
                    <a:pt x="81473" y="11215"/>
                  </a:lnTo>
                  <a:lnTo>
                    <a:pt x="94691" y="13594"/>
                  </a:lnTo>
                  <a:lnTo>
                    <a:pt x="15416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771564" y="847890"/>
              <a:ext cx="125431" cy="110116"/>
            </a:xfrm>
            <a:custGeom>
              <a:avLst/>
              <a:gdLst/>
              <a:ahLst/>
              <a:cxnLst/>
              <a:rect l="0" t="0" r="0" b="0"/>
              <a:pathLst>
                <a:path w="125431" h="110116">
                  <a:moveTo>
                    <a:pt x="26326" y="0"/>
                  </a:moveTo>
                  <a:lnTo>
                    <a:pt x="14635" y="11691"/>
                  </a:lnTo>
                  <a:lnTo>
                    <a:pt x="9968" y="18805"/>
                  </a:lnTo>
                  <a:lnTo>
                    <a:pt x="5633" y="27219"/>
                  </a:lnTo>
                  <a:lnTo>
                    <a:pt x="1519" y="36498"/>
                  </a:lnTo>
                  <a:lnTo>
                    <a:pt x="0" y="47579"/>
                  </a:lnTo>
                  <a:lnTo>
                    <a:pt x="211" y="59860"/>
                  </a:lnTo>
                  <a:lnTo>
                    <a:pt x="1575" y="72941"/>
                  </a:lnTo>
                  <a:lnTo>
                    <a:pt x="6155" y="82885"/>
                  </a:lnTo>
                  <a:lnTo>
                    <a:pt x="12879" y="90739"/>
                  </a:lnTo>
                  <a:lnTo>
                    <a:pt x="21032" y="97197"/>
                  </a:lnTo>
                  <a:lnTo>
                    <a:pt x="33808" y="101503"/>
                  </a:lnTo>
                  <a:lnTo>
                    <a:pt x="49667" y="104374"/>
                  </a:lnTo>
                  <a:lnTo>
                    <a:pt x="125430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919017" y="95800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896994" y="825867"/>
              <a:ext cx="55059" cy="297313"/>
            </a:xfrm>
            <a:custGeom>
              <a:avLst/>
              <a:gdLst/>
              <a:ahLst/>
              <a:cxnLst/>
              <a:rect l="0" t="0" r="0" b="0"/>
              <a:pathLst>
                <a:path w="55059" h="297313">
                  <a:moveTo>
                    <a:pt x="55058" y="0"/>
                  </a:moveTo>
                  <a:lnTo>
                    <a:pt x="43367" y="23382"/>
                  </a:lnTo>
                  <a:lnTo>
                    <a:pt x="38700" y="35164"/>
                  </a:lnTo>
                  <a:lnTo>
                    <a:pt x="34364" y="47913"/>
                  </a:lnTo>
                  <a:lnTo>
                    <a:pt x="22417" y="85975"/>
                  </a:lnTo>
                  <a:lnTo>
                    <a:pt x="18616" y="97692"/>
                  </a:lnTo>
                  <a:lnTo>
                    <a:pt x="14857" y="112845"/>
                  </a:lnTo>
                  <a:lnTo>
                    <a:pt x="11129" y="130288"/>
                  </a:lnTo>
                  <a:lnTo>
                    <a:pt x="7419" y="149257"/>
                  </a:lnTo>
                  <a:lnTo>
                    <a:pt x="4946" y="169245"/>
                  </a:lnTo>
                  <a:lnTo>
                    <a:pt x="3298" y="189910"/>
                  </a:lnTo>
                  <a:lnTo>
                    <a:pt x="1466" y="230002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029133" y="935982"/>
              <a:ext cx="143151" cy="154163"/>
            </a:xfrm>
            <a:custGeom>
              <a:avLst/>
              <a:gdLst/>
              <a:ahLst/>
              <a:cxnLst/>
              <a:rect l="0" t="0" r="0" b="0"/>
              <a:pathLst>
                <a:path w="143151" h="154163">
                  <a:moveTo>
                    <a:pt x="0" y="0"/>
                  </a:moveTo>
                  <a:lnTo>
                    <a:pt x="40134" y="40134"/>
                  </a:lnTo>
                  <a:lnTo>
                    <a:pt x="47556" y="48779"/>
                  </a:lnTo>
                  <a:lnTo>
                    <a:pt x="54950" y="58213"/>
                  </a:lnTo>
                  <a:lnTo>
                    <a:pt x="62327" y="68173"/>
                  </a:lnTo>
                  <a:lnTo>
                    <a:pt x="69692" y="77260"/>
                  </a:lnTo>
                  <a:lnTo>
                    <a:pt x="77049" y="85765"/>
                  </a:lnTo>
                  <a:lnTo>
                    <a:pt x="84401" y="93882"/>
                  </a:lnTo>
                  <a:lnTo>
                    <a:pt x="99095" y="109426"/>
                  </a:lnTo>
                  <a:lnTo>
                    <a:pt x="14315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52052" y="969017"/>
              <a:ext cx="220232" cy="132140"/>
            </a:xfrm>
            <a:custGeom>
              <a:avLst/>
              <a:gdLst/>
              <a:ahLst/>
              <a:cxnLst/>
              <a:rect l="0" t="0" r="0" b="0"/>
              <a:pathLst>
                <a:path w="220232" h="132140">
                  <a:moveTo>
                    <a:pt x="220231" y="0"/>
                  </a:moveTo>
                  <a:lnTo>
                    <a:pt x="196849" y="11691"/>
                  </a:lnTo>
                  <a:lnTo>
                    <a:pt x="186290" y="18806"/>
                  </a:lnTo>
                  <a:lnTo>
                    <a:pt x="175581" y="27219"/>
                  </a:lnTo>
                  <a:lnTo>
                    <a:pt x="164771" y="36499"/>
                  </a:lnTo>
                  <a:lnTo>
                    <a:pt x="153893" y="43908"/>
                  </a:lnTo>
                  <a:lnTo>
                    <a:pt x="142971" y="50072"/>
                  </a:lnTo>
                  <a:lnTo>
                    <a:pt x="132020" y="55404"/>
                  </a:lnTo>
                  <a:lnTo>
                    <a:pt x="118601" y="62630"/>
                  </a:lnTo>
                  <a:lnTo>
                    <a:pt x="87378" y="80446"/>
                  </a:lnTo>
                  <a:lnTo>
                    <a:pt x="74157" y="89112"/>
                  </a:lnTo>
                  <a:lnTo>
                    <a:pt x="62897" y="97337"/>
                  </a:lnTo>
                  <a:lnTo>
                    <a:pt x="52943" y="105267"/>
                  </a:lnTo>
                  <a:lnTo>
                    <a:pt x="42636" y="111777"/>
                  </a:lnTo>
                  <a:lnTo>
                    <a:pt x="32095" y="117341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16705" y="1354438"/>
              <a:ext cx="2851996" cy="77065"/>
            </a:xfrm>
            <a:custGeom>
              <a:avLst/>
              <a:gdLst/>
              <a:ahLst/>
              <a:cxnLst/>
              <a:rect l="0" t="0" r="0" b="0"/>
              <a:pathLst>
                <a:path w="2851996" h="77065">
                  <a:moveTo>
                    <a:pt x="0" y="33018"/>
                  </a:moveTo>
                  <a:lnTo>
                    <a:pt x="29229" y="27173"/>
                  </a:lnTo>
                  <a:lnTo>
                    <a:pt x="82479" y="17692"/>
                  </a:lnTo>
                  <a:lnTo>
                    <a:pt x="110044" y="14236"/>
                  </a:lnTo>
                  <a:lnTo>
                    <a:pt x="179824" y="7134"/>
                  </a:lnTo>
                  <a:lnTo>
                    <a:pt x="216540" y="4750"/>
                  </a:lnTo>
                  <a:lnTo>
                    <a:pt x="253252" y="3161"/>
                  </a:lnTo>
                  <a:lnTo>
                    <a:pt x="327894" y="1396"/>
                  </a:lnTo>
                  <a:lnTo>
                    <a:pt x="782522" y="0"/>
                  </a:lnTo>
                  <a:lnTo>
                    <a:pt x="827558" y="1218"/>
                  </a:lnTo>
                  <a:lnTo>
                    <a:pt x="966936" y="7554"/>
                  </a:lnTo>
                  <a:lnTo>
                    <a:pt x="1108968" y="9976"/>
                  </a:lnTo>
                  <a:lnTo>
                    <a:pt x="1204140" y="10542"/>
                  </a:lnTo>
                  <a:lnTo>
                    <a:pt x="1250564" y="11916"/>
                  </a:lnTo>
                  <a:lnTo>
                    <a:pt x="1387272" y="18473"/>
                  </a:lnTo>
                  <a:lnTo>
                    <a:pt x="1527970" y="22183"/>
                  </a:lnTo>
                  <a:lnTo>
                    <a:pt x="1669170" y="29264"/>
                  </a:lnTo>
                  <a:lnTo>
                    <a:pt x="1759811" y="31350"/>
                  </a:lnTo>
                  <a:lnTo>
                    <a:pt x="1899230" y="32524"/>
                  </a:lnTo>
                  <a:lnTo>
                    <a:pt x="1945200" y="33912"/>
                  </a:lnTo>
                  <a:lnTo>
                    <a:pt x="2078822" y="40488"/>
                  </a:lnTo>
                  <a:lnTo>
                    <a:pt x="2162926" y="42456"/>
                  </a:lnTo>
                  <a:lnTo>
                    <a:pt x="2285940" y="43563"/>
                  </a:lnTo>
                  <a:lnTo>
                    <a:pt x="2326580" y="44942"/>
                  </a:lnTo>
                  <a:lnTo>
                    <a:pt x="2446857" y="51505"/>
                  </a:lnTo>
                  <a:lnTo>
                    <a:pt x="2523073" y="53470"/>
                  </a:lnTo>
                  <a:lnTo>
                    <a:pt x="2558080" y="55217"/>
                  </a:lnTo>
                  <a:lnTo>
                    <a:pt x="2591206" y="57605"/>
                  </a:lnTo>
                  <a:lnTo>
                    <a:pt x="2623077" y="60421"/>
                  </a:lnTo>
                  <a:lnTo>
                    <a:pt x="2652890" y="62298"/>
                  </a:lnTo>
                  <a:lnTo>
                    <a:pt x="2708854" y="64384"/>
                  </a:lnTo>
                  <a:lnTo>
                    <a:pt x="2776820" y="65558"/>
                  </a:lnTo>
                  <a:lnTo>
                    <a:pt x="2794537" y="66947"/>
                  </a:lnTo>
                  <a:lnTo>
                    <a:pt x="2810019" y="69096"/>
                  </a:lnTo>
                  <a:lnTo>
                    <a:pt x="2851995" y="770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421445" y="1607035"/>
              <a:ext cx="218702" cy="354407"/>
            </a:xfrm>
            <a:custGeom>
              <a:avLst/>
              <a:gdLst/>
              <a:ahLst/>
              <a:cxnLst/>
              <a:rect l="0" t="0" r="0" b="0"/>
              <a:pathLst>
                <a:path w="218702" h="354407">
                  <a:moveTo>
                    <a:pt x="0" y="652"/>
                  </a:moveTo>
                  <a:lnTo>
                    <a:pt x="0" y="24035"/>
                  </a:lnTo>
                  <a:lnTo>
                    <a:pt x="1224" y="34593"/>
                  </a:lnTo>
                  <a:lnTo>
                    <a:pt x="3263" y="45303"/>
                  </a:lnTo>
                  <a:lnTo>
                    <a:pt x="15327" y="94710"/>
                  </a:lnTo>
                  <a:lnTo>
                    <a:pt x="20006" y="106180"/>
                  </a:lnTo>
                  <a:lnTo>
                    <a:pt x="25572" y="116274"/>
                  </a:lnTo>
                  <a:lnTo>
                    <a:pt x="31730" y="125450"/>
                  </a:lnTo>
                  <a:lnTo>
                    <a:pt x="40730" y="130344"/>
                  </a:lnTo>
                  <a:lnTo>
                    <a:pt x="51623" y="132383"/>
                  </a:lnTo>
                  <a:lnTo>
                    <a:pt x="63780" y="132519"/>
                  </a:lnTo>
                  <a:lnTo>
                    <a:pt x="76778" y="128939"/>
                  </a:lnTo>
                  <a:lnTo>
                    <a:pt x="90338" y="122882"/>
                  </a:lnTo>
                  <a:lnTo>
                    <a:pt x="104272" y="115174"/>
                  </a:lnTo>
                  <a:lnTo>
                    <a:pt x="116008" y="107588"/>
                  </a:lnTo>
                  <a:lnTo>
                    <a:pt x="126279" y="100083"/>
                  </a:lnTo>
                  <a:lnTo>
                    <a:pt x="135573" y="92633"/>
                  </a:lnTo>
                  <a:lnTo>
                    <a:pt x="144216" y="85220"/>
                  </a:lnTo>
                  <a:lnTo>
                    <a:pt x="152426" y="77830"/>
                  </a:lnTo>
                  <a:lnTo>
                    <a:pt x="160346" y="70457"/>
                  </a:lnTo>
                  <a:lnTo>
                    <a:pt x="168072" y="61871"/>
                  </a:lnTo>
                  <a:lnTo>
                    <a:pt x="175671" y="52476"/>
                  </a:lnTo>
                  <a:lnTo>
                    <a:pt x="183183" y="42543"/>
                  </a:lnTo>
                  <a:lnTo>
                    <a:pt x="190639" y="31026"/>
                  </a:lnTo>
                  <a:lnTo>
                    <a:pt x="198056" y="18455"/>
                  </a:lnTo>
                  <a:lnTo>
                    <a:pt x="205448" y="5179"/>
                  </a:lnTo>
                  <a:lnTo>
                    <a:pt x="209152" y="0"/>
                  </a:lnTo>
                  <a:lnTo>
                    <a:pt x="210398" y="217"/>
                  </a:lnTo>
                  <a:lnTo>
                    <a:pt x="210005" y="4033"/>
                  </a:lnTo>
                  <a:lnTo>
                    <a:pt x="209569" y="27848"/>
                  </a:lnTo>
                  <a:lnTo>
                    <a:pt x="209226" y="180407"/>
                  </a:lnTo>
                  <a:lnTo>
                    <a:pt x="210447" y="195123"/>
                  </a:lnTo>
                  <a:lnTo>
                    <a:pt x="212485" y="209827"/>
                  </a:lnTo>
                  <a:lnTo>
                    <a:pt x="215067" y="224524"/>
                  </a:lnTo>
                  <a:lnTo>
                    <a:pt x="216789" y="240440"/>
                  </a:lnTo>
                  <a:lnTo>
                    <a:pt x="217936" y="257168"/>
                  </a:lnTo>
                  <a:lnTo>
                    <a:pt x="218701" y="274437"/>
                  </a:lnTo>
                  <a:lnTo>
                    <a:pt x="217988" y="290844"/>
                  </a:lnTo>
                  <a:lnTo>
                    <a:pt x="216289" y="306676"/>
                  </a:lnTo>
                  <a:lnTo>
                    <a:pt x="213932" y="322125"/>
                  </a:lnTo>
                  <a:lnTo>
                    <a:pt x="208691" y="333648"/>
                  </a:lnTo>
                  <a:lnTo>
                    <a:pt x="201526" y="342553"/>
                  </a:lnTo>
                  <a:lnTo>
                    <a:pt x="193079" y="349713"/>
                  </a:lnTo>
                  <a:lnTo>
                    <a:pt x="183777" y="353263"/>
                  </a:lnTo>
                  <a:lnTo>
                    <a:pt x="173906" y="354406"/>
                  </a:lnTo>
                  <a:lnTo>
                    <a:pt x="163654" y="353945"/>
                  </a:lnTo>
                  <a:lnTo>
                    <a:pt x="153149" y="352414"/>
                  </a:lnTo>
                  <a:lnTo>
                    <a:pt x="142475" y="350170"/>
                  </a:lnTo>
                  <a:lnTo>
                    <a:pt x="131689" y="347450"/>
                  </a:lnTo>
                  <a:lnTo>
                    <a:pt x="120827" y="341966"/>
                  </a:lnTo>
                  <a:lnTo>
                    <a:pt x="109916" y="334640"/>
                  </a:lnTo>
                  <a:lnTo>
                    <a:pt x="66070" y="2979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828873" y="1618699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0"/>
                  </a:moveTo>
                  <a:lnTo>
                    <a:pt x="23382" y="0"/>
                  </a:lnTo>
                  <a:lnTo>
                    <a:pt x="36388" y="1224"/>
                  </a:lnTo>
                  <a:lnTo>
                    <a:pt x="51176" y="3263"/>
                  </a:lnTo>
                  <a:lnTo>
                    <a:pt x="67152" y="5846"/>
                  </a:lnTo>
                  <a:lnTo>
                    <a:pt x="83920" y="7568"/>
                  </a:lnTo>
                  <a:lnTo>
                    <a:pt x="101216" y="8716"/>
                  </a:lnTo>
                  <a:lnTo>
                    <a:pt x="176185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850896" y="1717803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258324" y="1618699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433116" y="1552630"/>
              <a:ext cx="177579" cy="165174"/>
            </a:xfrm>
            <a:custGeom>
              <a:avLst/>
              <a:gdLst/>
              <a:ahLst/>
              <a:cxnLst/>
              <a:rect l="0" t="0" r="0" b="0"/>
              <a:pathLst>
                <a:path w="177579" h="165174">
                  <a:moveTo>
                    <a:pt x="56451" y="0"/>
                  </a:moveTo>
                  <a:lnTo>
                    <a:pt x="44759" y="11691"/>
                  </a:lnTo>
                  <a:lnTo>
                    <a:pt x="38868" y="18805"/>
                  </a:lnTo>
                  <a:lnTo>
                    <a:pt x="32494" y="27219"/>
                  </a:lnTo>
                  <a:lnTo>
                    <a:pt x="18886" y="46355"/>
                  </a:lnTo>
                  <a:lnTo>
                    <a:pt x="4682" y="67095"/>
                  </a:lnTo>
                  <a:lnTo>
                    <a:pt x="1138" y="78988"/>
                  </a:lnTo>
                  <a:lnTo>
                    <a:pt x="0" y="91811"/>
                  </a:lnTo>
                  <a:lnTo>
                    <a:pt x="464" y="105253"/>
                  </a:lnTo>
                  <a:lnTo>
                    <a:pt x="5668" y="116662"/>
                  </a:lnTo>
                  <a:lnTo>
                    <a:pt x="14031" y="126715"/>
                  </a:lnTo>
                  <a:lnTo>
                    <a:pt x="24500" y="135864"/>
                  </a:lnTo>
                  <a:lnTo>
                    <a:pt x="40044" y="143187"/>
                  </a:lnTo>
                  <a:lnTo>
                    <a:pt x="58972" y="149292"/>
                  </a:lnTo>
                  <a:lnTo>
                    <a:pt x="80155" y="154585"/>
                  </a:lnTo>
                  <a:lnTo>
                    <a:pt x="100394" y="158115"/>
                  </a:lnTo>
                  <a:lnTo>
                    <a:pt x="120004" y="160467"/>
                  </a:lnTo>
                  <a:lnTo>
                    <a:pt x="177578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66647" y="1552630"/>
              <a:ext cx="88094" cy="286301"/>
            </a:xfrm>
            <a:custGeom>
              <a:avLst/>
              <a:gdLst/>
              <a:ahLst/>
              <a:cxnLst/>
              <a:rect l="0" t="0" r="0" b="0"/>
              <a:pathLst>
                <a:path w="88094" h="286301">
                  <a:moveTo>
                    <a:pt x="88093" y="0"/>
                  </a:moveTo>
                  <a:lnTo>
                    <a:pt x="82247" y="17537"/>
                  </a:lnTo>
                  <a:lnTo>
                    <a:pt x="76855" y="27596"/>
                  </a:lnTo>
                  <a:lnTo>
                    <a:pt x="69589" y="39197"/>
                  </a:lnTo>
                  <a:lnTo>
                    <a:pt x="61075" y="51825"/>
                  </a:lnTo>
                  <a:lnTo>
                    <a:pt x="54176" y="63914"/>
                  </a:lnTo>
                  <a:lnTo>
                    <a:pt x="48352" y="75644"/>
                  </a:lnTo>
                  <a:lnTo>
                    <a:pt x="43247" y="87134"/>
                  </a:lnTo>
                  <a:lnTo>
                    <a:pt x="38619" y="98465"/>
                  </a:lnTo>
                  <a:lnTo>
                    <a:pt x="34311" y="109690"/>
                  </a:lnTo>
                  <a:lnTo>
                    <a:pt x="30215" y="120843"/>
                  </a:lnTo>
                  <a:lnTo>
                    <a:pt x="26261" y="133173"/>
                  </a:lnTo>
                  <a:lnTo>
                    <a:pt x="22402" y="146287"/>
                  </a:lnTo>
                  <a:lnTo>
                    <a:pt x="18605" y="159923"/>
                  </a:lnTo>
                  <a:lnTo>
                    <a:pt x="11124" y="184863"/>
                  </a:lnTo>
                  <a:lnTo>
                    <a:pt x="7416" y="196652"/>
                  </a:lnTo>
                  <a:lnTo>
                    <a:pt x="4944" y="210629"/>
                  </a:lnTo>
                  <a:lnTo>
                    <a:pt x="3296" y="226065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731821" y="1695780"/>
              <a:ext cx="176186" cy="143151"/>
            </a:xfrm>
            <a:custGeom>
              <a:avLst/>
              <a:gdLst/>
              <a:ahLst/>
              <a:cxnLst/>
              <a:rect l="0" t="0" r="0" b="0"/>
              <a:pathLst>
                <a:path w="176186" h="143151">
                  <a:moveTo>
                    <a:pt x="0" y="0"/>
                  </a:moveTo>
                  <a:lnTo>
                    <a:pt x="17537" y="11691"/>
                  </a:lnTo>
                  <a:lnTo>
                    <a:pt x="26373" y="18806"/>
                  </a:lnTo>
                  <a:lnTo>
                    <a:pt x="35935" y="27219"/>
                  </a:lnTo>
                  <a:lnTo>
                    <a:pt x="55123" y="45132"/>
                  </a:lnTo>
                  <a:lnTo>
                    <a:pt x="71808" y="61250"/>
                  </a:lnTo>
                  <a:lnTo>
                    <a:pt x="80907" y="68974"/>
                  </a:lnTo>
                  <a:lnTo>
                    <a:pt x="90643" y="76570"/>
                  </a:lnTo>
                  <a:lnTo>
                    <a:pt x="100804" y="84081"/>
                  </a:lnTo>
                  <a:lnTo>
                    <a:pt x="110026" y="91536"/>
                  </a:lnTo>
                  <a:lnTo>
                    <a:pt x="118620" y="98953"/>
                  </a:lnTo>
                  <a:lnTo>
                    <a:pt x="126797" y="106344"/>
                  </a:lnTo>
                  <a:lnTo>
                    <a:pt x="135919" y="113719"/>
                  </a:lnTo>
                  <a:lnTo>
                    <a:pt x="145670" y="121082"/>
                  </a:lnTo>
                  <a:lnTo>
                    <a:pt x="176185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31821" y="1695780"/>
              <a:ext cx="154163" cy="121128"/>
            </a:xfrm>
            <a:custGeom>
              <a:avLst/>
              <a:gdLst/>
              <a:ahLst/>
              <a:cxnLst/>
              <a:rect l="0" t="0" r="0" b="0"/>
              <a:pathLst>
                <a:path w="154163" h="121128">
                  <a:moveTo>
                    <a:pt x="154162" y="0"/>
                  </a:moveTo>
                  <a:lnTo>
                    <a:pt x="136625" y="17537"/>
                  </a:lnTo>
                  <a:lnTo>
                    <a:pt x="126565" y="25150"/>
                  </a:lnTo>
                  <a:lnTo>
                    <a:pt x="114964" y="32672"/>
                  </a:lnTo>
                  <a:lnTo>
                    <a:pt x="102337" y="40134"/>
                  </a:lnTo>
                  <a:lnTo>
                    <a:pt x="91471" y="47556"/>
                  </a:lnTo>
                  <a:lnTo>
                    <a:pt x="81780" y="54950"/>
                  </a:lnTo>
                  <a:lnTo>
                    <a:pt x="72873" y="62327"/>
                  </a:lnTo>
                  <a:lnTo>
                    <a:pt x="64487" y="69692"/>
                  </a:lnTo>
                  <a:lnTo>
                    <a:pt x="56450" y="77049"/>
                  </a:lnTo>
                  <a:lnTo>
                    <a:pt x="48645" y="84401"/>
                  </a:lnTo>
                  <a:lnTo>
                    <a:pt x="39771" y="91749"/>
                  </a:lnTo>
                  <a:lnTo>
                    <a:pt x="30185" y="99094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084191" y="1651734"/>
              <a:ext cx="6345" cy="187197"/>
            </a:xfrm>
            <a:custGeom>
              <a:avLst/>
              <a:gdLst/>
              <a:ahLst/>
              <a:cxnLst/>
              <a:rect l="0" t="0" r="0" b="0"/>
              <a:pathLst>
                <a:path w="6345" h="187197">
                  <a:moveTo>
                    <a:pt x="0" y="0"/>
                  </a:moveTo>
                  <a:lnTo>
                    <a:pt x="5846" y="17536"/>
                  </a:lnTo>
                  <a:lnTo>
                    <a:pt x="6344" y="28820"/>
                  </a:lnTo>
                  <a:lnTo>
                    <a:pt x="5453" y="42460"/>
                  </a:lnTo>
                  <a:lnTo>
                    <a:pt x="3635" y="57671"/>
                  </a:lnTo>
                  <a:lnTo>
                    <a:pt x="2423" y="73929"/>
                  </a:lnTo>
                  <a:lnTo>
                    <a:pt x="1616" y="90885"/>
                  </a:lnTo>
                  <a:lnTo>
                    <a:pt x="718" y="124815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007110" y="1717803"/>
              <a:ext cx="176186" cy="11013"/>
            </a:xfrm>
            <a:custGeom>
              <a:avLst/>
              <a:gdLst/>
              <a:ahLst/>
              <a:cxnLst/>
              <a:rect l="0" t="0" r="0" b="0"/>
              <a:pathLst>
                <a:path w="176186" h="11013">
                  <a:moveTo>
                    <a:pt x="0" y="11012"/>
                  </a:moveTo>
                  <a:lnTo>
                    <a:pt x="23383" y="5166"/>
                  </a:lnTo>
                  <a:lnTo>
                    <a:pt x="38835" y="3444"/>
                  </a:lnTo>
                  <a:lnTo>
                    <a:pt x="57701" y="2296"/>
                  </a:lnTo>
                  <a:lnTo>
                    <a:pt x="99055" y="1020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326445" y="1612355"/>
              <a:ext cx="278148" cy="269080"/>
            </a:xfrm>
            <a:custGeom>
              <a:avLst/>
              <a:gdLst/>
              <a:ahLst/>
              <a:cxnLst/>
              <a:rect l="0" t="0" r="0" b="0"/>
              <a:pathLst>
                <a:path w="278148" h="269080">
                  <a:moveTo>
                    <a:pt x="44046" y="6344"/>
                  </a:moveTo>
                  <a:lnTo>
                    <a:pt x="61583" y="498"/>
                  </a:lnTo>
                  <a:lnTo>
                    <a:pt x="71643" y="0"/>
                  </a:lnTo>
                  <a:lnTo>
                    <a:pt x="83244" y="891"/>
                  </a:lnTo>
                  <a:lnTo>
                    <a:pt x="95872" y="2709"/>
                  </a:lnTo>
                  <a:lnTo>
                    <a:pt x="107961" y="5144"/>
                  </a:lnTo>
                  <a:lnTo>
                    <a:pt x="119691" y="7991"/>
                  </a:lnTo>
                  <a:lnTo>
                    <a:pt x="131181" y="11112"/>
                  </a:lnTo>
                  <a:lnTo>
                    <a:pt x="142512" y="15640"/>
                  </a:lnTo>
                  <a:lnTo>
                    <a:pt x="153736" y="21106"/>
                  </a:lnTo>
                  <a:lnTo>
                    <a:pt x="164890" y="27197"/>
                  </a:lnTo>
                  <a:lnTo>
                    <a:pt x="171102" y="36152"/>
                  </a:lnTo>
                  <a:lnTo>
                    <a:pt x="174020" y="47015"/>
                  </a:lnTo>
                  <a:lnTo>
                    <a:pt x="174742" y="59152"/>
                  </a:lnTo>
                  <a:lnTo>
                    <a:pt x="172776" y="69690"/>
                  </a:lnTo>
                  <a:lnTo>
                    <a:pt x="169018" y="79162"/>
                  </a:lnTo>
                  <a:lnTo>
                    <a:pt x="164066" y="87924"/>
                  </a:lnTo>
                  <a:lnTo>
                    <a:pt x="155871" y="94989"/>
                  </a:lnTo>
                  <a:lnTo>
                    <a:pt x="145513" y="100922"/>
                  </a:lnTo>
                  <a:lnTo>
                    <a:pt x="133714" y="106101"/>
                  </a:lnTo>
                  <a:lnTo>
                    <a:pt x="120954" y="110778"/>
                  </a:lnTo>
                  <a:lnTo>
                    <a:pt x="107553" y="115119"/>
                  </a:lnTo>
                  <a:lnTo>
                    <a:pt x="93725" y="119236"/>
                  </a:lnTo>
                  <a:lnTo>
                    <a:pt x="89401" y="123205"/>
                  </a:lnTo>
                  <a:lnTo>
                    <a:pt x="91412" y="127074"/>
                  </a:lnTo>
                  <a:lnTo>
                    <a:pt x="97646" y="130877"/>
                  </a:lnTo>
                  <a:lnTo>
                    <a:pt x="109144" y="135859"/>
                  </a:lnTo>
                  <a:lnTo>
                    <a:pt x="124150" y="141628"/>
                  </a:lnTo>
                  <a:lnTo>
                    <a:pt x="170555" y="158175"/>
                  </a:lnTo>
                  <a:lnTo>
                    <a:pt x="219119" y="174727"/>
                  </a:lnTo>
                  <a:lnTo>
                    <a:pt x="231725" y="179775"/>
                  </a:lnTo>
                  <a:lnTo>
                    <a:pt x="245023" y="185587"/>
                  </a:lnTo>
                  <a:lnTo>
                    <a:pt x="258782" y="191909"/>
                  </a:lnTo>
                  <a:lnTo>
                    <a:pt x="267955" y="201017"/>
                  </a:lnTo>
                  <a:lnTo>
                    <a:pt x="274070" y="211984"/>
                  </a:lnTo>
                  <a:lnTo>
                    <a:pt x="278147" y="224188"/>
                  </a:lnTo>
                  <a:lnTo>
                    <a:pt x="277195" y="234772"/>
                  </a:lnTo>
                  <a:lnTo>
                    <a:pt x="272889" y="244275"/>
                  </a:lnTo>
                  <a:lnTo>
                    <a:pt x="266348" y="253057"/>
                  </a:lnTo>
                  <a:lnTo>
                    <a:pt x="257094" y="258912"/>
                  </a:lnTo>
                  <a:lnTo>
                    <a:pt x="246029" y="262815"/>
                  </a:lnTo>
                  <a:lnTo>
                    <a:pt x="233760" y="265417"/>
                  </a:lnTo>
                  <a:lnTo>
                    <a:pt x="219462" y="267152"/>
                  </a:lnTo>
                  <a:lnTo>
                    <a:pt x="203813" y="268308"/>
                  </a:lnTo>
                  <a:lnTo>
                    <a:pt x="187263" y="269079"/>
                  </a:lnTo>
                  <a:lnTo>
                    <a:pt x="170112" y="268370"/>
                  </a:lnTo>
                  <a:lnTo>
                    <a:pt x="152560" y="266673"/>
                  </a:lnTo>
                  <a:lnTo>
                    <a:pt x="134741" y="264319"/>
                  </a:lnTo>
                  <a:lnTo>
                    <a:pt x="119192" y="261526"/>
                  </a:lnTo>
                  <a:lnTo>
                    <a:pt x="105155" y="258440"/>
                  </a:lnTo>
                  <a:lnTo>
                    <a:pt x="92126" y="255159"/>
                  </a:lnTo>
                  <a:lnTo>
                    <a:pt x="79770" y="251749"/>
                  </a:lnTo>
                  <a:lnTo>
                    <a:pt x="56253" y="244697"/>
                  </a:lnTo>
                  <a:lnTo>
                    <a:pt x="0" y="2265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004307" y="726763"/>
            <a:ext cx="583613" cy="198209"/>
            <a:chOff x="7004307" y="726763"/>
            <a:chExt cx="583613" cy="198209"/>
          </a:xfrm>
        </p:grpSpPr>
        <p:sp>
          <p:nvSpPr>
            <p:cNvPr id="51" name="Freeform 50"/>
            <p:cNvSpPr/>
            <p:nvPr/>
          </p:nvSpPr>
          <p:spPr>
            <a:xfrm>
              <a:off x="7004307" y="814855"/>
              <a:ext cx="176185" cy="22024"/>
            </a:xfrm>
            <a:custGeom>
              <a:avLst/>
              <a:gdLst/>
              <a:ahLst/>
              <a:cxnLst/>
              <a:rect l="0" t="0" r="0" b="0"/>
              <a:pathLst>
                <a:path w="176185" h="22024">
                  <a:moveTo>
                    <a:pt x="0" y="0"/>
                  </a:moveTo>
                  <a:lnTo>
                    <a:pt x="23382" y="0"/>
                  </a:lnTo>
                  <a:lnTo>
                    <a:pt x="35164" y="1224"/>
                  </a:lnTo>
                  <a:lnTo>
                    <a:pt x="47912" y="3263"/>
                  </a:lnTo>
                  <a:lnTo>
                    <a:pt x="77576" y="8791"/>
                  </a:lnTo>
                  <a:lnTo>
                    <a:pt x="95764" y="11978"/>
                  </a:lnTo>
                  <a:lnTo>
                    <a:pt x="17618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345665" y="748786"/>
              <a:ext cx="242255" cy="176186"/>
            </a:xfrm>
            <a:custGeom>
              <a:avLst/>
              <a:gdLst/>
              <a:ahLst/>
              <a:cxnLst/>
              <a:rect l="0" t="0" r="0" b="0"/>
              <a:pathLst>
                <a:path w="242255" h="176186">
                  <a:moveTo>
                    <a:pt x="0" y="0"/>
                  </a:moveTo>
                  <a:lnTo>
                    <a:pt x="17537" y="23382"/>
                  </a:lnTo>
                  <a:lnTo>
                    <a:pt x="26374" y="33941"/>
                  </a:lnTo>
                  <a:lnTo>
                    <a:pt x="35934" y="44650"/>
                  </a:lnTo>
                  <a:lnTo>
                    <a:pt x="45979" y="55460"/>
                  </a:lnTo>
                  <a:lnTo>
                    <a:pt x="57570" y="66338"/>
                  </a:lnTo>
                  <a:lnTo>
                    <a:pt x="70191" y="77260"/>
                  </a:lnTo>
                  <a:lnTo>
                    <a:pt x="83500" y="88212"/>
                  </a:lnTo>
                  <a:lnTo>
                    <a:pt x="96042" y="97960"/>
                  </a:lnTo>
                  <a:lnTo>
                    <a:pt x="108074" y="106906"/>
                  </a:lnTo>
                  <a:lnTo>
                    <a:pt x="119766" y="115317"/>
                  </a:lnTo>
                  <a:lnTo>
                    <a:pt x="131232" y="122147"/>
                  </a:lnTo>
                  <a:lnTo>
                    <a:pt x="142545" y="127925"/>
                  </a:lnTo>
                  <a:lnTo>
                    <a:pt x="153758" y="133000"/>
                  </a:lnTo>
                  <a:lnTo>
                    <a:pt x="164904" y="138830"/>
                  </a:lnTo>
                  <a:lnTo>
                    <a:pt x="176006" y="145164"/>
                  </a:lnTo>
                  <a:lnTo>
                    <a:pt x="187077" y="151834"/>
                  </a:lnTo>
                  <a:lnTo>
                    <a:pt x="198128" y="157504"/>
                  </a:lnTo>
                  <a:lnTo>
                    <a:pt x="209166" y="162507"/>
                  </a:lnTo>
                  <a:lnTo>
                    <a:pt x="242254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345665" y="726763"/>
              <a:ext cx="220233" cy="154162"/>
            </a:xfrm>
            <a:custGeom>
              <a:avLst/>
              <a:gdLst/>
              <a:ahLst/>
              <a:cxnLst/>
              <a:rect l="0" t="0" r="0" b="0"/>
              <a:pathLst>
                <a:path w="220233" h="154162">
                  <a:moveTo>
                    <a:pt x="220232" y="0"/>
                  </a:moveTo>
                  <a:lnTo>
                    <a:pt x="202694" y="11691"/>
                  </a:lnTo>
                  <a:lnTo>
                    <a:pt x="193858" y="18805"/>
                  </a:lnTo>
                  <a:lnTo>
                    <a:pt x="184297" y="27219"/>
                  </a:lnTo>
                  <a:lnTo>
                    <a:pt x="174251" y="36498"/>
                  </a:lnTo>
                  <a:lnTo>
                    <a:pt x="163885" y="45132"/>
                  </a:lnTo>
                  <a:lnTo>
                    <a:pt x="153303" y="53334"/>
                  </a:lnTo>
                  <a:lnTo>
                    <a:pt x="142577" y="61250"/>
                  </a:lnTo>
                  <a:lnTo>
                    <a:pt x="120873" y="76570"/>
                  </a:lnTo>
                  <a:lnTo>
                    <a:pt x="77031" y="106344"/>
                  </a:lnTo>
                  <a:lnTo>
                    <a:pt x="48510" y="124345"/>
                  </a:lnTo>
                  <a:lnTo>
                    <a:pt x="0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912110" y="847890"/>
            <a:ext cx="3633816" cy="2367486"/>
            <a:chOff x="4912110" y="847890"/>
            <a:chExt cx="3633816" cy="2367486"/>
          </a:xfrm>
        </p:grpSpPr>
        <p:sp>
          <p:nvSpPr>
            <p:cNvPr id="55" name="Freeform 54"/>
            <p:cNvSpPr/>
            <p:nvPr/>
          </p:nvSpPr>
          <p:spPr>
            <a:xfrm>
              <a:off x="4912110" y="946994"/>
              <a:ext cx="242255" cy="11012"/>
            </a:xfrm>
            <a:custGeom>
              <a:avLst/>
              <a:gdLst/>
              <a:ahLst/>
              <a:cxnLst/>
              <a:rect l="0" t="0" r="0" b="0"/>
              <a:pathLst>
                <a:path w="242255" h="11012">
                  <a:moveTo>
                    <a:pt x="0" y="0"/>
                  </a:moveTo>
                  <a:lnTo>
                    <a:pt x="82478" y="0"/>
                  </a:lnTo>
                  <a:lnTo>
                    <a:pt x="101479" y="1223"/>
                  </a:lnTo>
                  <a:lnTo>
                    <a:pt x="120263" y="3262"/>
                  </a:lnTo>
                  <a:lnTo>
                    <a:pt x="138904" y="5845"/>
                  </a:lnTo>
                  <a:lnTo>
                    <a:pt x="158672" y="7567"/>
                  </a:lnTo>
                  <a:lnTo>
                    <a:pt x="179192" y="8715"/>
                  </a:lnTo>
                  <a:lnTo>
                    <a:pt x="24225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297515" y="847890"/>
              <a:ext cx="209220" cy="187197"/>
            </a:xfrm>
            <a:custGeom>
              <a:avLst/>
              <a:gdLst/>
              <a:ahLst/>
              <a:cxnLst/>
              <a:rect l="0" t="0" r="0" b="0"/>
              <a:pathLst>
                <a:path w="209220" h="187197">
                  <a:moveTo>
                    <a:pt x="0" y="0"/>
                  </a:moveTo>
                  <a:lnTo>
                    <a:pt x="11691" y="17537"/>
                  </a:lnTo>
                  <a:lnTo>
                    <a:pt x="20029" y="27597"/>
                  </a:lnTo>
                  <a:lnTo>
                    <a:pt x="30481" y="39197"/>
                  </a:lnTo>
                  <a:lnTo>
                    <a:pt x="53923" y="63914"/>
                  </a:lnTo>
                  <a:lnTo>
                    <a:pt x="76576" y="87134"/>
                  </a:lnTo>
                  <a:lnTo>
                    <a:pt x="87756" y="97242"/>
                  </a:lnTo>
                  <a:lnTo>
                    <a:pt x="98880" y="106427"/>
                  </a:lnTo>
                  <a:lnTo>
                    <a:pt x="109966" y="114997"/>
                  </a:lnTo>
                  <a:lnTo>
                    <a:pt x="121027" y="124382"/>
                  </a:lnTo>
                  <a:lnTo>
                    <a:pt x="132072" y="134308"/>
                  </a:lnTo>
                  <a:lnTo>
                    <a:pt x="143106" y="144597"/>
                  </a:lnTo>
                  <a:lnTo>
                    <a:pt x="155356" y="153902"/>
                  </a:lnTo>
                  <a:lnTo>
                    <a:pt x="168416" y="162553"/>
                  </a:lnTo>
                  <a:lnTo>
                    <a:pt x="209219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286503" y="902947"/>
              <a:ext cx="187198" cy="132140"/>
            </a:xfrm>
            <a:custGeom>
              <a:avLst/>
              <a:gdLst/>
              <a:ahLst/>
              <a:cxnLst/>
              <a:rect l="0" t="0" r="0" b="0"/>
              <a:pathLst>
                <a:path w="187198" h="132140">
                  <a:moveTo>
                    <a:pt x="187197" y="0"/>
                  </a:moveTo>
                  <a:lnTo>
                    <a:pt x="157968" y="11692"/>
                  </a:lnTo>
                  <a:lnTo>
                    <a:pt x="144465" y="18806"/>
                  </a:lnTo>
                  <a:lnTo>
                    <a:pt x="130568" y="27220"/>
                  </a:lnTo>
                  <a:lnTo>
                    <a:pt x="78946" y="61251"/>
                  </a:lnTo>
                  <a:lnTo>
                    <a:pt x="68536" y="68975"/>
                  </a:lnTo>
                  <a:lnTo>
                    <a:pt x="59150" y="76571"/>
                  </a:lnTo>
                  <a:lnTo>
                    <a:pt x="50445" y="84082"/>
                  </a:lnTo>
                  <a:lnTo>
                    <a:pt x="42194" y="91537"/>
                  </a:lnTo>
                  <a:lnTo>
                    <a:pt x="34247" y="98953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066272" y="1200398"/>
              <a:ext cx="2642776" cy="87955"/>
            </a:xfrm>
            <a:custGeom>
              <a:avLst/>
              <a:gdLst/>
              <a:ahLst/>
              <a:cxnLst/>
              <a:rect l="0" t="0" r="0" b="0"/>
              <a:pathLst>
                <a:path w="2642776" h="87955">
                  <a:moveTo>
                    <a:pt x="0" y="21885"/>
                  </a:moveTo>
                  <a:lnTo>
                    <a:pt x="71552" y="20661"/>
                  </a:lnTo>
                  <a:lnTo>
                    <a:pt x="128458" y="16039"/>
                  </a:lnTo>
                  <a:lnTo>
                    <a:pt x="159049" y="14317"/>
                  </a:lnTo>
                  <a:lnTo>
                    <a:pt x="222403" y="12404"/>
                  </a:lnTo>
                  <a:lnTo>
                    <a:pt x="325824" y="11327"/>
                  </a:lnTo>
                  <a:lnTo>
                    <a:pt x="362814" y="9952"/>
                  </a:lnTo>
                  <a:lnTo>
                    <a:pt x="479174" y="3395"/>
                  </a:lnTo>
                  <a:lnTo>
                    <a:pt x="558811" y="1432"/>
                  </a:lnTo>
                  <a:lnTo>
                    <a:pt x="830905" y="0"/>
                  </a:lnTo>
                  <a:lnTo>
                    <a:pt x="878166" y="1177"/>
                  </a:lnTo>
                  <a:lnTo>
                    <a:pt x="1020675" y="7456"/>
                  </a:lnTo>
                  <a:lnTo>
                    <a:pt x="1164858" y="11084"/>
                  </a:lnTo>
                  <a:lnTo>
                    <a:pt x="1315520" y="18141"/>
                  </a:lnTo>
                  <a:lnTo>
                    <a:pt x="1467421" y="21999"/>
                  </a:lnTo>
                  <a:lnTo>
                    <a:pt x="1614931" y="30347"/>
                  </a:lnTo>
                  <a:lnTo>
                    <a:pt x="1715721" y="37065"/>
                  </a:lnTo>
                  <a:lnTo>
                    <a:pt x="1764132" y="39346"/>
                  </a:lnTo>
                  <a:lnTo>
                    <a:pt x="1903637" y="43780"/>
                  </a:lnTo>
                  <a:lnTo>
                    <a:pt x="1997789" y="49153"/>
                  </a:lnTo>
                  <a:lnTo>
                    <a:pt x="2176595" y="61348"/>
                  </a:lnTo>
                  <a:lnTo>
                    <a:pt x="2294476" y="65797"/>
                  </a:lnTo>
                  <a:lnTo>
                    <a:pt x="2405669" y="73096"/>
                  </a:lnTo>
                  <a:lnTo>
                    <a:pt x="2474996" y="75233"/>
                  </a:lnTo>
                  <a:lnTo>
                    <a:pt x="2505228" y="77026"/>
                  </a:lnTo>
                  <a:lnTo>
                    <a:pt x="2642775" y="879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793035" y="1453526"/>
              <a:ext cx="231244" cy="154162"/>
            </a:xfrm>
            <a:custGeom>
              <a:avLst/>
              <a:gdLst/>
              <a:ahLst/>
              <a:cxnLst/>
              <a:rect l="0" t="0" r="0" b="0"/>
              <a:pathLst>
                <a:path w="231244" h="154162">
                  <a:moveTo>
                    <a:pt x="0" y="0"/>
                  </a:moveTo>
                  <a:lnTo>
                    <a:pt x="5845" y="23382"/>
                  </a:lnTo>
                  <a:lnTo>
                    <a:pt x="8791" y="33941"/>
                  </a:lnTo>
                  <a:lnTo>
                    <a:pt x="15326" y="55460"/>
                  </a:lnTo>
                  <a:lnTo>
                    <a:pt x="25884" y="88211"/>
                  </a:lnTo>
                  <a:lnTo>
                    <a:pt x="30714" y="97960"/>
                  </a:lnTo>
                  <a:lnTo>
                    <a:pt x="36382" y="106906"/>
                  </a:lnTo>
                  <a:lnTo>
                    <a:pt x="42607" y="115316"/>
                  </a:lnTo>
                  <a:lnTo>
                    <a:pt x="51651" y="123371"/>
                  </a:lnTo>
                  <a:lnTo>
                    <a:pt x="62575" y="131187"/>
                  </a:lnTo>
                  <a:lnTo>
                    <a:pt x="74751" y="138845"/>
                  </a:lnTo>
                  <a:lnTo>
                    <a:pt x="88986" y="143951"/>
                  </a:lnTo>
                  <a:lnTo>
                    <a:pt x="104594" y="147354"/>
                  </a:lnTo>
                  <a:lnTo>
                    <a:pt x="121117" y="149623"/>
                  </a:lnTo>
                  <a:lnTo>
                    <a:pt x="139473" y="151136"/>
                  </a:lnTo>
                  <a:lnTo>
                    <a:pt x="159051" y="152144"/>
                  </a:lnTo>
                  <a:lnTo>
                    <a:pt x="231243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980231" y="1442514"/>
              <a:ext cx="55059" cy="363382"/>
            </a:xfrm>
            <a:custGeom>
              <a:avLst/>
              <a:gdLst/>
              <a:ahLst/>
              <a:cxnLst/>
              <a:rect l="0" t="0" r="0" b="0"/>
              <a:pathLst>
                <a:path w="55059" h="363382">
                  <a:moveTo>
                    <a:pt x="55058" y="0"/>
                  </a:moveTo>
                  <a:lnTo>
                    <a:pt x="49213" y="29228"/>
                  </a:lnTo>
                  <a:lnTo>
                    <a:pt x="45044" y="43956"/>
                  </a:lnTo>
                  <a:lnTo>
                    <a:pt x="39817" y="59891"/>
                  </a:lnTo>
                  <a:lnTo>
                    <a:pt x="33886" y="76633"/>
                  </a:lnTo>
                  <a:lnTo>
                    <a:pt x="29932" y="93911"/>
                  </a:lnTo>
                  <a:lnTo>
                    <a:pt x="27296" y="111548"/>
                  </a:lnTo>
                  <a:lnTo>
                    <a:pt x="25538" y="129423"/>
                  </a:lnTo>
                  <a:lnTo>
                    <a:pt x="23143" y="146234"/>
                  </a:lnTo>
                  <a:lnTo>
                    <a:pt x="20323" y="162335"/>
                  </a:lnTo>
                  <a:lnTo>
                    <a:pt x="17219" y="177963"/>
                  </a:lnTo>
                  <a:lnTo>
                    <a:pt x="15150" y="193276"/>
                  </a:lnTo>
                  <a:lnTo>
                    <a:pt x="13771" y="208379"/>
                  </a:lnTo>
                  <a:lnTo>
                    <a:pt x="12851" y="223341"/>
                  </a:lnTo>
                  <a:lnTo>
                    <a:pt x="11829" y="253017"/>
                  </a:lnTo>
                  <a:lnTo>
                    <a:pt x="11557" y="267782"/>
                  </a:lnTo>
                  <a:lnTo>
                    <a:pt x="10152" y="281296"/>
                  </a:lnTo>
                  <a:lnTo>
                    <a:pt x="7991" y="293976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134393" y="1640722"/>
              <a:ext cx="143151" cy="132140"/>
            </a:xfrm>
            <a:custGeom>
              <a:avLst/>
              <a:gdLst/>
              <a:ahLst/>
              <a:cxnLst/>
              <a:rect l="0" t="0" r="0" b="0"/>
              <a:pathLst>
                <a:path w="143151" h="132140">
                  <a:moveTo>
                    <a:pt x="0" y="0"/>
                  </a:moveTo>
                  <a:lnTo>
                    <a:pt x="23383" y="17537"/>
                  </a:lnTo>
                  <a:lnTo>
                    <a:pt x="33941" y="27597"/>
                  </a:lnTo>
                  <a:lnTo>
                    <a:pt x="44651" y="39197"/>
                  </a:lnTo>
                  <a:lnTo>
                    <a:pt x="55461" y="51825"/>
                  </a:lnTo>
                  <a:lnTo>
                    <a:pt x="66338" y="62691"/>
                  </a:lnTo>
                  <a:lnTo>
                    <a:pt x="77260" y="72382"/>
                  </a:lnTo>
                  <a:lnTo>
                    <a:pt x="88212" y="81289"/>
                  </a:lnTo>
                  <a:lnTo>
                    <a:pt x="97961" y="89675"/>
                  </a:lnTo>
                  <a:lnTo>
                    <a:pt x="106906" y="97712"/>
                  </a:lnTo>
                  <a:lnTo>
                    <a:pt x="14315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233497" y="1662745"/>
              <a:ext cx="121129" cy="341360"/>
            </a:xfrm>
            <a:custGeom>
              <a:avLst/>
              <a:gdLst/>
              <a:ahLst/>
              <a:cxnLst/>
              <a:rect l="0" t="0" r="0" b="0"/>
              <a:pathLst>
                <a:path w="121129" h="341360">
                  <a:moveTo>
                    <a:pt x="121128" y="0"/>
                  </a:moveTo>
                  <a:lnTo>
                    <a:pt x="109436" y="29228"/>
                  </a:lnTo>
                  <a:lnTo>
                    <a:pt x="104769" y="45179"/>
                  </a:lnTo>
                  <a:lnTo>
                    <a:pt x="100433" y="63154"/>
                  </a:lnTo>
                  <a:lnTo>
                    <a:pt x="96320" y="82479"/>
                  </a:lnTo>
                  <a:lnTo>
                    <a:pt x="91130" y="100256"/>
                  </a:lnTo>
                  <a:lnTo>
                    <a:pt x="85224" y="117001"/>
                  </a:lnTo>
                  <a:lnTo>
                    <a:pt x="78839" y="133058"/>
                  </a:lnTo>
                  <a:lnTo>
                    <a:pt x="73359" y="148657"/>
                  </a:lnTo>
                  <a:lnTo>
                    <a:pt x="68483" y="163951"/>
                  </a:lnTo>
                  <a:lnTo>
                    <a:pt x="64008" y="179041"/>
                  </a:lnTo>
                  <a:lnTo>
                    <a:pt x="58578" y="193994"/>
                  </a:lnTo>
                  <a:lnTo>
                    <a:pt x="52511" y="208858"/>
                  </a:lnTo>
                  <a:lnTo>
                    <a:pt x="46018" y="223660"/>
                  </a:lnTo>
                  <a:lnTo>
                    <a:pt x="40467" y="237200"/>
                  </a:lnTo>
                  <a:lnTo>
                    <a:pt x="35543" y="249896"/>
                  </a:lnTo>
                  <a:lnTo>
                    <a:pt x="31036" y="262031"/>
                  </a:lnTo>
                  <a:lnTo>
                    <a:pt x="25585" y="275015"/>
                  </a:lnTo>
                  <a:lnTo>
                    <a:pt x="19504" y="288565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607891" y="1618699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640925" y="1695780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11011"/>
                  </a:moveTo>
                  <a:lnTo>
                    <a:pt x="23383" y="11011"/>
                  </a:lnTo>
                  <a:lnTo>
                    <a:pt x="33941" y="9788"/>
                  </a:lnTo>
                  <a:lnTo>
                    <a:pt x="44651" y="7749"/>
                  </a:lnTo>
                  <a:lnTo>
                    <a:pt x="55461" y="5166"/>
                  </a:lnTo>
                  <a:lnTo>
                    <a:pt x="68785" y="3444"/>
                  </a:lnTo>
                  <a:lnTo>
                    <a:pt x="83785" y="2296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026330" y="1563641"/>
              <a:ext cx="220232" cy="66070"/>
            </a:xfrm>
            <a:custGeom>
              <a:avLst/>
              <a:gdLst/>
              <a:ahLst/>
              <a:cxnLst/>
              <a:rect l="0" t="0" r="0" b="0"/>
              <a:pathLst>
                <a:path w="220232" h="66070">
                  <a:moveTo>
                    <a:pt x="0" y="0"/>
                  </a:moveTo>
                  <a:lnTo>
                    <a:pt x="17536" y="11691"/>
                  </a:lnTo>
                  <a:lnTo>
                    <a:pt x="27597" y="16359"/>
                  </a:lnTo>
                  <a:lnTo>
                    <a:pt x="39197" y="20694"/>
                  </a:lnTo>
                  <a:lnTo>
                    <a:pt x="51825" y="24808"/>
                  </a:lnTo>
                  <a:lnTo>
                    <a:pt x="65137" y="28774"/>
                  </a:lnTo>
                  <a:lnTo>
                    <a:pt x="92980" y="36443"/>
                  </a:lnTo>
                  <a:lnTo>
                    <a:pt x="149508" y="51336"/>
                  </a:lnTo>
                  <a:lnTo>
                    <a:pt x="162071" y="55023"/>
                  </a:lnTo>
                  <a:lnTo>
                    <a:pt x="220231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422746" y="1541618"/>
              <a:ext cx="165174" cy="198209"/>
            </a:xfrm>
            <a:custGeom>
              <a:avLst/>
              <a:gdLst/>
              <a:ahLst/>
              <a:cxnLst/>
              <a:rect l="0" t="0" r="0" b="0"/>
              <a:pathLst>
                <a:path w="165174" h="198209">
                  <a:moveTo>
                    <a:pt x="0" y="0"/>
                  </a:moveTo>
                  <a:lnTo>
                    <a:pt x="45980" y="61306"/>
                  </a:lnTo>
                  <a:lnTo>
                    <a:pt x="63666" y="85976"/>
                  </a:lnTo>
                  <a:lnTo>
                    <a:pt x="71808" y="97693"/>
                  </a:lnTo>
                  <a:lnTo>
                    <a:pt x="80907" y="107951"/>
                  </a:lnTo>
                  <a:lnTo>
                    <a:pt x="90643" y="117237"/>
                  </a:lnTo>
                  <a:lnTo>
                    <a:pt x="100804" y="125875"/>
                  </a:lnTo>
                  <a:lnTo>
                    <a:pt x="110025" y="135304"/>
                  </a:lnTo>
                  <a:lnTo>
                    <a:pt x="118620" y="145261"/>
                  </a:lnTo>
                  <a:lnTo>
                    <a:pt x="126797" y="155569"/>
                  </a:lnTo>
                  <a:lnTo>
                    <a:pt x="134695" y="164888"/>
                  </a:lnTo>
                  <a:lnTo>
                    <a:pt x="142407" y="173548"/>
                  </a:lnTo>
                  <a:lnTo>
                    <a:pt x="165173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389711" y="1530606"/>
              <a:ext cx="154163" cy="209221"/>
            </a:xfrm>
            <a:custGeom>
              <a:avLst/>
              <a:gdLst/>
              <a:ahLst/>
              <a:cxnLst/>
              <a:rect l="0" t="0" r="0" b="0"/>
              <a:pathLst>
                <a:path w="154163" h="209221">
                  <a:moveTo>
                    <a:pt x="154162" y="0"/>
                  </a:moveTo>
                  <a:lnTo>
                    <a:pt x="136625" y="23383"/>
                  </a:lnTo>
                  <a:lnTo>
                    <a:pt x="129013" y="35165"/>
                  </a:lnTo>
                  <a:lnTo>
                    <a:pt x="121490" y="47914"/>
                  </a:lnTo>
                  <a:lnTo>
                    <a:pt x="114028" y="61307"/>
                  </a:lnTo>
                  <a:lnTo>
                    <a:pt x="105383" y="73906"/>
                  </a:lnTo>
                  <a:lnTo>
                    <a:pt x="95949" y="85976"/>
                  </a:lnTo>
                  <a:lnTo>
                    <a:pt x="85990" y="97693"/>
                  </a:lnTo>
                  <a:lnTo>
                    <a:pt x="76903" y="109175"/>
                  </a:lnTo>
                  <a:lnTo>
                    <a:pt x="68398" y="120500"/>
                  </a:lnTo>
                  <a:lnTo>
                    <a:pt x="60280" y="131721"/>
                  </a:lnTo>
                  <a:lnTo>
                    <a:pt x="38210" y="160502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830173" y="1574653"/>
              <a:ext cx="11013" cy="176186"/>
            </a:xfrm>
            <a:custGeom>
              <a:avLst/>
              <a:gdLst/>
              <a:ahLst/>
              <a:cxnLst/>
              <a:rect l="0" t="0" r="0" b="0"/>
              <a:pathLst>
                <a:path w="11013" h="176186">
                  <a:moveTo>
                    <a:pt x="11012" y="0"/>
                  </a:moveTo>
                  <a:lnTo>
                    <a:pt x="11012" y="61306"/>
                  </a:lnTo>
                  <a:lnTo>
                    <a:pt x="9788" y="76352"/>
                  </a:lnTo>
                  <a:lnTo>
                    <a:pt x="7750" y="92501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753093" y="1607687"/>
              <a:ext cx="198209" cy="11013"/>
            </a:xfrm>
            <a:custGeom>
              <a:avLst/>
              <a:gdLst/>
              <a:ahLst/>
              <a:cxnLst/>
              <a:rect l="0" t="0" r="0" b="0"/>
              <a:pathLst>
                <a:path w="198209" h="11013">
                  <a:moveTo>
                    <a:pt x="0" y="0"/>
                  </a:moveTo>
                  <a:lnTo>
                    <a:pt x="80268" y="0"/>
                  </a:lnTo>
                  <a:lnTo>
                    <a:pt x="95111" y="1224"/>
                  </a:lnTo>
                  <a:lnTo>
                    <a:pt x="109901" y="3263"/>
                  </a:lnTo>
                  <a:lnTo>
                    <a:pt x="124654" y="5846"/>
                  </a:lnTo>
                  <a:lnTo>
                    <a:pt x="139384" y="7568"/>
                  </a:lnTo>
                  <a:lnTo>
                    <a:pt x="154098" y="8716"/>
                  </a:lnTo>
                  <a:lnTo>
                    <a:pt x="19820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138497" y="1541618"/>
              <a:ext cx="151177" cy="249116"/>
            </a:xfrm>
            <a:custGeom>
              <a:avLst/>
              <a:gdLst/>
              <a:ahLst/>
              <a:cxnLst/>
              <a:rect l="0" t="0" r="0" b="0"/>
              <a:pathLst>
                <a:path w="151177" h="249116">
                  <a:moveTo>
                    <a:pt x="44046" y="0"/>
                  </a:moveTo>
                  <a:lnTo>
                    <a:pt x="73275" y="5846"/>
                  </a:lnTo>
                  <a:lnTo>
                    <a:pt x="86779" y="11238"/>
                  </a:lnTo>
                  <a:lnTo>
                    <a:pt x="100675" y="18504"/>
                  </a:lnTo>
                  <a:lnTo>
                    <a:pt x="114834" y="27018"/>
                  </a:lnTo>
                  <a:lnTo>
                    <a:pt x="125496" y="36365"/>
                  </a:lnTo>
                  <a:lnTo>
                    <a:pt x="133828" y="46266"/>
                  </a:lnTo>
                  <a:lnTo>
                    <a:pt x="140606" y="56538"/>
                  </a:lnTo>
                  <a:lnTo>
                    <a:pt x="141454" y="64609"/>
                  </a:lnTo>
                  <a:lnTo>
                    <a:pt x="138349" y="71213"/>
                  </a:lnTo>
                  <a:lnTo>
                    <a:pt x="132608" y="76840"/>
                  </a:lnTo>
                  <a:lnTo>
                    <a:pt x="123888" y="81814"/>
                  </a:lnTo>
                  <a:lnTo>
                    <a:pt x="113180" y="86354"/>
                  </a:lnTo>
                  <a:lnTo>
                    <a:pt x="101148" y="90604"/>
                  </a:lnTo>
                  <a:lnTo>
                    <a:pt x="88231" y="93437"/>
                  </a:lnTo>
                  <a:lnTo>
                    <a:pt x="74727" y="95326"/>
                  </a:lnTo>
                  <a:lnTo>
                    <a:pt x="60829" y="96586"/>
                  </a:lnTo>
                  <a:lnTo>
                    <a:pt x="54012" y="101096"/>
                  </a:lnTo>
                  <a:lnTo>
                    <a:pt x="51913" y="107773"/>
                  </a:lnTo>
                  <a:lnTo>
                    <a:pt x="52961" y="115895"/>
                  </a:lnTo>
                  <a:lnTo>
                    <a:pt x="56108" y="123756"/>
                  </a:lnTo>
                  <a:lnTo>
                    <a:pt x="60652" y="131444"/>
                  </a:lnTo>
                  <a:lnTo>
                    <a:pt x="66129" y="139017"/>
                  </a:lnTo>
                  <a:lnTo>
                    <a:pt x="74673" y="147736"/>
                  </a:lnTo>
                  <a:lnTo>
                    <a:pt x="85264" y="157219"/>
                  </a:lnTo>
                  <a:lnTo>
                    <a:pt x="97219" y="167211"/>
                  </a:lnTo>
                  <a:lnTo>
                    <a:pt x="107636" y="176320"/>
                  </a:lnTo>
                  <a:lnTo>
                    <a:pt x="125734" y="192967"/>
                  </a:lnTo>
                  <a:lnTo>
                    <a:pt x="149682" y="216095"/>
                  </a:lnTo>
                  <a:lnTo>
                    <a:pt x="151176" y="223591"/>
                  </a:lnTo>
                  <a:lnTo>
                    <a:pt x="148501" y="231036"/>
                  </a:lnTo>
                  <a:lnTo>
                    <a:pt x="143047" y="238446"/>
                  </a:lnTo>
                  <a:lnTo>
                    <a:pt x="133294" y="243386"/>
                  </a:lnTo>
                  <a:lnTo>
                    <a:pt x="120674" y="246679"/>
                  </a:lnTo>
                  <a:lnTo>
                    <a:pt x="106143" y="248875"/>
                  </a:lnTo>
                  <a:lnTo>
                    <a:pt x="91562" y="249115"/>
                  </a:lnTo>
                  <a:lnTo>
                    <a:pt x="76947" y="248052"/>
                  </a:lnTo>
                  <a:lnTo>
                    <a:pt x="62310" y="246119"/>
                  </a:lnTo>
                  <a:lnTo>
                    <a:pt x="48880" y="243607"/>
                  </a:lnTo>
                  <a:lnTo>
                    <a:pt x="36258" y="240709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693931" y="1905000"/>
              <a:ext cx="671706" cy="44047"/>
            </a:xfrm>
            <a:custGeom>
              <a:avLst/>
              <a:gdLst/>
              <a:ahLst/>
              <a:cxnLst/>
              <a:rect l="0" t="0" r="0" b="0"/>
              <a:pathLst>
                <a:path w="671706" h="44047">
                  <a:moveTo>
                    <a:pt x="0" y="44046"/>
                  </a:moveTo>
                  <a:lnTo>
                    <a:pt x="35074" y="44046"/>
                  </a:lnTo>
                  <a:lnTo>
                    <a:pt x="55194" y="42822"/>
                  </a:lnTo>
                  <a:lnTo>
                    <a:pt x="78395" y="40783"/>
                  </a:lnTo>
                  <a:lnTo>
                    <a:pt x="129052" y="35255"/>
                  </a:lnTo>
                  <a:lnTo>
                    <a:pt x="262859" y="18161"/>
                  </a:lnTo>
                  <a:lnTo>
                    <a:pt x="291473" y="15778"/>
                  </a:lnTo>
                  <a:lnTo>
                    <a:pt x="320336" y="14189"/>
                  </a:lnTo>
                  <a:lnTo>
                    <a:pt x="349367" y="13130"/>
                  </a:lnTo>
                  <a:lnTo>
                    <a:pt x="378508" y="11200"/>
                  </a:lnTo>
                  <a:lnTo>
                    <a:pt x="436990" y="5793"/>
                  </a:lnTo>
                  <a:lnTo>
                    <a:pt x="466288" y="3862"/>
                  </a:lnTo>
                  <a:lnTo>
                    <a:pt x="495609" y="2574"/>
                  </a:lnTo>
                  <a:lnTo>
                    <a:pt x="573851" y="762"/>
                  </a:lnTo>
                  <a:lnTo>
                    <a:pt x="6717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936185" y="1993092"/>
              <a:ext cx="198209" cy="143151"/>
            </a:xfrm>
            <a:custGeom>
              <a:avLst/>
              <a:gdLst/>
              <a:ahLst/>
              <a:cxnLst/>
              <a:rect l="0" t="0" r="0" b="0"/>
              <a:pathLst>
                <a:path w="198209" h="143151">
                  <a:moveTo>
                    <a:pt x="0" y="0"/>
                  </a:moveTo>
                  <a:lnTo>
                    <a:pt x="15327" y="61306"/>
                  </a:lnTo>
                  <a:lnTo>
                    <a:pt x="20006" y="73906"/>
                  </a:lnTo>
                  <a:lnTo>
                    <a:pt x="25572" y="85976"/>
                  </a:lnTo>
                  <a:lnTo>
                    <a:pt x="31730" y="97693"/>
                  </a:lnTo>
                  <a:lnTo>
                    <a:pt x="40730" y="106728"/>
                  </a:lnTo>
                  <a:lnTo>
                    <a:pt x="51623" y="113975"/>
                  </a:lnTo>
                  <a:lnTo>
                    <a:pt x="63780" y="120029"/>
                  </a:lnTo>
                  <a:lnTo>
                    <a:pt x="75555" y="125289"/>
                  </a:lnTo>
                  <a:lnTo>
                    <a:pt x="87075" y="130020"/>
                  </a:lnTo>
                  <a:lnTo>
                    <a:pt x="98426" y="134396"/>
                  </a:lnTo>
                  <a:lnTo>
                    <a:pt x="113334" y="137314"/>
                  </a:lnTo>
                  <a:lnTo>
                    <a:pt x="130614" y="139260"/>
                  </a:lnTo>
                  <a:lnTo>
                    <a:pt x="198208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057312" y="2070173"/>
              <a:ext cx="66071" cy="242255"/>
            </a:xfrm>
            <a:custGeom>
              <a:avLst/>
              <a:gdLst/>
              <a:ahLst/>
              <a:cxnLst/>
              <a:rect l="0" t="0" r="0" b="0"/>
              <a:pathLst>
                <a:path w="66071" h="242255">
                  <a:moveTo>
                    <a:pt x="0" y="0"/>
                  </a:moveTo>
                  <a:lnTo>
                    <a:pt x="5846" y="29228"/>
                  </a:lnTo>
                  <a:lnTo>
                    <a:pt x="7568" y="43956"/>
                  </a:lnTo>
                  <a:lnTo>
                    <a:pt x="8716" y="59891"/>
                  </a:lnTo>
                  <a:lnTo>
                    <a:pt x="9482" y="76633"/>
                  </a:lnTo>
                  <a:lnTo>
                    <a:pt x="11216" y="91464"/>
                  </a:lnTo>
                  <a:lnTo>
                    <a:pt x="13595" y="105022"/>
                  </a:lnTo>
                  <a:lnTo>
                    <a:pt x="16404" y="117732"/>
                  </a:lnTo>
                  <a:lnTo>
                    <a:pt x="19501" y="129875"/>
                  </a:lnTo>
                  <a:lnTo>
                    <a:pt x="22789" y="141641"/>
                  </a:lnTo>
                  <a:lnTo>
                    <a:pt x="29705" y="164503"/>
                  </a:lnTo>
                  <a:lnTo>
                    <a:pt x="36857" y="186898"/>
                  </a:lnTo>
                  <a:lnTo>
                    <a:pt x="41700" y="198009"/>
                  </a:lnTo>
                  <a:lnTo>
                    <a:pt x="47377" y="209087"/>
                  </a:lnTo>
                  <a:lnTo>
                    <a:pt x="6607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312631" y="1871965"/>
              <a:ext cx="1178237" cy="66070"/>
            </a:xfrm>
            <a:custGeom>
              <a:avLst/>
              <a:gdLst/>
              <a:ahLst/>
              <a:cxnLst/>
              <a:rect l="0" t="0" r="0" b="0"/>
              <a:pathLst>
                <a:path w="1178237" h="66070">
                  <a:moveTo>
                    <a:pt x="0" y="0"/>
                  </a:moveTo>
                  <a:lnTo>
                    <a:pt x="29227" y="0"/>
                  </a:lnTo>
                  <a:lnTo>
                    <a:pt x="45178" y="1223"/>
                  </a:lnTo>
                  <a:lnTo>
                    <a:pt x="63153" y="3262"/>
                  </a:lnTo>
                  <a:lnTo>
                    <a:pt x="82478" y="5845"/>
                  </a:lnTo>
                  <a:lnTo>
                    <a:pt x="108819" y="7567"/>
                  </a:lnTo>
                  <a:lnTo>
                    <a:pt x="139839" y="8715"/>
                  </a:lnTo>
                  <a:lnTo>
                    <a:pt x="173977" y="9481"/>
                  </a:lnTo>
                  <a:lnTo>
                    <a:pt x="206524" y="11215"/>
                  </a:lnTo>
                  <a:lnTo>
                    <a:pt x="238011" y="13594"/>
                  </a:lnTo>
                  <a:lnTo>
                    <a:pt x="299096" y="19500"/>
                  </a:lnTo>
                  <a:lnTo>
                    <a:pt x="358872" y="26204"/>
                  </a:lnTo>
                  <a:lnTo>
                    <a:pt x="388515" y="28481"/>
                  </a:lnTo>
                  <a:lnTo>
                    <a:pt x="418066" y="29998"/>
                  </a:lnTo>
                  <a:lnTo>
                    <a:pt x="477001" y="31685"/>
                  </a:lnTo>
                  <a:lnTo>
                    <a:pt x="535822" y="32435"/>
                  </a:lnTo>
                  <a:lnTo>
                    <a:pt x="565210" y="33858"/>
                  </a:lnTo>
                  <a:lnTo>
                    <a:pt x="594591" y="36031"/>
                  </a:lnTo>
                  <a:lnTo>
                    <a:pt x="623966" y="38703"/>
                  </a:lnTo>
                  <a:lnTo>
                    <a:pt x="652113" y="40484"/>
                  </a:lnTo>
                  <a:lnTo>
                    <a:pt x="706228" y="42463"/>
                  </a:lnTo>
                  <a:lnTo>
                    <a:pt x="733872" y="44214"/>
                  </a:lnTo>
                  <a:lnTo>
                    <a:pt x="790690" y="49423"/>
                  </a:lnTo>
                  <a:lnTo>
                    <a:pt x="818321" y="51301"/>
                  </a:lnTo>
                  <a:lnTo>
                    <a:pt x="845306" y="52553"/>
                  </a:lnTo>
                  <a:lnTo>
                    <a:pt x="871861" y="53388"/>
                  </a:lnTo>
                  <a:lnTo>
                    <a:pt x="898129" y="55168"/>
                  </a:lnTo>
                  <a:lnTo>
                    <a:pt x="924204" y="57578"/>
                  </a:lnTo>
                  <a:lnTo>
                    <a:pt x="950153" y="60409"/>
                  </a:lnTo>
                  <a:lnTo>
                    <a:pt x="974794" y="62296"/>
                  </a:lnTo>
                  <a:lnTo>
                    <a:pt x="998561" y="63553"/>
                  </a:lnTo>
                  <a:lnTo>
                    <a:pt x="1043323" y="64951"/>
                  </a:lnTo>
                  <a:lnTo>
                    <a:pt x="1121906" y="65849"/>
                  </a:lnTo>
                  <a:lnTo>
                    <a:pt x="1178236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592586" y="1993092"/>
              <a:ext cx="270624" cy="121128"/>
            </a:xfrm>
            <a:custGeom>
              <a:avLst/>
              <a:gdLst/>
              <a:ahLst/>
              <a:cxnLst/>
              <a:rect l="0" t="0" r="0" b="0"/>
              <a:pathLst>
                <a:path w="270624" h="121128">
                  <a:moveTo>
                    <a:pt x="6345" y="0"/>
                  </a:moveTo>
                  <a:lnTo>
                    <a:pt x="500" y="23383"/>
                  </a:lnTo>
                  <a:lnTo>
                    <a:pt x="0" y="33941"/>
                  </a:lnTo>
                  <a:lnTo>
                    <a:pt x="892" y="44651"/>
                  </a:lnTo>
                  <a:lnTo>
                    <a:pt x="2710" y="55461"/>
                  </a:lnTo>
                  <a:lnTo>
                    <a:pt x="6368" y="65114"/>
                  </a:lnTo>
                  <a:lnTo>
                    <a:pt x="11255" y="73997"/>
                  </a:lnTo>
                  <a:lnTo>
                    <a:pt x="16959" y="82366"/>
                  </a:lnTo>
                  <a:lnTo>
                    <a:pt x="26879" y="89169"/>
                  </a:lnTo>
                  <a:lnTo>
                    <a:pt x="39610" y="94928"/>
                  </a:lnTo>
                  <a:lnTo>
                    <a:pt x="92308" y="112961"/>
                  </a:lnTo>
                  <a:lnTo>
                    <a:pt x="105253" y="115683"/>
                  </a:lnTo>
                  <a:lnTo>
                    <a:pt x="118777" y="117498"/>
                  </a:lnTo>
                  <a:lnTo>
                    <a:pt x="132687" y="118708"/>
                  </a:lnTo>
                  <a:lnTo>
                    <a:pt x="146854" y="119514"/>
                  </a:lnTo>
                  <a:lnTo>
                    <a:pt x="175647" y="120410"/>
                  </a:lnTo>
                  <a:lnTo>
                    <a:pt x="270623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742081" y="1993092"/>
              <a:ext cx="33036" cy="319336"/>
            </a:xfrm>
            <a:custGeom>
              <a:avLst/>
              <a:gdLst/>
              <a:ahLst/>
              <a:cxnLst/>
              <a:rect l="0" t="0" r="0" b="0"/>
              <a:pathLst>
                <a:path w="33036" h="319336">
                  <a:moveTo>
                    <a:pt x="33035" y="0"/>
                  </a:moveTo>
                  <a:lnTo>
                    <a:pt x="27189" y="23383"/>
                  </a:lnTo>
                  <a:lnTo>
                    <a:pt x="25468" y="35165"/>
                  </a:lnTo>
                  <a:lnTo>
                    <a:pt x="24319" y="47913"/>
                  </a:lnTo>
                  <a:lnTo>
                    <a:pt x="23554" y="61306"/>
                  </a:lnTo>
                  <a:lnTo>
                    <a:pt x="21821" y="75129"/>
                  </a:lnTo>
                  <a:lnTo>
                    <a:pt x="19441" y="89238"/>
                  </a:lnTo>
                  <a:lnTo>
                    <a:pt x="16632" y="103538"/>
                  </a:lnTo>
                  <a:lnTo>
                    <a:pt x="14758" y="117966"/>
                  </a:lnTo>
                  <a:lnTo>
                    <a:pt x="13510" y="132478"/>
                  </a:lnTo>
                  <a:lnTo>
                    <a:pt x="12677" y="147047"/>
                  </a:lnTo>
                  <a:lnTo>
                    <a:pt x="11752" y="176286"/>
                  </a:lnTo>
                  <a:lnTo>
                    <a:pt x="11506" y="190934"/>
                  </a:lnTo>
                  <a:lnTo>
                    <a:pt x="10117" y="205594"/>
                  </a:lnTo>
                  <a:lnTo>
                    <a:pt x="7969" y="220261"/>
                  </a:lnTo>
                  <a:lnTo>
                    <a:pt x="5312" y="234933"/>
                  </a:lnTo>
                  <a:lnTo>
                    <a:pt x="3542" y="250832"/>
                  </a:lnTo>
                  <a:lnTo>
                    <a:pt x="2361" y="267549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145405" y="2488612"/>
              <a:ext cx="198209" cy="187198"/>
            </a:xfrm>
            <a:custGeom>
              <a:avLst/>
              <a:gdLst/>
              <a:ahLst/>
              <a:cxnLst/>
              <a:rect l="0" t="0" r="0" b="0"/>
              <a:pathLst>
                <a:path w="198209" h="187198">
                  <a:moveTo>
                    <a:pt x="0" y="0"/>
                  </a:moveTo>
                  <a:lnTo>
                    <a:pt x="11692" y="17537"/>
                  </a:lnTo>
                  <a:lnTo>
                    <a:pt x="27219" y="39198"/>
                  </a:lnTo>
                  <a:lnTo>
                    <a:pt x="36499" y="51826"/>
                  </a:lnTo>
                  <a:lnTo>
                    <a:pt x="45132" y="62691"/>
                  </a:lnTo>
                  <a:lnTo>
                    <a:pt x="53335" y="72382"/>
                  </a:lnTo>
                  <a:lnTo>
                    <a:pt x="61250" y="81289"/>
                  </a:lnTo>
                  <a:lnTo>
                    <a:pt x="70198" y="89675"/>
                  </a:lnTo>
                  <a:lnTo>
                    <a:pt x="79833" y="97712"/>
                  </a:lnTo>
                  <a:lnTo>
                    <a:pt x="89927" y="105517"/>
                  </a:lnTo>
                  <a:lnTo>
                    <a:pt x="100327" y="114391"/>
                  </a:lnTo>
                  <a:lnTo>
                    <a:pt x="110931" y="123978"/>
                  </a:lnTo>
                  <a:lnTo>
                    <a:pt x="121671" y="134039"/>
                  </a:lnTo>
                  <a:lnTo>
                    <a:pt x="133725" y="144417"/>
                  </a:lnTo>
                  <a:lnTo>
                    <a:pt x="146655" y="155007"/>
                  </a:lnTo>
                  <a:lnTo>
                    <a:pt x="198208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288555" y="2543670"/>
              <a:ext cx="99105" cy="396417"/>
            </a:xfrm>
            <a:custGeom>
              <a:avLst/>
              <a:gdLst/>
              <a:ahLst/>
              <a:cxnLst/>
              <a:rect l="0" t="0" r="0" b="0"/>
              <a:pathLst>
                <a:path w="99105" h="396417">
                  <a:moveTo>
                    <a:pt x="99104" y="0"/>
                  </a:moveTo>
                  <a:lnTo>
                    <a:pt x="83778" y="76633"/>
                  </a:lnTo>
                  <a:lnTo>
                    <a:pt x="79098" y="93911"/>
                  </a:lnTo>
                  <a:lnTo>
                    <a:pt x="73532" y="111548"/>
                  </a:lnTo>
                  <a:lnTo>
                    <a:pt x="67374" y="129423"/>
                  </a:lnTo>
                  <a:lnTo>
                    <a:pt x="62045" y="147457"/>
                  </a:lnTo>
                  <a:lnTo>
                    <a:pt x="57269" y="165598"/>
                  </a:lnTo>
                  <a:lnTo>
                    <a:pt x="29494" y="278340"/>
                  </a:lnTo>
                  <a:lnTo>
                    <a:pt x="25780" y="292005"/>
                  </a:lnTo>
                  <a:lnTo>
                    <a:pt x="18391" y="316977"/>
                  </a:lnTo>
                  <a:lnTo>
                    <a:pt x="11029" y="340310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607891" y="2565693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0"/>
                  </a:moveTo>
                  <a:lnTo>
                    <a:pt x="23382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596879" y="2664797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026330" y="2378497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268584" y="2279393"/>
              <a:ext cx="44048" cy="176186"/>
            </a:xfrm>
            <a:custGeom>
              <a:avLst/>
              <a:gdLst/>
              <a:ahLst/>
              <a:cxnLst/>
              <a:rect l="0" t="0" r="0" b="0"/>
              <a:pathLst>
                <a:path w="44048" h="176186">
                  <a:moveTo>
                    <a:pt x="44047" y="0"/>
                  </a:moveTo>
                  <a:lnTo>
                    <a:pt x="28720" y="61306"/>
                  </a:lnTo>
                  <a:lnTo>
                    <a:pt x="25264" y="73905"/>
                  </a:lnTo>
                  <a:lnTo>
                    <a:pt x="18161" y="97692"/>
                  </a:lnTo>
                  <a:lnTo>
                    <a:pt x="14555" y="111621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037341" y="2631763"/>
              <a:ext cx="374395" cy="10878"/>
            </a:xfrm>
            <a:custGeom>
              <a:avLst/>
              <a:gdLst/>
              <a:ahLst/>
              <a:cxnLst/>
              <a:rect l="0" t="0" r="0" b="0"/>
              <a:pathLst>
                <a:path w="374395" h="10878">
                  <a:moveTo>
                    <a:pt x="0" y="0"/>
                  </a:moveTo>
                  <a:lnTo>
                    <a:pt x="103538" y="0"/>
                  </a:lnTo>
                  <a:lnTo>
                    <a:pt x="117966" y="1223"/>
                  </a:lnTo>
                  <a:lnTo>
                    <a:pt x="132478" y="3262"/>
                  </a:lnTo>
                  <a:lnTo>
                    <a:pt x="147047" y="5845"/>
                  </a:lnTo>
                  <a:lnTo>
                    <a:pt x="162877" y="7567"/>
                  </a:lnTo>
                  <a:lnTo>
                    <a:pt x="179548" y="8715"/>
                  </a:lnTo>
                  <a:lnTo>
                    <a:pt x="213162" y="9991"/>
                  </a:lnTo>
                  <a:lnTo>
                    <a:pt x="259600" y="10709"/>
                  </a:lnTo>
                  <a:lnTo>
                    <a:pt x="289524" y="10877"/>
                  </a:lnTo>
                  <a:lnTo>
                    <a:pt x="305579" y="9698"/>
                  </a:lnTo>
                  <a:lnTo>
                    <a:pt x="322399" y="7689"/>
                  </a:lnTo>
                  <a:lnTo>
                    <a:pt x="3743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111645" y="2730867"/>
              <a:ext cx="156940" cy="132139"/>
            </a:xfrm>
            <a:custGeom>
              <a:avLst/>
              <a:gdLst/>
              <a:ahLst/>
              <a:cxnLst/>
              <a:rect l="0" t="0" r="0" b="0"/>
              <a:pathLst>
                <a:path w="156940" h="132139">
                  <a:moveTo>
                    <a:pt x="35812" y="0"/>
                  </a:moveTo>
                  <a:lnTo>
                    <a:pt x="29967" y="17537"/>
                  </a:lnTo>
                  <a:lnTo>
                    <a:pt x="25797" y="27596"/>
                  </a:lnTo>
                  <a:lnTo>
                    <a:pt x="20571" y="39197"/>
                  </a:lnTo>
                  <a:lnTo>
                    <a:pt x="14640" y="51825"/>
                  </a:lnTo>
                  <a:lnTo>
                    <a:pt x="9462" y="63914"/>
                  </a:lnTo>
                  <a:lnTo>
                    <a:pt x="4787" y="75644"/>
                  </a:lnTo>
                  <a:lnTo>
                    <a:pt x="447" y="87134"/>
                  </a:lnTo>
                  <a:lnTo>
                    <a:pt x="0" y="97242"/>
                  </a:lnTo>
                  <a:lnTo>
                    <a:pt x="2150" y="106427"/>
                  </a:lnTo>
                  <a:lnTo>
                    <a:pt x="6029" y="114998"/>
                  </a:lnTo>
                  <a:lnTo>
                    <a:pt x="13510" y="120711"/>
                  </a:lnTo>
                  <a:lnTo>
                    <a:pt x="23390" y="124520"/>
                  </a:lnTo>
                  <a:lnTo>
                    <a:pt x="34872" y="127060"/>
                  </a:lnTo>
                  <a:lnTo>
                    <a:pt x="48644" y="128753"/>
                  </a:lnTo>
                  <a:lnTo>
                    <a:pt x="63943" y="129881"/>
                  </a:lnTo>
                  <a:lnTo>
                    <a:pt x="80260" y="130634"/>
                  </a:lnTo>
                  <a:lnTo>
                    <a:pt x="111439" y="131470"/>
                  </a:lnTo>
                  <a:lnTo>
                    <a:pt x="156939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237534" y="2774913"/>
              <a:ext cx="20040" cy="253267"/>
            </a:xfrm>
            <a:custGeom>
              <a:avLst/>
              <a:gdLst/>
              <a:ahLst/>
              <a:cxnLst/>
              <a:rect l="0" t="0" r="0" b="0"/>
              <a:pathLst>
                <a:path w="20040" h="253267">
                  <a:moveTo>
                    <a:pt x="20039" y="0"/>
                  </a:moveTo>
                  <a:lnTo>
                    <a:pt x="14193" y="29228"/>
                  </a:lnTo>
                  <a:lnTo>
                    <a:pt x="8060" y="56629"/>
                  </a:lnTo>
                  <a:lnTo>
                    <a:pt x="4712" y="70787"/>
                  </a:lnTo>
                  <a:lnTo>
                    <a:pt x="2480" y="87567"/>
                  </a:lnTo>
                  <a:lnTo>
                    <a:pt x="991" y="106095"/>
                  </a:lnTo>
                  <a:lnTo>
                    <a:pt x="0" y="125788"/>
                  </a:lnTo>
                  <a:lnTo>
                    <a:pt x="562" y="142587"/>
                  </a:lnTo>
                  <a:lnTo>
                    <a:pt x="2160" y="157457"/>
                  </a:lnTo>
                  <a:lnTo>
                    <a:pt x="4449" y="171040"/>
                  </a:lnTo>
                  <a:lnTo>
                    <a:pt x="5975" y="186214"/>
                  </a:lnTo>
                  <a:lnTo>
                    <a:pt x="6992" y="202447"/>
                  </a:lnTo>
                  <a:lnTo>
                    <a:pt x="9027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565897" y="2631763"/>
              <a:ext cx="176185" cy="143151"/>
            </a:xfrm>
            <a:custGeom>
              <a:avLst/>
              <a:gdLst/>
              <a:ahLst/>
              <a:cxnLst/>
              <a:rect l="0" t="0" r="0" b="0"/>
              <a:pathLst>
                <a:path w="176185" h="143151">
                  <a:moveTo>
                    <a:pt x="0" y="0"/>
                  </a:moveTo>
                  <a:lnTo>
                    <a:pt x="45979" y="45979"/>
                  </a:lnTo>
                  <a:lnTo>
                    <a:pt x="56346" y="55123"/>
                  </a:lnTo>
                  <a:lnTo>
                    <a:pt x="66928" y="63666"/>
                  </a:lnTo>
                  <a:lnTo>
                    <a:pt x="77653" y="71808"/>
                  </a:lnTo>
                  <a:lnTo>
                    <a:pt x="99358" y="87380"/>
                  </a:lnTo>
                  <a:lnTo>
                    <a:pt x="110284" y="94958"/>
                  </a:lnTo>
                  <a:lnTo>
                    <a:pt x="176184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510839" y="2598728"/>
              <a:ext cx="198209" cy="231244"/>
            </a:xfrm>
            <a:custGeom>
              <a:avLst/>
              <a:gdLst/>
              <a:ahLst/>
              <a:cxnLst/>
              <a:rect l="0" t="0" r="0" b="0"/>
              <a:pathLst>
                <a:path w="198209" h="231244">
                  <a:moveTo>
                    <a:pt x="198208" y="0"/>
                  </a:moveTo>
                  <a:lnTo>
                    <a:pt x="180671" y="17537"/>
                  </a:lnTo>
                  <a:lnTo>
                    <a:pt x="171834" y="27597"/>
                  </a:lnTo>
                  <a:lnTo>
                    <a:pt x="162272" y="39197"/>
                  </a:lnTo>
                  <a:lnTo>
                    <a:pt x="152228" y="51825"/>
                  </a:lnTo>
                  <a:lnTo>
                    <a:pt x="141860" y="63914"/>
                  </a:lnTo>
                  <a:lnTo>
                    <a:pt x="131279" y="75644"/>
                  </a:lnTo>
                  <a:lnTo>
                    <a:pt x="120554" y="87135"/>
                  </a:lnTo>
                  <a:lnTo>
                    <a:pt x="110957" y="98465"/>
                  </a:lnTo>
                  <a:lnTo>
                    <a:pt x="102112" y="109690"/>
                  </a:lnTo>
                  <a:lnTo>
                    <a:pt x="93768" y="120843"/>
                  </a:lnTo>
                  <a:lnTo>
                    <a:pt x="84535" y="131949"/>
                  </a:lnTo>
                  <a:lnTo>
                    <a:pt x="74710" y="143024"/>
                  </a:lnTo>
                  <a:lnTo>
                    <a:pt x="55227" y="163894"/>
                  </a:lnTo>
                  <a:lnTo>
                    <a:pt x="38411" y="181326"/>
                  </a:lnTo>
                  <a:lnTo>
                    <a:pt x="30502" y="190624"/>
                  </a:lnTo>
                  <a:lnTo>
                    <a:pt x="22781" y="200493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929278" y="2609739"/>
              <a:ext cx="11012" cy="110117"/>
            </a:xfrm>
            <a:custGeom>
              <a:avLst/>
              <a:gdLst/>
              <a:ahLst/>
              <a:cxnLst/>
              <a:rect l="0" t="0" r="0" b="0"/>
              <a:pathLst>
                <a:path w="11012" h="110117">
                  <a:moveTo>
                    <a:pt x="11011" y="0"/>
                  </a:moveTo>
                  <a:lnTo>
                    <a:pt x="11011" y="23383"/>
                  </a:lnTo>
                  <a:lnTo>
                    <a:pt x="9788" y="37612"/>
                  </a:lnTo>
                  <a:lnTo>
                    <a:pt x="7749" y="54439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896243" y="2686820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11012"/>
                  </a:moveTo>
                  <a:lnTo>
                    <a:pt x="23382" y="11012"/>
                  </a:lnTo>
                  <a:lnTo>
                    <a:pt x="37612" y="9788"/>
                  </a:lnTo>
                  <a:lnTo>
                    <a:pt x="54439" y="7749"/>
                  </a:lnTo>
                  <a:lnTo>
                    <a:pt x="72998" y="5166"/>
                  </a:lnTo>
                  <a:lnTo>
                    <a:pt x="90264" y="3444"/>
                  </a:lnTo>
                  <a:lnTo>
                    <a:pt x="106670" y="2296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259625" y="2411531"/>
              <a:ext cx="129510" cy="182059"/>
            </a:xfrm>
            <a:custGeom>
              <a:avLst/>
              <a:gdLst/>
              <a:ahLst/>
              <a:cxnLst/>
              <a:rect l="0" t="0" r="0" b="0"/>
              <a:pathLst>
                <a:path w="129510" h="182059">
                  <a:moveTo>
                    <a:pt x="44046" y="0"/>
                  </a:moveTo>
                  <a:lnTo>
                    <a:pt x="67429" y="0"/>
                  </a:lnTo>
                  <a:lnTo>
                    <a:pt x="77987" y="2447"/>
                  </a:lnTo>
                  <a:lnTo>
                    <a:pt x="88697" y="6526"/>
                  </a:lnTo>
                  <a:lnTo>
                    <a:pt x="99507" y="11692"/>
                  </a:lnTo>
                  <a:lnTo>
                    <a:pt x="109161" y="17583"/>
                  </a:lnTo>
                  <a:lnTo>
                    <a:pt x="118043" y="23957"/>
                  </a:lnTo>
                  <a:lnTo>
                    <a:pt x="126412" y="30653"/>
                  </a:lnTo>
                  <a:lnTo>
                    <a:pt x="128321" y="36341"/>
                  </a:lnTo>
                  <a:lnTo>
                    <a:pt x="125923" y="41357"/>
                  </a:lnTo>
                  <a:lnTo>
                    <a:pt x="120654" y="45924"/>
                  </a:lnTo>
                  <a:lnTo>
                    <a:pt x="113470" y="50192"/>
                  </a:lnTo>
                  <a:lnTo>
                    <a:pt x="105010" y="54261"/>
                  </a:lnTo>
                  <a:lnTo>
                    <a:pt x="95700" y="58197"/>
                  </a:lnTo>
                  <a:lnTo>
                    <a:pt x="84600" y="60821"/>
                  </a:lnTo>
                  <a:lnTo>
                    <a:pt x="72305" y="62571"/>
                  </a:lnTo>
                  <a:lnTo>
                    <a:pt x="59215" y="63737"/>
                  </a:lnTo>
                  <a:lnTo>
                    <a:pt x="54159" y="66962"/>
                  </a:lnTo>
                  <a:lnTo>
                    <a:pt x="54458" y="71558"/>
                  </a:lnTo>
                  <a:lnTo>
                    <a:pt x="58328" y="77070"/>
                  </a:lnTo>
                  <a:lnTo>
                    <a:pt x="64579" y="83191"/>
                  </a:lnTo>
                  <a:lnTo>
                    <a:pt x="72416" y="89719"/>
                  </a:lnTo>
                  <a:lnTo>
                    <a:pt x="81312" y="96518"/>
                  </a:lnTo>
                  <a:lnTo>
                    <a:pt x="89690" y="103498"/>
                  </a:lnTo>
                  <a:lnTo>
                    <a:pt x="97722" y="110598"/>
                  </a:lnTo>
                  <a:lnTo>
                    <a:pt x="113171" y="125012"/>
                  </a:lnTo>
                  <a:lnTo>
                    <a:pt x="128195" y="139575"/>
                  </a:lnTo>
                  <a:lnTo>
                    <a:pt x="129509" y="148108"/>
                  </a:lnTo>
                  <a:lnTo>
                    <a:pt x="126715" y="157467"/>
                  </a:lnTo>
                  <a:lnTo>
                    <a:pt x="121182" y="167377"/>
                  </a:lnTo>
                  <a:lnTo>
                    <a:pt x="111375" y="173984"/>
                  </a:lnTo>
                  <a:lnTo>
                    <a:pt x="98720" y="178388"/>
                  </a:lnTo>
                  <a:lnTo>
                    <a:pt x="84166" y="181324"/>
                  </a:lnTo>
                  <a:lnTo>
                    <a:pt x="70792" y="182058"/>
                  </a:lnTo>
                  <a:lnTo>
                    <a:pt x="58206" y="181324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237601" y="2719855"/>
              <a:ext cx="308325" cy="11013"/>
            </a:xfrm>
            <a:custGeom>
              <a:avLst/>
              <a:gdLst/>
              <a:ahLst/>
              <a:cxnLst/>
              <a:rect l="0" t="0" r="0" b="0"/>
              <a:pathLst>
                <a:path w="308325" h="11013">
                  <a:moveTo>
                    <a:pt x="0" y="0"/>
                  </a:moveTo>
                  <a:lnTo>
                    <a:pt x="141115" y="0"/>
                  </a:lnTo>
                  <a:lnTo>
                    <a:pt x="161370" y="1224"/>
                  </a:lnTo>
                  <a:lnTo>
                    <a:pt x="179767" y="3263"/>
                  </a:lnTo>
                  <a:lnTo>
                    <a:pt x="196926" y="5846"/>
                  </a:lnTo>
                  <a:lnTo>
                    <a:pt x="215707" y="7568"/>
                  </a:lnTo>
                  <a:lnTo>
                    <a:pt x="235567" y="8716"/>
                  </a:lnTo>
                  <a:lnTo>
                    <a:pt x="308324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299809" y="2851994"/>
              <a:ext cx="180048" cy="165174"/>
            </a:xfrm>
            <a:custGeom>
              <a:avLst/>
              <a:gdLst/>
              <a:ahLst/>
              <a:cxnLst/>
              <a:rect l="0" t="0" r="0" b="0"/>
              <a:pathLst>
                <a:path w="180048" h="165174">
                  <a:moveTo>
                    <a:pt x="25885" y="0"/>
                  </a:moveTo>
                  <a:lnTo>
                    <a:pt x="20039" y="17537"/>
                  </a:lnTo>
                  <a:lnTo>
                    <a:pt x="17094" y="28820"/>
                  </a:lnTo>
                  <a:lnTo>
                    <a:pt x="10558" y="57671"/>
                  </a:lnTo>
                  <a:lnTo>
                    <a:pt x="7103" y="71482"/>
                  </a:lnTo>
                  <a:lnTo>
                    <a:pt x="3575" y="84360"/>
                  </a:lnTo>
                  <a:lnTo>
                    <a:pt x="0" y="96615"/>
                  </a:lnTo>
                  <a:lnTo>
                    <a:pt x="1288" y="107233"/>
                  </a:lnTo>
                  <a:lnTo>
                    <a:pt x="5816" y="116758"/>
                  </a:lnTo>
                  <a:lnTo>
                    <a:pt x="12506" y="125556"/>
                  </a:lnTo>
                  <a:lnTo>
                    <a:pt x="21859" y="132644"/>
                  </a:lnTo>
                  <a:lnTo>
                    <a:pt x="32989" y="138593"/>
                  </a:lnTo>
                  <a:lnTo>
                    <a:pt x="45303" y="143783"/>
                  </a:lnTo>
                  <a:lnTo>
                    <a:pt x="59630" y="148466"/>
                  </a:lnTo>
                  <a:lnTo>
                    <a:pt x="75299" y="152812"/>
                  </a:lnTo>
                  <a:lnTo>
                    <a:pt x="91862" y="156932"/>
                  </a:lnTo>
                  <a:lnTo>
                    <a:pt x="107798" y="159679"/>
                  </a:lnTo>
                  <a:lnTo>
                    <a:pt x="123317" y="161511"/>
                  </a:lnTo>
                  <a:lnTo>
                    <a:pt x="180047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424798" y="2907052"/>
              <a:ext cx="55059" cy="308324"/>
            </a:xfrm>
            <a:custGeom>
              <a:avLst/>
              <a:gdLst/>
              <a:ahLst/>
              <a:cxnLst/>
              <a:rect l="0" t="0" r="0" b="0"/>
              <a:pathLst>
                <a:path w="55059" h="308324">
                  <a:moveTo>
                    <a:pt x="55058" y="0"/>
                  </a:moveTo>
                  <a:lnTo>
                    <a:pt x="49212" y="23382"/>
                  </a:lnTo>
                  <a:lnTo>
                    <a:pt x="43079" y="51175"/>
                  </a:lnTo>
                  <a:lnTo>
                    <a:pt x="39731" y="67152"/>
                  </a:lnTo>
                  <a:lnTo>
                    <a:pt x="36276" y="81473"/>
                  </a:lnTo>
                  <a:lnTo>
                    <a:pt x="32748" y="94691"/>
                  </a:lnTo>
                  <a:lnTo>
                    <a:pt x="29173" y="107173"/>
                  </a:lnTo>
                  <a:lnTo>
                    <a:pt x="25566" y="122836"/>
                  </a:lnTo>
                  <a:lnTo>
                    <a:pt x="18296" y="159815"/>
                  </a:lnTo>
                  <a:lnTo>
                    <a:pt x="7324" y="221906"/>
                  </a:lnTo>
                  <a:lnTo>
                    <a:pt x="4883" y="240924"/>
                  </a:lnTo>
                  <a:lnTo>
                    <a:pt x="3255" y="258496"/>
                  </a:lnTo>
                  <a:lnTo>
                    <a:pt x="0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379491" y="2411531"/>
            <a:ext cx="1178198" cy="385406"/>
            <a:chOff x="2379491" y="2411531"/>
            <a:chExt cx="1178198" cy="385406"/>
          </a:xfrm>
        </p:grpSpPr>
        <p:sp>
          <p:nvSpPr>
            <p:cNvPr id="95" name="Freeform 94"/>
            <p:cNvSpPr/>
            <p:nvPr/>
          </p:nvSpPr>
          <p:spPr>
            <a:xfrm>
              <a:off x="2379491" y="2444566"/>
              <a:ext cx="242215" cy="237404"/>
            </a:xfrm>
            <a:custGeom>
              <a:avLst/>
              <a:gdLst/>
              <a:ahLst/>
              <a:cxnLst/>
              <a:rect l="0" t="0" r="0" b="0"/>
              <a:pathLst>
                <a:path w="242215" h="237404">
                  <a:moveTo>
                    <a:pt x="10972" y="0"/>
                  </a:moveTo>
                  <a:lnTo>
                    <a:pt x="10972" y="184886"/>
                  </a:lnTo>
                  <a:lnTo>
                    <a:pt x="9748" y="201562"/>
                  </a:lnTo>
                  <a:lnTo>
                    <a:pt x="7709" y="217573"/>
                  </a:lnTo>
                  <a:lnTo>
                    <a:pt x="5126" y="233141"/>
                  </a:lnTo>
                  <a:lnTo>
                    <a:pt x="3404" y="237403"/>
                  </a:lnTo>
                  <a:lnTo>
                    <a:pt x="2256" y="234126"/>
                  </a:lnTo>
                  <a:lnTo>
                    <a:pt x="1491" y="225824"/>
                  </a:lnTo>
                  <a:lnTo>
                    <a:pt x="980" y="215395"/>
                  </a:lnTo>
                  <a:lnTo>
                    <a:pt x="413" y="190757"/>
                  </a:lnTo>
                  <a:lnTo>
                    <a:pt x="0" y="96632"/>
                  </a:lnTo>
                  <a:lnTo>
                    <a:pt x="1210" y="81551"/>
                  </a:lnTo>
                  <a:lnTo>
                    <a:pt x="3240" y="66602"/>
                  </a:lnTo>
                  <a:lnTo>
                    <a:pt x="5817" y="51742"/>
                  </a:lnTo>
                  <a:lnTo>
                    <a:pt x="9983" y="38165"/>
                  </a:lnTo>
                  <a:lnTo>
                    <a:pt x="15206" y="25444"/>
                  </a:lnTo>
                  <a:lnTo>
                    <a:pt x="21136" y="13292"/>
                  </a:lnTo>
                  <a:lnTo>
                    <a:pt x="31206" y="6414"/>
                  </a:lnTo>
                  <a:lnTo>
                    <a:pt x="44038" y="3053"/>
                  </a:lnTo>
                  <a:lnTo>
                    <a:pt x="58709" y="2035"/>
                  </a:lnTo>
                  <a:lnTo>
                    <a:pt x="70937" y="7474"/>
                  </a:lnTo>
                  <a:lnTo>
                    <a:pt x="81536" y="17218"/>
                  </a:lnTo>
                  <a:lnTo>
                    <a:pt x="91049" y="29831"/>
                  </a:lnTo>
                  <a:lnTo>
                    <a:pt x="98615" y="41911"/>
                  </a:lnTo>
                  <a:lnTo>
                    <a:pt x="104882" y="53634"/>
                  </a:lnTo>
                  <a:lnTo>
                    <a:pt x="110284" y="65120"/>
                  </a:lnTo>
                  <a:lnTo>
                    <a:pt x="113885" y="81342"/>
                  </a:lnTo>
                  <a:lnTo>
                    <a:pt x="116286" y="100721"/>
                  </a:lnTo>
                  <a:lnTo>
                    <a:pt x="117886" y="122205"/>
                  </a:lnTo>
                  <a:lnTo>
                    <a:pt x="118953" y="141422"/>
                  </a:lnTo>
                  <a:lnTo>
                    <a:pt x="120139" y="175825"/>
                  </a:lnTo>
                  <a:lnTo>
                    <a:pt x="120455" y="180839"/>
                  </a:lnTo>
                  <a:lnTo>
                    <a:pt x="120666" y="178064"/>
                  </a:lnTo>
                  <a:lnTo>
                    <a:pt x="120962" y="148193"/>
                  </a:lnTo>
                  <a:lnTo>
                    <a:pt x="121004" y="135501"/>
                  </a:lnTo>
                  <a:lnTo>
                    <a:pt x="122255" y="122145"/>
                  </a:lnTo>
                  <a:lnTo>
                    <a:pt x="124313" y="108347"/>
                  </a:lnTo>
                  <a:lnTo>
                    <a:pt x="126908" y="94255"/>
                  </a:lnTo>
                  <a:lnTo>
                    <a:pt x="129862" y="81189"/>
                  </a:lnTo>
                  <a:lnTo>
                    <a:pt x="133055" y="68808"/>
                  </a:lnTo>
                  <a:lnTo>
                    <a:pt x="136406" y="56884"/>
                  </a:lnTo>
                  <a:lnTo>
                    <a:pt x="141088" y="45264"/>
                  </a:lnTo>
                  <a:lnTo>
                    <a:pt x="146656" y="33846"/>
                  </a:lnTo>
                  <a:lnTo>
                    <a:pt x="152815" y="22564"/>
                  </a:lnTo>
                  <a:lnTo>
                    <a:pt x="159368" y="17490"/>
                  </a:lnTo>
                  <a:lnTo>
                    <a:pt x="166184" y="16554"/>
                  </a:lnTo>
                  <a:lnTo>
                    <a:pt x="173175" y="18377"/>
                  </a:lnTo>
                  <a:lnTo>
                    <a:pt x="179059" y="25710"/>
                  </a:lnTo>
                  <a:lnTo>
                    <a:pt x="184205" y="36716"/>
                  </a:lnTo>
                  <a:lnTo>
                    <a:pt x="231180" y="176129"/>
                  </a:lnTo>
                  <a:lnTo>
                    <a:pt x="242214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775867" y="2543670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786879" y="2576705"/>
              <a:ext cx="132139" cy="22024"/>
            </a:xfrm>
            <a:custGeom>
              <a:avLst/>
              <a:gdLst/>
              <a:ahLst/>
              <a:cxnLst/>
              <a:rect l="0" t="0" r="0" b="0"/>
              <a:pathLst>
                <a:path w="132139" h="22024">
                  <a:moveTo>
                    <a:pt x="0" y="0"/>
                  </a:moveTo>
                  <a:lnTo>
                    <a:pt x="59891" y="11978"/>
                  </a:lnTo>
                  <a:lnTo>
                    <a:pt x="132138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161272" y="2488612"/>
              <a:ext cx="66070" cy="22024"/>
            </a:xfrm>
            <a:custGeom>
              <a:avLst/>
              <a:gdLst/>
              <a:ahLst/>
              <a:cxnLst/>
              <a:rect l="0" t="0" r="0" b="0"/>
              <a:pathLst>
                <a:path w="66070" h="22024">
                  <a:moveTo>
                    <a:pt x="0" y="0"/>
                  </a:moveTo>
                  <a:lnTo>
                    <a:pt x="6606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335072" y="2411531"/>
              <a:ext cx="222617" cy="231244"/>
            </a:xfrm>
            <a:custGeom>
              <a:avLst/>
              <a:gdLst/>
              <a:ahLst/>
              <a:cxnLst/>
              <a:rect l="0" t="0" r="0" b="0"/>
              <a:pathLst>
                <a:path w="222617" h="231244">
                  <a:moveTo>
                    <a:pt x="57443" y="0"/>
                  </a:moveTo>
                  <a:lnTo>
                    <a:pt x="51597" y="17537"/>
                  </a:lnTo>
                  <a:lnTo>
                    <a:pt x="47428" y="25150"/>
                  </a:lnTo>
                  <a:lnTo>
                    <a:pt x="42202" y="32672"/>
                  </a:lnTo>
                  <a:lnTo>
                    <a:pt x="36271" y="40134"/>
                  </a:lnTo>
                  <a:lnTo>
                    <a:pt x="29869" y="48779"/>
                  </a:lnTo>
                  <a:lnTo>
                    <a:pt x="16231" y="68173"/>
                  </a:lnTo>
                  <a:lnTo>
                    <a:pt x="10392" y="78484"/>
                  </a:lnTo>
                  <a:lnTo>
                    <a:pt x="5276" y="89028"/>
                  </a:lnTo>
                  <a:lnTo>
                    <a:pt x="642" y="99728"/>
                  </a:lnTo>
                  <a:lnTo>
                    <a:pt x="0" y="110531"/>
                  </a:lnTo>
                  <a:lnTo>
                    <a:pt x="2018" y="121405"/>
                  </a:lnTo>
                  <a:lnTo>
                    <a:pt x="5811" y="132324"/>
                  </a:lnTo>
                  <a:lnTo>
                    <a:pt x="15680" y="143274"/>
                  </a:lnTo>
                  <a:lnTo>
                    <a:pt x="29601" y="154244"/>
                  </a:lnTo>
                  <a:lnTo>
                    <a:pt x="46223" y="165228"/>
                  </a:lnTo>
                  <a:lnTo>
                    <a:pt x="62198" y="173775"/>
                  </a:lnTo>
                  <a:lnTo>
                    <a:pt x="77742" y="180696"/>
                  </a:lnTo>
                  <a:lnTo>
                    <a:pt x="92998" y="186533"/>
                  </a:lnTo>
                  <a:lnTo>
                    <a:pt x="108064" y="192872"/>
                  </a:lnTo>
                  <a:lnTo>
                    <a:pt x="123001" y="199545"/>
                  </a:lnTo>
                  <a:lnTo>
                    <a:pt x="137854" y="206440"/>
                  </a:lnTo>
                  <a:lnTo>
                    <a:pt x="153873" y="212261"/>
                  </a:lnTo>
                  <a:lnTo>
                    <a:pt x="170670" y="217365"/>
                  </a:lnTo>
                  <a:lnTo>
                    <a:pt x="222616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480607" y="2455578"/>
              <a:ext cx="55059" cy="341359"/>
            </a:xfrm>
            <a:custGeom>
              <a:avLst/>
              <a:gdLst/>
              <a:ahLst/>
              <a:cxnLst/>
              <a:rect l="0" t="0" r="0" b="0"/>
              <a:pathLst>
                <a:path w="55059" h="341359">
                  <a:moveTo>
                    <a:pt x="55058" y="0"/>
                  </a:moveTo>
                  <a:lnTo>
                    <a:pt x="55058" y="23382"/>
                  </a:lnTo>
                  <a:lnTo>
                    <a:pt x="53835" y="36387"/>
                  </a:lnTo>
                  <a:lnTo>
                    <a:pt x="51795" y="51175"/>
                  </a:lnTo>
                  <a:lnTo>
                    <a:pt x="49212" y="67151"/>
                  </a:lnTo>
                  <a:lnTo>
                    <a:pt x="39731" y="136401"/>
                  </a:lnTo>
                  <a:lnTo>
                    <a:pt x="35052" y="160674"/>
                  </a:lnTo>
                  <a:lnTo>
                    <a:pt x="29486" y="184197"/>
                  </a:lnTo>
                  <a:lnTo>
                    <a:pt x="23327" y="207220"/>
                  </a:lnTo>
                  <a:lnTo>
                    <a:pt x="13223" y="249114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789461" y="3204364"/>
            <a:ext cx="1194875" cy="671706"/>
            <a:chOff x="6789461" y="3204364"/>
            <a:chExt cx="1194875" cy="671706"/>
          </a:xfrm>
        </p:grpSpPr>
        <p:sp>
          <p:nvSpPr>
            <p:cNvPr id="102" name="Freeform 101"/>
            <p:cNvSpPr/>
            <p:nvPr/>
          </p:nvSpPr>
          <p:spPr>
            <a:xfrm>
              <a:off x="6789461" y="3328281"/>
              <a:ext cx="324962" cy="237504"/>
            </a:xfrm>
            <a:custGeom>
              <a:avLst/>
              <a:gdLst/>
              <a:ahLst/>
              <a:cxnLst/>
              <a:rect l="0" t="0" r="0" b="0"/>
              <a:pathLst>
                <a:path w="324962" h="237504">
                  <a:moveTo>
                    <a:pt x="5626" y="129349"/>
                  </a:moveTo>
                  <a:lnTo>
                    <a:pt x="11471" y="152731"/>
                  </a:lnTo>
                  <a:lnTo>
                    <a:pt x="11970" y="165737"/>
                  </a:lnTo>
                  <a:lnTo>
                    <a:pt x="11079" y="180524"/>
                  </a:lnTo>
                  <a:lnTo>
                    <a:pt x="9261" y="196501"/>
                  </a:lnTo>
                  <a:lnTo>
                    <a:pt x="6826" y="210822"/>
                  </a:lnTo>
                  <a:lnTo>
                    <a:pt x="3979" y="224040"/>
                  </a:lnTo>
                  <a:lnTo>
                    <a:pt x="857" y="236522"/>
                  </a:lnTo>
                  <a:lnTo>
                    <a:pt x="0" y="237503"/>
                  </a:lnTo>
                  <a:lnTo>
                    <a:pt x="651" y="230816"/>
                  </a:lnTo>
                  <a:lnTo>
                    <a:pt x="2310" y="219016"/>
                  </a:lnTo>
                  <a:lnTo>
                    <a:pt x="5862" y="207480"/>
                  </a:lnTo>
                  <a:lnTo>
                    <a:pt x="10678" y="196118"/>
                  </a:lnTo>
                  <a:lnTo>
                    <a:pt x="16335" y="184873"/>
                  </a:lnTo>
                  <a:lnTo>
                    <a:pt x="21330" y="172482"/>
                  </a:lnTo>
                  <a:lnTo>
                    <a:pt x="25883" y="159328"/>
                  </a:lnTo>
                  <a:lnTo>
                    <a:pt x="30142" y="145665"/>
                  </a:lnTo>
                  <a:lnTo>
                    <a:pt x="35429" y="131661"/>
                  </a:lnTo>
                  <a:lnTo>
                    <a:pt x="41400" y="117432"/>
                  </a:lnTo>
                  <a:lnTo>
                    <a:pt x="47828" y="103051"/>
                  </a:lnTo>
                  <a:lnTo>
                    <a:pt x="53337" y="89794"/>
                  </a:lnTo>
                  <a:lnTo>
                    <a:pt x="58233" y="77285"/>
                  </a:lnTo>
                  <a:lnTo>
                    <a:pt x="62720" y="65275"/>
                  </a:lnTo>
                  <a:lnTo>
                    <a:pt x="68159" y="53599"/>
                  </a:lnTo>
                  <a:lnTo>
                    <a:pt x="74232" y="42143"/>
                  </a:lnTo>
                  <a:lnTo>
                    <a:pt x="80727" y="30836"/>
                  </a:lnTo>
                  <a:lnTo>
                    <a:pt x="87505" y="20851"/>
                  </a:lnTo>
                  <a:lnTo>
                    <a:pt x="94469" y="11747"/>
                  </a:lnTo>
                  <a:lnTo>
                    <a:pt x="101561" y="3231"/>
                  </a:lnTo>
                  <a:lnTo>
                    <a:pt x="108734" y="0"/>
                  </a:lnTo>
                  <a:lnTo>
                    <a:pt x="115964" y="294"/>
                  </a:lnTo>
                  <a:lnTo>
                    <a:pt x="123231" y="2936"/>
                  </a:lnTo>
                  <a:lnTo>
                    <a:pt x="129299" y="9592"/>
                  </a:lnTo>
                  <a:lnTo>
                    <a:pt x="134568" y="18923"/>
                  </a:lnTo>
                  <a:lnTo>
                    <a:pt x="139304" y="30038"/>
                  </a:lnTo>
                  <a:lnTo>
                    <a:pt x="143685" y="42342"/>
                  </a:lnTo>
                  <a:lnTo>
                    <a:pt x="147829" y="55439"/>
                  </a:lnTo>
                  <a:lnTo>
                    <a:pt x="151815" y="69064"/>
                  </a:lnTo>
                  <a:lnTo>
                    <a:pt x="154473" y="83041"/>
                  </a:lnTo>
                  <a:lnTo>
                    <a:pt x="156245" y="97254"/>
                  </a:lnTo>
                  <a:lnTo>
                    <a:pt x="157425" y="111622"/>
                  </a:lnTo>
                  <a:lnTo>
                    <a:pt x="161884" y="117531"/>
                  </a:lnTo>
                  <a:lnTo>
                    <a:pt x="168526" y="117800"/>
                  </a:lnTo>
                  <a:lnTo>
                    <a:pt x="176625" y="114308"/>
                  </a:lnTo>
                  <a:lnTo>
                    <a:pt x="184471" y="108310"/>
                  </a:lnTo>
                  <a:lnTo>
                    <a:pt x="192150" y="100641"/>
                  </a:lnTo>
                  <a:lnTo>
                    <a:pt x="199715" y="91857"/>
                  </a:lnTo>
                  <a:lnTo>
                    <a:pt x="207205" y="82331"/>
                  </a:lnTo>
                  <a:lnTo>
                    <a:pt x="214647" y="72310"/>
                  </a:lnTo>
                  <a:lnTo>
                    <a:pt x="222054" y="61959"/>
                  </a:lnTo>
                  <a:lnTo>
                    <a:pt x="229439" y="52611"/>
                  </a:lnTo>
                  <a:lnTo>
                    <a:pt x="236810" y="43932"/>
                  </a:lnTo>
                  <a:lnTo>
                    <a:pt x="244170" y="35699"/>
                  </a:lnTo>
                  <a:lnTo>
                    <a:pt x="252748" y="27763"/>
                  </a:lnTo>
                  <a:lnTo>
                    <a:pt x="262137" y="20026"/>
                  </a:lnTo>
                  <a:lnTo>
                    <a:pt x="272067" y="12420"/>
                  </a:lnTo>
                  <a:lnTo>
                    <a:pt x="281134" y="9797"/>
                  </a:lnTo>
                  <a:lnTo>
                    <a:pt x="289626" y="10496"/>
                  </a:lnTo>
                  <a:lnTo>
                    <a:pt x="297734" y="13408"/>
                  </a:lnTo>
                  <a:lnTo>
                    <a:pt x="304363" y="19020"/>
                  </a:lnTo>
                  <a:lnTo>
                    <a:pt x="310005" y="26432"/>
                  </a:lnTo>
                  <a:lnTo>
                    <a:pt x="314991" y="35044"/>
                  </a:lnTo>
                  <a:lnTo>
                    <a:pt x="318314" y="46903"/>
                  </a:lnTo>
                  <a:lnTo>
                    <a:pt x="320530" y="60926"/>
                  </a:lnTo>
                  <a:lnTo>
                    <a:pt x="322007" y="76393"/>
                  </a:lnTo>
                  <a:lnTo>
                    <a:pt x="322992" y="94045"/>
                  </a:lnTo>
                  <a:lnTo>
                    <a:pt x="323649" y="113154"/>
                  </a:lnTo>
                  <a:lnTo>
                    <a:pt x="324961" y="2064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312631" y="3391560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356677" y="3435606"/>
              <a:ext cx="88093" cy="22025"/>
            </a:xfrm>
            <a:custGeom>
              <a:avLst/>
              <a:gdLst/>
              <a:ahLst/>
              <a:cxnLst/>
              <a:rect l="0" t="0" r="0" b="0"/>
              <a:pathLst>
                <a:path w="88093" h="22025">
                  <a:moveTo>
                    <a:pt x="0" y="22024"/>
                  </a:moveTo>
                  <a:lnTo>
                    <a:pt x="29228" y="16178"/>
                  </a:lnTo>
                  <a:lnTo>
                    <a:pt x="41508" y="13233"/>
                  </a:lnTo>
                  <a:lnTo>
                    <a:pt x="53366" y="10045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731069" y="3292456"/>
              <a:ext cx="66071" cy="11013"/>
            </a:xfrm>
            <a:custGeom>
              <a:avLst/>
              <a:gdLst/>
              <a:ahLst/>
              <a:cxnLst/>
              <a:rect l="0" t="0" r="0" b="0"/>
              <a:pathLst>
                <a:path w="66071" h="11013">
                  <a:moveTo>
                    <a:pt x="0" y="0"/>
                  </a:moveTo>
                  <a:lnTo>
                    <a:pt x="13051" y="0"/>
                  </a:lnTo>
                  <a:lnTo>
                    <a:pt x="6607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940289" y="3204364"/>
              <a:ext cx="22025" cy="121128"/>
            </a:xfrm>
            <a:custGeom>
              <a:avLst/>
              <a:gdLst/>
              <a:ahLst/>
              <a:cxnLst/>
              <a:rect l="0" t="0" r="0" b="0"/>
              <a:pathLst>
                <a:path w="22025" h="121128">
                  <a:moveTo>
                    <a:pt x="22024" y="0"/>
                  </a:moveTo>
                  <a:lnTo>
                    <a:pt x="22024" y="23382"/>
                  </a:lnTo>
                  <a:lnTo>
                    <a:pt x="20800" y="33941"/>
                  </a:lnTo>
                  <a:lnTo>
                    <a:pt x="18761" y="44650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764105" y="3468641"/>
              <a:ext cx="209220" cy="22024"/>
            </a:xfrm>
            <a:custGeom>
              <a:avLst/>
              <a:gdLst/>
              <a:ahLst/>
              <a:cxnLst/>
              <a:rect l="0" t="0" r="0" b="0"/>
              <a:pathLst>
                <a:path w="209220" h="22024">
                  <a:moveTo>
                    <a:pt x="0" y="0"/>
                  </a:moveTo>
                  <a:lnTo>
                    <a:pt x="23382" y="5846"/>
                  </a:lnTo>
                  <a:lnTo>
                    <a:pt x="36387" y="7568"/>
                  </a:lnTo>
                  <a:lnTo>
                    <a:pt x="51176" y="8716"/>
                  </a:lnTo>
                  <a:lnTo>
                    <a:pt x="67151" y="9481"/>
                  </a:lnTo>
                  <a:lnTo>
                    <a:pt x="81473" y="11215"/>
                  </a:lnTo>
                  <a:lnTo>
                    <a:pt x="94691" y="13594"/>
                  </a:lnTo>
                  <a:lnTo>
                    <a:pt x="107173" y="16404"/>
                  </a:lnTo>
                  <a:lnTo>
                    <a:pt x="121612" y="18277"/>
                  </a:lnTo>
                  <a:lnTo>
                    <a:pt x="137356" y="19526"/>
                  </a:lnTo>
                  <a:lnTo>
                    <a:pt x="20921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764468" y="3567745"/>
              <a:ext cx="219868" cy="96145"/>
            </a:xfrm>
            <a:custGeom>
              <a:avLst/>
              <a:gdLst/>
              <a:ahLst/>
              <a:cxnLst/>
              <a:rect l="0" t="0" r="0" b="0"/>
              <a:pathLst>
                <a:path w="219868" h="96145">
                  <a:moveTo>
                    <a:pt x="32671" y="0"/>
                  </a:moveTo>
                  <a:lnTo>
                    <a:pt x="2018" y="45980"/>
                  </a:lnTo>
                  <a:lnTo>
                    <a:pt x="0" y="55124"/>
                  </a:lnTo>
                  <a:lnTo>
                    <a:pt x="1102" y="63666"/>
                  </a:lnTo>
                  <a:lnTo>
                    <a:pt x="4284" y="71808"/>
                  </a:lnTo>
                  <a:lnTo>
                    <a:pt x="10076" y="78460"/>
                  </a:lnTo>
                  <a:lnTo>
                    <a:pt x="17608" y="84118"/>
                  </a:lnTo>
                  <a:lnTo>
                    <a:pt x="26299" y="89113"/>
                  </a:lnTo>
                  <a:lnTo>
                    <a:pt x="36988" y="92444"/>
                  </a:lnTo>
                  <a:lnTo>
                    <a:pt x="49007" y="94664"/>
                  </a:lnTo>
                  <a:lnTo>
                    <a:pt x="61914" y="96144"/>
                  </a:lnTo>
                  <a:lnTo>
                    <a:pt x="75413" y="95907"/>
                  </a:lnTo>
                  <a:lnTo>
                    <a:pt x="89306" y="94526"/>
                  </a:lnTo>
                  <a:lnTo>
                    <a:pt x="103463" y="92381"/>
                  </a:lnTo>
                  <a:lnTo>
                    <a:pt x="117795" y="90952"/>
                  </a:lnTo>
                  <a:lnTo>
                    <a:pt x="132243" y="89999"/>
                  </a:lnTo>
                  <a:lnTo>
                    <a:pt x="146769" y="89363"/>
                  </a:lnTo>
                  <a:lnTo>
                    <a:pt x="175960" y="88657"/>
                  </a:lnTo>
                  <a:lnTo>
                    <a:pt x="219867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852197" y="3600780"/>
              <a:ext cx="88093" cy="275290"/>
            </a:xfrm>
            <a:custGeom>
              <a:avLst/>
              <a:gdLst/>
              <a:ahLst/>
              <a:cxnLst/>
              <a:rect l="0" t="0" r="0" b="0"/>
              <a:pathLst>
                <a:path w="88093" h="275290">
                  <a:moveTo>
                    <a:pt x="88092" y="0"/>
                  </a:moveTo>
                  <a:lnTo>
                    <a:pt x="82247" y="23383"/>
                  </a:lnTo>
                  <a:lnTo>
                    <a:pt x="78077" y="36388"/>
                  </a:lnTo>
                  <a:lnTo>
                    <a:pt x="72851" y="51176"/>
                  </a:lnTo>
                  <a:lnTo>
                    <a:pt x="66920" y="67152"/>
                  </a:lnTo>
                  <a:lnTo>
                    <a:pt x="61743" y="82697"/>
                  </a:lnTo>
                  <a:lnTo>
                    <a:pt x="57067" y="97954"/>
                  </a:lnTo>
                  <a:lnTo>
                    <a:pt x="52727" y="113019"/>
                  </a:lnTo>
                  <a:lnTo>
                    <a:pt x="47386" y="126733"/>
                  </a:lnTo>
                  <a:lnTo>
                    <a:pt x="41379" y="139547"/>
                  </a:lnTo>
                  <a:lnTo>
                    <a:pt x="34927" y="151760"/>
                  </a:lnTo>
                  <a:lnTo>
                    <a:pt x="29402" y="164795"/>
                  </a:lnTo>
                  <a:lnTo>
                    <a:pt x="24495" y="178380"/>
                  </a:lnTo>
                  <a:lnTo>
                    <a:pt x="11744" y="217619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788931" y="3259421"/>
            <a:ext cx="1244307" cy="396418"/>
            <a:chOff x="3788931" y="3259421"/>
            <a:chExt cx="1244307" cy="396418"/>
          </a:xfrm>
        </p:grpSpPr>
        <p:sp>
          <p:nvSpPr>
            <p:cNvPr id="111" name="Freeform 110"/>
            <p:cNvSpPr/>
            <p:nvPr/>
          </p:nvSpPr>
          <p:spPr>
            <a:xfrm>
              <a:off x="3788931" y="3408043"/>
              <a:ext cx="209220" cy="222253"/>
            </a:xfrm>
            <a:custGeom>
              <a:avLst/>
              <a:gdLst/>
              <a:ahLst/>
              <a:cxnLst/>
              <a:rect l="0" t="0" r="0" b="0"/>
              <a:pathLst>
                <a:path w="209220" h="222253">
                  <a:moveTo>
                    <a:pt x="0" y="71610"/>
                  </a:moveTo>
                  <a:lnTo>
                    <a:pt x="36762" y="218657"/>
                  </a:lnTo>
                  <a:lnTo>
                    <a:pt x="36743" y="222252"/>
                  </a:lnTo>
                  <a:lnTo>
                    <a:pt x="34283" y="218531"/>
                  </a:lnTo>
                  <a:lnTo>
                    <a:pt x="30197" y="209933"/>
                  </a:lnTo>
                  <a:lnTo>
                    <a:pt x="26248" y="195637"/>
                  </a:lnTo>
                  <a:lnTo>
                    <a:pt x="22393" y="177541"/>
                  </a:lnTo>
                  <a:lnTo>
                    <a:pt x="18599" y="156913"/>
                  </a:lnTo>
                  <a:lnTo>
                    <a:pt x="11121" y="120941"/>
                  </a:lnTo>
                  <a:lnTo>
                    <a:pt x="7414" y="104498"/>
                  </a:lnTo>
                  <a:lnTo>
                    <a:pt x="4942" y="86194"/>
                  </a:lnTo>
                  <a:lnTo>
                    <a:pt x="3295" y="66651"/>
                  </a:lnTo>
                  <a:lnTo>
                    <a:pt x="2196" y="46281"/>
                  </a:lnTo>
                  <a:lnTo>
                    <a:pt x="5135" y="30254"/>
                  </a:lnTo>
                  <a:lnTo>
                    <a:pt x="10764" y="17122"/>
                  </a:lnTo>
                  <a:lnTo>
                    <a:pt x="18188" y="5920"/>
                  </a:lnTo>
                  <a:lnTo>
                    <a:pt x="28030" y="900"/>
                  </a:lnTo>
                  <a:lnTo>
                    <a:pt x="39487" y="0"/>
                  </a:lnTo>
                  <a:lnTo>
                    <a:pt x="52018" y="1846"/>
                  </a:lnTo>
                  <a:lnTo>
                    <a:pt x="62819" y="5525"/>
                  </a:lnTo>
                  <a:lnTo>
                    <a:pt x="72467" y="10424"/>
                  </a:lnTo>
                  <a:lnTo>
                    <a:pt x="81346" y="16137"/>
                  </a:lnTo>
                  <a:lnTo>
                    <a:pt x="89712" y="23616"/>
                  </a:lnTo>
                  <a:lnTo>
                    <a:pt x="97737" y="32273"/>
                  </a:lnTo>
                  <a:lnTo>
                    <a:pt x="105534" y="41715"/>
                  </a:lnTo>
                  <a:lnTo>
                    <a:pt x="113178" y="50456"/>
                  </a:lnTo>
                  <a:lnTo>
                    <a:pt x="120722" y="58731"/>
                  </a:lnTo>
                  <a:lnTo>
                    <a:pt x="128198" y="66694"/>
                  </a:lnTo>
                  <a:lnTo>
                    <a:pt x="136853" y="76897"/>
                  </a:lnTo>
                  <a:lnTo>
                    <a:pt x="156257" y="101285"/>
                  </a:lnTo>
                  <a:lnTo>
                    <a:pt x="165347" y="114640"/>
                  </a:lnTo>
                  <a:lnTo>
                    <a:pt x="173853" y="128437"/>
                  </a:lnTo>
                  <a:lnTo>
                    <a:pt x="209219" y="1927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031185" y="3424595"/>
              <a:ext cx="145541" cy="175744"/>
            </a:xfrm>
            <a:custGeom>
              <a:avLst/>
              <a:gdLst/>
              <a:ahLst/>
              <a:cxnLst/>
              <a:rect l="0" t="0" r="0" b="0"/>
              <a:pathLst>
                <a:path w="145541" h="175744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5"/>
                  </a:lnTo>
                  <a:lnTo>
                    <a:pt x="12438" y="65138"/>
                  </a:lnTo>
                  <a:lnTo>
                    <a:pt x="16857" y="78907"/>
                  </a:lnTo>
                  <a:lnTo>
                    <a:pt x="22249" y="92980"/>
                  </a:lnTo>
                  <a:lnTo>
                    <a:pt x="29515" y="107257"/>
                  </a:lnTo>
                  <a:lnTo>
                    <a:pt x="38029" y="121668"/>
                  </a:lnTo>
                  <a:lnTo>
                    <a:pt x="47376" y="136170"/>
                  </a:lnTo>
                  <a:lnTo>
                    <a:pt x="58501" y="148285"/>
                  </a:lnTo>
                  <a:lnTo>
                    <a:pt x="70812" y="158808"/>
                  </a:lnTo>
                  <a:lnTo>
                    <a:pt x="83913" y="168271"/>
                  </a:lnTo>
                  <a:lnTo>
                    <a:pt x="96318" y="173356"/>
                  </a:lnTo>
                  <a:lnTo>
                    <a:pt x="108258" y="175522"/>
                  </a:lnTo>
                  <a:lnTo>
                    <a:pt x="119889" y="175743"/>
                  </a:lnTo>
                  <a:lnTo>
                    <a:pt x="128866" y="172220"/>
                  </a:lnTo>
                  <a:lnTo>
                    <a:pt x="136075" y="166201"/>
                  </a:lnTo>
                  <a:lnTo>
                    <a:pt x="142104" y="158517"/>
                  </a:lnTo>
                  <a:lnTo>
                    <a:pt x="144900" y="148501"/>
                  </a:lnTo>
                  <a:lnTo>
                    <a:pt x="145540" y="136929"/>
                  </a:lnTo>
                  <a:lnTo>
                    <a:pt x="144744" y="124321"/>
                  </a:lnTo>
                  <a:lnTo>
                    <a:pt x="140542" y="111021"/>
                  </a:lnTo>
                  <a:lnTo>
                    <a:pt x="134070" y="97261"/>
                  </a:lnTo>
                  <a:lnTo>
                    <a:pt x="126086" y="83193"/>
                  </a:lnTo>
                  <a:lnTo>
                    <a:pt x="118315" y="71368"/>
                  </a:lnTo>
                  <a:lnTo>
                    <a:pt x="110688" y="61037"/>
                  </a:lnTo>
                  <a:lnTo>
                    <a:pt x="103156" y="51703"/>
                  </a:lnTo>
                  <a:lnTo>
                    <a:pt x="94464" y="43033"/>
                  </a:lnTo>
                  <a:lnTo>
                    <a:pt x="84999" y="34807"/>
                  </a:lnTo>
                  <a:lnTo>
                    <a:pt x="330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306474" y="3391560"/>
              <a:ext cx="33036" cy="187198"/>
            </a:xfrm>
            <a:custGeom>
              <a:avLst/>
              <a:gdLst/>
              <a:ahLst/>
              <a:cxnLst/>
              <a:rect l="0" t="0" r="0" b="0"/>
              <a:pathLst>
                <a:path w="33036" h="187198">
                  <a:moveTo>
                    <a:pt x="0" y="0"/>
                  </a:moveTo>
                  <a:lnTo>
                    <a:pt x="5846" y="23383"/>
                  </a:lnTo>
                  <a:lnTo>
                    <a:pt x="7568" y="36388"/>
                  </a:lnTo>
                  <a:lnTo>
                    <a:pt x="8716" y="51176"/>
                  </a:lnTo>
                  <a:lnTo>
                    <a:pt x="9481" y="67152"/>
                  </a:lnTo>
                  <a:lnTo>
                    <a:pt x="11215" y="83920"/>
                  </a:lnTo>
                  <a:lnTo>
                    <a:pt x="13594" y="101217"/>
                  </a:lnTo>
                  <a:lnTo>
                    <a:pt x="16404" y="118865"/>
                  </a:lnTo>
                  <a:lnTo>
                    <a:pt x="19501" y="134301"/>
                  </a:lnTo>
                  <a:lnTo>
                    <a:pt x="22788" y="148263"/>
                  </a:lnTo>
                  <a:lnTo>
                    <a:pt x="33035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262428" y="3440274"/>
              <a:ext cx="209220" cy="17357"/>
            </a:xfrm>
            <a:custGeom>
              <a:avLst/>
              <a:gdLst/>
              <a:ahLst/>
              <a:cxnLst/>
              <a:rect l="0" t="0" r="0" b="0"/>
              <a:pathLst>
                <a:path w="209220" h="17357">
                  <a:moveTo>
                    <a:pt x="0" y="6344"/>
                  </a:moveTo>
                  <a:lnTo>
                    <a:pt x="17537" y="498"/>
                  </a:lnTo>
                  <a:lnTo>
                    <a:pt x="30044" y="0"/>
                  </a:lnTo>
                  <a:lnTo>
                    <a:pt x="45722" y="891"/>
                  </a:lnTo>
                  <a:lnTo>
                    <a:pt x="63516" y="2709"/>
                  </a:lnTo>
                  <a:lnTo>
                    <a:pt x="81497" y="3921"/>
                  </a:lnTo>
                  <a:lnTo>
                    <a:pt x="99601" y="4728"/>
                  </a:lnTo>
                  <a:lnTo>
                    <a:pt x="117787" y="5267"/>
                  </a:lnTo>
                  <a:lnTo>
                    <a:pt x="133583" y="6850"/>
                  </a:lnTo>
                  <a:lnTo>
                    <a:pt x="147784" y="9128"/>
                  </a:lnTo>
                  <a:lnTo>
                    <a:pt x="209219" y="17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835029" y="3281445"/>
              <a:ext cx="20494" cy="374394"/>
            </a:xfrm>
            <a:custGeom>
              <a:avLst/>
              <a:gdLst/>
              <a:ahLst/>
              <a:cxnLst/>
              <a:rect l="0" t="0" r="0" b="0"/>
              <a:pathLst>
                <a:path w="20494" h="374394">
                  <a:moveTo>
                    <a:pt x="11012" y="0"/>
                  </a:moveTo>
                  <a:lnTo>
                    <a:pt x="16857" y="40919"/>
                  </a:lnTo>
                  <a:lnTo>
                    <a:pt x="18579" y="60314"/>
                  </a:lnTo>
                  <a:lnTo>
                    <a:pt x="19727" y="80585"/>
                  </a:lnTo>
                  <a:lnTo>
                    <a:pt x="20493" y="101440"/>
                  </a:lnTo>
                  <a:lnTo>
                    <a:pt x="19779" y="121461"/>
                  </a:lnTo>
                  <a:lnTo>
                    <a:pt x="18080" y="140926"/>
                  </a:lnTo>
                  <a:lnTo>
                    <a:pt x="15724" y="160020"/>
                  </a:lnTo>
                  <a:lnTo>
                    <a:pt x="14153" y="177643"/>
                  </a:lnTo>
                  <a:lnTo>
                    <a:pt x="13106" y="194286"/>
                  </a:lnTo>
                  <a:lnTo>
                    <a:pt x="12408" y="210275"/>
                  </a:lnTo>
                  <a:lnTo>
                    <a:pt x="10719" y="225829"/>
                  </a:lnTo>
                  <a:lnTo>
                    <a:pt x="8369" y="241092"/>
                  </a:lnTo>
                  <a:lnTo>
                    <a:pt x="5580" y="256161"/>
                  </a:lnTo>
                  <a:lnTo>
                    <a:pt x="3720" y="271102"/>
                  </a:lnTo>
                  <a:lnTo>
                    <a:pt x="2480" y="285956"/>
                  </a:lnTo>
                  <a:lnTo>
                    <a:pt x="1653" y="300753"/>
                  </a:lnTo>
                  <a:lnTo>
                    <a:pt x="735" y="330245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000202" y="3259421"/>
              <a:ext cx="33036" cy="308325"/>
            </a:xfrm>
            <a:custGeom>
              <a:avLst/>
              <a:gdLst/>
              <a:ahLst/>
              <a:cxnLst/>
              <a:rect l="0" t="0" r="0" b="0"/>
              <a:pathLst>
                <a:path w="33036" h="308325">
                  <a:moveTo>
                    <a:pt x="0" y="0"/>
                  </a:moveTo>
                  <a:lnTo>
                    <a:pt x="0" y="23383"/>
                  </a:lnTo>
                  <a:lnTo>
                    <a:pt x="1224" y="36389"/>
                  </a:lnTo>
                  <a:lnTo>
                    <a:pt x="3263" y="51176"/>
                  </a:lnTo>
                  <a:lnTo>
                    <a:pt x="5846" y="67153"/>
                  </a:lnTo>
                  <a:lnTo>
                    <a:pt x="7568" y="82697"/>
                  </a:lnTo>
                  <a:lnTo>
                    <a:pt x="8716" y="97954"/>
                  </a:lnTo>
                  <a:lnTo>
                    <a:pt x="9482" y="113020"/>
                  </a:lnTo>
                  <a:lnTo>
                    <a:pt x="11215" y="129181"/>
                  </a:lnTo>
                  <a:lnTo>
                    <a:pt x="13595" y="146073"/>
                  </a:lnTo>
                  <a:lnTo>
                    <a:pt x="16404" y="163451"/>
                  </a:lnTo>
                  <a:lnTo>
                    <a:pt x="18277" y="179931"/>
                  </a:lnTo>
                  <a:lnTo>
                    <a:pt x="19526" y="195812"/>
                  </a:lnTo>
                  <a:lnTo>
                    <a:pt x="20359" y="211293"/>
                  </a:lnTo>
                  <a:lnTo>
                    <a:pt x="22137" y="228955"/>
                  </a:lnTo>
                  <a:lnTo>
                    <a:pt x="24547" y="248070"/>
                  </a:lnTo>
                  <a:lnTo>
                    <a:pt x="33035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98403" y="264277"/>
            <a:ext cx="2230992" cy="363382"/>
            <a:chOff x="898403" y="264277"/>
            <a:chExt cx="2230992" cy="363382"/>
          </a:xfrm>
        </p:grpSpPr>
        <p:sp>
          <p:nvSpPr>
            <p:cNvPr id="2" name="Freeform 1"/>
            <p:cNvSpPr/>
            <p:nvPr/>
          </p:nvSpPr>
          <p:spPr>
            <a:xfrm>
              <a:off x="898403" y="286300"/>
              <a:ext cx="225731" cy="262737"/>
            </a:xfrm>
            <a:custGeom>
              <a:avLst/>
              <a:gdLst/>
              <a:ahLst/>
              <a:cxnLst/>
              <a:rect l="0" t="0" r="0" b="0"/>
              <a:pathLst>
                <a:path w="225731" h="262737">
                  <a:moveTo>
                    <a:pt x="214718" y="0"/>
                  </a:moveTo>
                  <a:lnTo>
                    <a:pt x="185490" y="5846"/>
                  </a:lnTo>
                  <a:lnTo>
                    <a:pt x="173210" y="8791"/>
                  </a:lnTo>
                  <a:lnTo>
                    <a:pt x="161352" y="11978"/>
                  </a:lnTo>
                  <a:lnTo>
                    <a:pt x="149777" y="15327"/>
                  </a:lnTo>
                  <a:lnTo>
                    <a:pt x="137166" y="21229"/>
                  </a:lnTo>
                  <a:lnTo>
                    <a:pt x="123865" y="28835"/>
                  </a:lnTo>
                  <a:lnTo>
                    <a:pt x="110103" y="37576"/>
                  </a:lnTo>
                  <a:lnTo>
                    <a:pt x="98482" y="45850"/>
                  </a:lnTo>
                  <a:lnTo>
                    <a:pt x="88287" y="53814"/>
                  </a:lnTo>
                  <a:lnTo>
                    <a:pt x="79044" y="61569"/>
                  </a:lnTo>
                  <a:lnTo>
                    <a:pt x="69211" y="70410"/>
                  </a:lnTo>
                  <a:lnTo>
                    <a:pt x="48497" y="90022"/>
                  </a:lnTo>
                  <a:lnTo>
                    <a:pt x="37835" y="102837"/>
                  </a:lnTo>
                  <a:lnTo>
                    <a:pt x="27056" y="117499"/>
                  </a:lnTo>
                  <a:lnTo>
                    <a:pt x="16200" y="133390"/>
                  </a:lnTo>
                  <a:lnTo>
                    <a:pt x="8962" y="148879"/>
                  </a:lnTo>
                  <a:lnTo>
                    <a:pt x="4137" y="164098"/>
                  </a:lnTo>
                  <a:lnTo>
                    <a:pt x="921" y="179139"/>
                  </a:lnTo>
                  <a:lnTo>
                    <a:pt x="0" y="192836"/>
                  </a:lnTo>
                  <a:lnTo>
                    <a:pt x="609" y="205639"/>
                  </a:lnTo>
                  <a:lnTo>
                    <a:pt x="2239" y="217844"/>
                  </a:lnTo>
                  <a:lnTo>
                    <a:pt x="6996" y="228428"/>
                  </a:lnTo>
                  <a:lnTo>
                    <a:pt x="13838" y="237931"/>
                  </a:lnTo>
                  <a:lnTo>
                    <a:pt x="22070" y="246713"/>
                  </a:lnTo>
                  <a:lnTo>
                    <a:pt x="32452" y="252568"/>
                  </a:lnTo>
                  <a:lnTo>
                    <a:pt x="44267" y="256471"/>
                  </a:lnTo>
                  <a:lnTo>
                    <a:pt x="57038" y="259073"/>
                  </a:lnTo>
                  <a:lnTo>
                    <a:pt x="72893" y="260808"/>
                  </a:lnTo>
                  <a:lnTo>
                    <a:pt x="90804" y="261965"/>
                  </a:lnTo>
                  <a:lnTo>
                    <a:pt x="110086" y="262736"/>
                  </a:lnTo>
                  <a:lnTo>
                    <a:pt x="126611" y="262026"/>
                  </a:lnTo>
                  <a:lnTo>
                    <a:pt x="141298" y="260330"/>
                  </a:lnTo>
                  <a:lnTo>
                    <a:pt x="154760" y="257975"/>
                  </a:lnTo>
                  <a:lnTo>
                    <a:pt x="167405" y="255182"/>
                  </a:lnTo>
                  <a:lnTo>
                    <a:pt x="179506" y="252096"/>
                  </a:lnTo>
                  <a:lnTo>
                    <a:pt x="22573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333353" y="407427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11012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57671" y="1531"/>
                  </a:lnTo>
                  <a:lnTo>
                    <a:pt x="87622" y="681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344364" y="506531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22023"/>
                  </a:moveTo>
                  <a:lnTo>
                    <a:pt x="29228" y="16178"/>
                  </a:lnTo>
                  <a:lnTo>
                    <a:pt x="41509" y="13232"/>
                  </a:lnTo>
                  <a:lnTo>
                    <a:pt x="53366" y="10045"/>
                  </a:lnTo>
                  <a:lnTo>
                    <a:pt x="64942" y="6697"/>
                  </a:lnTo>
                  <a:lnTo>
                    <a:pt x="77553" y="4465"/>
                  </a:lnTo>
                  <a:lnTo>
                    <a:pt x="90854" y="2977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732207" y="308323"/>
              <a:ext cx="206783" cy="121128"/>
            </a:xfrm>
            <a:custGeom>
              <a:avLst/>
              <a:gdLst/>
              <a:ahLst/>
              <a:cxnLst/>
              <a:rect l="0" t="0" r="0" b="0"/>
              <a:pathLst>
                <a:path w="206783" h="121128">
                  <a:moveTo>
                    <a:pt x="30597" y="0"/>
                  </a:moveTo>
                  <a:lnTo>
                    <a:pt x="18905" y="11691"/>
                  </a:lnTo>
                  <a:lnTo>
                    <a:pt x="14238" y="18806"/>
                  </a:lnTo>
                  <a:lnTo>
                    <a:pt x="9903" y="27219"/>
                  </a:lnTo>
                  <a:lnTo>
                    <a:pt x="5789" y="36499"/>
                  </a:lnTo>
                  <a:lnTo>
                    <a:pt x="3047" y="47579"/>
                  </a:lnTo>
                  <a:lnTo>
                    <a:pt x="1218" y="59860"/>
                  </a:lnTo>
                  <a:lnTo>
                    <a:pt x="0" y="72942"/>
                  </a:lnTo>
                  <a:lnTo>
                    <a:pt x="4081" y="82886"/>
                  </a:lnTo>
                  <a:lnTo>
                    <a:pt x="11696" y="90739"/>
                  </a:lnTo>
                  <a:lnTo>
                    <a:pt x="21667" y="97198"/>
                  </a:lnTo>
                  <a:lnTo>
                    <a:pt x="31984" y="102727"/>
                  </a:lnTo>
                  <a:lnTo>
                    <a:pt x="42533" y="107637"/>
                  </a:lnTo>
                  <a:lnTo>
                    <a:pt x="53237" y="112134"/>
                  </a:lnTo>
                  <a:lnTo>
                    <a:pt x="67713" y="115132"/>
                  </a:lnTo>
                  <a:lnTo>
                    <a:pt x="84705" y="117130"/>
                  </a:lnTo>
                  <a:lnTo>
                    <a:pt x="103374" y="118463"/>
                  </a:lnTo>
                  <a:lnTo>
                    <a:pt x="121938" y="119351"/>
                  </a:lnTo>
                  <a:lnTo>
                    <a:pt x="140431" y="119943"/>
                  </a:lnTo>
                  <a:lnTo>
                    <a:pt x="206782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61908" y="264277"/>
              <a:ext cx="22024" cy="363382"/>
            </a:xfrm>
            <a:custGeom>
              <a:avLst/>
              <a:gdLst/>
              <a:ahLst/>
              <a:cxnLst/>
              <a:rect l="0" t="0" r="0" b="0"/>
              <a:pathLst>
                <a:path w="22024" h="363382">
                  <a:moveTo>
                    <a:pt x="22023" y="0"/>
                  </a:moveTo>
                  <a:lnTo>
                    <a:pt x="16177" y="17537"/>
                  </a:lnTo>
                  <a:lnTo>
                    <a:pt x="14455" y="30044"/>
                  </a:lnTo>
                  <a:lnTo>
                    <a:pt x="13307" y="45723"/>
                  </a:lnTo>
                  <a:lnTo>
                    <a:pt x="12542" y="63517"/>
                  </a:lnTo>
                  <a:lnTo>
                    <a:pt x="10808" y="79050"/>
                  </a:lnTo>
                  <a:lnTo>
                    <a:pt x="8429" y="93075"/>
                  </a:lnTo>
                  <a:lnTo>
                    <a:pt x="5619" y="106097"/>
                  </a:lnTo>
                  <a:lnTo>
                    <a:pt x="3746" y="119671"/>
                  </a:lnTo>
                  <a:lnTo>
                    <a:pt x="2497" y="133615"/>
                  </a:lnTo>
                  <a:lnTo>
                    <a:pt x="1665" y="147805"/>
                  </a:lnTo>
                  <a:lnTo>
                    <a:pt x="740" y="186410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023054" y="319335"/>
              <a:ext cx="180213" cy="266079"/>
            </a:xfrm>
            <a:custGeom>
              <a:avLst/>
              <a:gdLst/>
              <a:ahLst/>
              <a:cxnLst/>
              <a:rect l="0" t="0" r="0" b="0"/>
              <a:pathLst>
                <a:path w="180213" h="266079">
                  <a:moveTo>
                    <a:pt x="26050" y="0"/>
                  </a:moveTo>
                  <a:lnTo>
                    <a:pt x="31896" y="29228"/>
                  </a:lnTo>
                  <a:lnTo>
                    <a:pt x="33618" y="43955"/>
                  </a:lnTo>
                  <a:lnTo>
                    <a:pt x="34766" y="59891"/>
                  </a:lnTo>
                  <a:lnTo>
                    <a:pt x="35531" y="76633"/>
                  </a:lnTo>
                  <a:lnTo>
                    <a:pt x="34818" y="91464"/>
                  </a:lnTo>
                  <a:lnTo>
                    <a:pt x="33119" y="105022"/>
                  </a:lnTo>
                  <a:lnTo>
                    <a:pt x="30763" y="117731"/>
                  </a:lnTo>
                  <a:lnTo>
                    <a:pt x="26745" y="131098"/>
                  </a:lnTo>
                  <a:lnTo>
                    <a:pt x="21619" y="144904"/>
                  </a:lnTo>
                  <a:lnTo>
                    <a:pt x="15755" y="159001"/>
                  </a:lnTo>
                  <a:lnTo>
                    <a:pt x="10622" y="172070"/>
                  </a:lnTo>
                  <a:lnTo>
                    <a:pt x="1656" y="196379"/>
                  </a:lnTo>
                  <a:lnTo>
                    <a:pt x="0" y="209224"/>
                  </a:lnTo>
                  <a:lnTo>
                    <a:pt x="119" y="222681"/>
                  </a:lnTo>
                  <a:lnTo>
                    <a:pt x="1421" y="236546"/>
                  </a:lnTo>
                  <a:lnTo>
                    <a:pt x="7184" y="247014"/>
                  </a:lnTo>
                  <a:lnTo>
                    <a:pt x="15919" y="255215"/>
                  </a:lnTo>
                  <a:lnTo>
                    <a:pt x="26637" y="261906"/>
                  </a:lnTo>
                  <a:lnTo>
                    <a:pt x="39900" y="265144"/>
                  </a:lnTo>
                  <a:lnTo>
                    <a:pt x="54860" y="266078"/>
                  </a:lnTo>
                  <a:lnTo>
                    <a:pt x="70950" y="265478"/>
                  </a:lnTo>
                  <a:lnTo>
                    <a:pt x="86571" y="263854"/>
                  </a:lnTo>
                  <a:lnTo>
                    <a:pt x="101879" y="261548"/>
                  </a:lnTo>
                  <a:lnTo>
                    <a:pt x="116979" y="258787"/>
                  </a:lnTo>
                  <a:lnTo>
                    <a:pt x="130715" y="255723"/>
                  </a:lnTo>
                  <a:lnTo>
                    <a:pt x="143544" y="252457"/>
                  </a:lnTo>
                  <a:lnTo>
                    <a:pt x="180212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61012" y="429450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11012"/>
                  </a:moveTo>
                  <a:lnTo>
                    <a:pt x="29228" y="5166"/>
                  </a:lnTo>
                  <a:lnTo>
                    <a:pt x="46402" y="3444"/>
                  </a:lnTo>
                  <a:lnTo>
                    <a:pt x="66416" y="2296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478555" y="341358"/>
              <a:ext cx="17357" cy="176186"/>
            </a:xfrm>
            <a:custGeom>
              <a:avLst/>
              <a:gdLst/>
              <a:ahLst/>
              <a:cxnLst/>
              <a:rect l="0" t="0" r="0" b="0"/>
              <a:pathLst>
                <a:path w="17357" h="176186">
                  <a:moveTo>
                    <a:pt x="11012" y="0"/>
                  </a:moveTo>
                  <a:lnTo>
                    <a:pt x="16857" y="17537"/>
                  </a:lnTo>
                  <a:lnTo>
                    <a:pt x="17356" y="30044"/>
                  </a:lnTo>
                  <a:lnTo>
                    <a:pt x="16464" y="45723"/>
                  </a:lnTo>
                  <a:lnTo>
                    <a:pt x="14647" y="63516"/>
                  </a:lnTo>
                  <a:lnTo>
                    <a:pt x="13435" y="81497"/>
                  </a:lnTo>
                  <a:lnTo>
                    <a:pt x="12627" y="99601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68439" y="429450"/>
              <a:ext cx="220233" cy="33036"/>
            </a:xfrm>
            <a:custGeom>
              <a:avLst/>
              <a:gdLst/>
              <a:ahLst/>
              <a:cxnLst/>
              <a:rect l="0" t="0" r="0" b="0"/>
              <a:pathLst>
                <a:path w="220233" h="33036">
                  <a:moveTo>
                    <a:pt x="0" y="33035"/>
                  </a:moveTo>
                  <a:lnTo>
                    <a:pt x="17537" y="27189"/>
                  </a:lnTo>
                  <a:lnTo>
                    <a:pt x="28821" y="24244"/>
                  </a:lnTo>
                  <a:lnTo>
                    <a:pt x="57672" y="17708"/>
                  </a:lnTo>
                  <a:lnTo>
                    <a:pt x="75153" y="15476"/>
                  </a:lnTo>
                  <a:lnTo>
                    <a:pt x="94148" y="13988"/>
                  </a:lnTo>
                  <a:lnTo>
                    <a:pt x="114153" y="12996"/>
                  </a:lnTo>
                  <a:lnTo>
                    <a:pt x="134831" y="11111"/>
                  </a:lnTo>
                  <a:lnTo>
                    <a:pt x="155957" y="8631"/>
                  </a:lnTo>
                  <a:lnTo>
                    <a:pt x="2202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23421" y="297312"/>
              <a:ext cx="124479" cy="277772"/>
            </a:xfrm>
            <a:custGeom>
              <a:avLst/>
              <a:gdLst/>
              <a:ahLst/>
              <a:cxnLst/>
              <a:rect l="0" t="0" r="0" b="0"/>
              <a:pathLst>
                <a:path w="124479" h="277772">
                  <a:moveTo>
                    <a:pt x="52446" y="0"/>
                  </a:moveTo>
                  <a:lnTo>
                    <a:pt x="46601" y="23382"/>
                  </a:lnTo>
                  <a:lnTo>
                    <a:pt x="43655" y="33941"/>
                  </a:lnTo>
                  <a:lnTo>
                    <a:pt x="37120" y="55460"/>
                  </a:lnTo>
                  <a:lnTo>
                    <a:pt x="32441" y="68785"/>
                  </a:lnTo>
                  <a:lnTo>
                    <a:pt x="10611" y="127599"/>
                  </a:lnTo>
                  <a:lnTo>
                    <a:pt x="6203" y="140124"/>
                  </a:lnTo>
                  <a:lnTo>
                    <a:pt x="3265" y="153368"/>
                  </a:lnTo>
                  <a:lnTo>
                    <a:pt x="1306" y="167091"/>
                  </a:lnTo>
                  <a:lnTo>
                    <a:pt x="0" y="181134"/>
                  </a:lnTo>
                  <a:lnTo>
                    <a:pt x="353" y="194166"/>
                  </a:lnTo>
                  <a:lnTo>
                    <a:pt x="1812" y="206525"/>
                  </a:lnTo>
                  <a:lnTo>
                    <a:pt x="4008" y="218435"/>
                  </a:lnTo>
                  <a:lnTo>
                    <a:pt x="7919" y="230045"/>
                  </a:lnTo>
                  <a:lnTo>
                    <a:pt x="12973" y="241456"/>
                  </a:lnTo>
                  <a:lnTo>
                    <a:pt x="18790" y="252733"/>
                  </a:lnTo>
                  <a:lnTo>
                    <a:pt x="27562" y="261475"/>
                  </a:lnTo>
                  <a:lnTo>
                    <a:pt x="38304" y="268527"/>
                  </a:lnTo>
                  <a:lnTo>
                    <a:pt x="50359" y="274451"/>
                  </a:lnTo>
                  <a:lnTo>
                    <a:pt x="62066" y="277177"/>
                  </a:lnTo>
                  <a:lnTo>
                    <a:pt x="73542" y="277771"/>
                  </a:lnTo>
                  <a:lnTo>
                    <a:pt x="84862" y="276944"/>
                  </a:lnTo>
                  <a:lnTo>
                    <a:pt x="94856" y="272722"/>
                  </a:lnTo>
                  <a:lnTo>
                    <a:pt x="103966" y="266236"/>
                  </a:lnTo>
                  <a:lnTo>
                    <a:pt x="112487" y="258242"/>
                  </a:lnTo>
                  <a:lnTo>
                    <a:pt x="118167" y="246795"/>
                  </a:lnTo>
                  <a:lnTo>
                    <a:pt x="121953" y="233046"/>
                  </a:lnTo>
                  <a:lnTo>
                    <a:pt x="124478" y="217763"/>
                  </a:lnTo>
                  <a:lnTo>
                    <a:pt x="121267" y="206351"/>
                  </a:lnTo>
                  <a:lnTo>
                    <a:pt x="114232" y="197519"/>
                  </a:lnTo>
                  <a:lnTo>
                    <a:pt x="104649" y="190407"/>
                  </a:lnTo>
                  <a:lnTo>
                    <a:pt x="94589" y="186890"/>
                  </a:lnTo>
                  <a:lnTo>
                    <a:pt x="84212" y="185769"/>
                  </a:lnTo>
                  <a:lnTo>
                    <a:pt x="73623" y="186244"/>
                  </a:lnTo>
                  <a:lnTo>
                    <a:pt x="62894" y="189009"/>
                  </a:lnTo>
                  <a:lnTo>
                    <a:pt x="52070" y="193299"/>
                  </a:lnTo>
                  <a:lnTo>
                    <a:pt x="41184" y="198605"/>
                  </a:lnTo>
                  <a:lnTo>
                    <a:pt x="32703" y="205814"/>
                  </a:lnTo>
                  <a:lnTo>
                    <a:pt x="25825" y="214290"/>
                  </a:lnTo>
                  <a:lnTo>
                    <a:pt x="840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928843" y="352369"/>
              <a:ext cx="200552" cy="190189"/>
            </a:xfrm>
            <a:custGeom>
              <a:avLst/>
              <a:gdLst/>
              <a:ahLst/>
              <a:cxnLst/>
              <a:rect l="0" t="0" r="0" b="0"/>
              <a:pathLst>
                <a:path w="200552" h="190189">
                  <a:moveTo>
                    <a:pt x="89278" y="11012"/>
                  </a:moveTo>
                  <a:lnTo>
                    <a:pt x="71742" y="34395"/>
                  </a:lnTo>
                  <a:lnTo>
                    <a:pt x="64129" y="43730"/>
                  </a:lnTo>
                  <a:lnTo>
                    <a:pt x="56606" y="52400"/>
                  </a:lnTo>
                  <a:lnTo>
                    <a:pt x="49144" y="60627"/>
                  </a:lnTo>
                  <a:lnTo>
                    <a:pt x="40499" y="71006"/>
                  </a:lnTo>
                  <a:lnTo>
                    <a:pt x="21106" y="95589"/>
                  </a:lnTo>
                  <a:lnTo>
                    <a:pt x="13242" y="108996"/>
                  </a:lnTo>
                  <a:lnTo>
                    <a:pt x="6777" y="122828"/>
                  </a:lnTo>
                  <a:lnTo>
                    <a:pt x="1243" y="136943"/>
                  </a:lnTo>
                  <a:lnTo>
                    <a:pt x="0" y="148800"/>
                  </a:lnTo>
                  <a:lnTo>
                    <a:pt x="1619" y="159152"/>
                  </a:lnTo>
                  <a:lnTo>
                    <a:pt x="5145" y="168500"/>
                  </a:lnTo>
                  <a:lnTo>
                    <a:pt x="13614" y="175956"/>
                  </a:lnTo>
                  <a:lnTo>
                    <a:pt x="25377" y="182150"/>
                  </a:lnTo>
                  <a:lnTo>
                    <a:pt x="39336" y="187503"/>
                  </a:lnTo>
                  <a:lnTo>
                    <a:pt x="54760" y="189848"/>
                  </a:lnTo>
                  <a:lnTo>
                    <a:pt x="71160" y="190188"/>
                  </a:lnTo>
                  <a:lnTo>
                    <a:pt x="88211" y="189191"/>
                  </a:lnTo>
                  <a:lnTo>
                    <a:pt x="102026" y="186079"/>
                  </a:lnTo>
                  <a:lnTo>
                    <a:pt x="113682" y="181558"/>
                  </a:lnTo>
                  <a:lnTo>
                    <a:pt x="123900" y="176096"/>
                  </a:lnTo>
                  <a:lnTo>
                    <a:pt x="133159" y="170009"/>
                  </a:lnTo>
                  <a:lnTo>
                    <a:pt x="141779" y="163503"/>
                  </a:lnTo>
                  <a:lnTo>
                    <a:pt x="149972" y="156719"/>
                  </a:lnTo>
                  <a:lnTo>
                    <a:pt x="157882" y="148526"/>
                  </a:lnTo>
                  <a:lnTo>
                    <a:pt x="165602" y="139393"/>
                  </a:lnTo>
                  <a:lnTo>
                    <a:pt x="173195" y="129634"/>
                  </a:lnTo>
                  <a:lnTo>
                    <a:pt x="180705" y="118234"/>
                  </a:lnTo>
                  <a:lnTo>
                    <a:pt x="188158" y="105740"/>
                  </a:lnTo>
                  <a:lnTo>
                    <a:pt x="195574" y="92517"/>
                  </a:lnTo>
                  <a:lnTo>
                    <a:pt x="199294" y="78807"/>
                  </a:lnTo>
                  <a:lnTo>
                    <a:pt x="200551" y="64773"/>
                  </a:lnTo>
                  <a:lnTo>
                    <a:pt x="200165" y="50523"/>
                  </a:lnTo>
                  <a:lnTo>
                    <a:pt x="195014" y="38576"/>
                  </a:lnTo>
                  <a:lnTo>
                    <a:pt x="186686" y="28165"/>
                  </a:lnTo>
                  <a:lnTo>
                    <a:pt x="176240" y="18777"/>
                  </a:lnTo>
                  <a:lnTo>
                    <a:pt x="164382" y="12518"/>
                  </a:lnTo>
                  <a:lnTo>
                    <a:pt x="151583" y="8345"/>
                  </a:lnTo>
                  <a:lnTo>
                    <a:pt x="138156" y="5564"/>
                  </a:lnTo>
                  <a:lnTo>
                    <a:pt x="124310" y="3709"/>
                  </a:lnTo>
                  <a:lnTo>
                    <a:pt x="110186" y="2473"/>
                  </a:lnTo>
                  <a:lnTo>
                    <a:pt x="672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73967" y="1105738"/>
            <a:ext cx="3320267" cy="3574173"/>
            <a:chOff x="1373967" y="1105738"/>
            <a:chExt cx="3320267" cy="3574173"/>
          </a:xfrm>
        </p:grpSpPr>
        <p:sp>
          <p:nvSpPr>
            <p:cNvPr id="14" name="Freeform 13"/>
            <p:cNvSpPr/>
            <p:nvPr/>
          </p:nvSpPr>
          <p:spPr>
            <a:xfrm>
              <a:off x="1608642" y="4411172"/>
              <a:ext cx="3085592" cy="268739"/>
            </a:xfrm>
            <a:custGeom>
              <a:avLst/>
              <a:gdLst/>
              <a:ahLst/>
              <a:cxnLst/>
              <a:rect l="0" t="0" r="0" b="0"/>
              <a:pathLst>
                <a:path w="3085592" h="268739">
                  <a:moveTo>
                    <a:pt x="0" y="246718"/>
                  </a:moveTo>
                  <a:lnTo>
                    <a:pt x="56629" y="249980"/>
                  </a:lnTo>
                  <a:lnTo>
                    <a:pt x="85120" y="253062"/>
                  </a:lnTo>
                  <a:lnTo>
                    <a:pt x="180143" y="247436"/>
                  </a:lnTo>
                  <a:lnTo>
                    <a:pt x="268182" y="252658"/>
                  </a:lnTo>
                  <a:lnTo>
                    <a:pt x="353141" y="256727"/>
                  </a:lnTo>
                  <a:lnTo>
                    <a:pt x="492408" y="257671"/>
                  </a:lnTo>
                  <a:lnTo>
                    <a:pt x="588843" y="257718"/>
                  </a:lnTo>
                  <a:lnTo>
                    <a:pt x="689810" y="266444"/>
                  </a:lnTo>
                  <a:lnTo>
                    <a:pt x="785746" y="268438"/>
                  </a:lnTo>
                  <a:lnTo>
                    <a:pt x="950625" y="268738"/>
                  </a:lnTo>
                  <a:lnTo>
                    <a:pt x="1024070" y="260025"/>
                  </a:lnTo>
                  <a:lnTo>
                    <a:pt x="1112167" y="257931"/>
                  </a:lnTo>
                  <a:lnTo>
                    <a:pt x="1214942" y="257741"/>
                  </a:lnTo>
                  <a:lnTo>
                    <a:pt x="1297068" y="249015"/>
                  </a:lnTo>
                  <a:lnTo>
                    <a:pt x="1387255" y="246919"/>
                  </a:lnTo>
                  <a:lnTo>
                    <a:pt x="1540120" y="246721"/>
                  </a:lnTo>
                  <a:lnTo>
                    <a:pt x="1618018" y="238003"/>
                  </a:lnTo>
                  <a:lnTo>
                    <a:pt x="1706732" y="235908"/>
                  </a:lnTo>
                  <a:lnTo>
                    <a:pt x="1996723" y="235706"/>
                  </a:lnTo>
                  <a:lnTo>
                    <a:pt x="2078884" y="226991"/>
                  </a:lnTo>
                  <a:lnTo>
                    <a:pt x="2169075" y="224896"/>
                  </a:lnTo>
                  <a:lnTo>
                    <a:pt x="2241437" y="223497"/>
                  </a:lnTo>
                  <a:lnTo>
                    <a:pt x="2306613" y="215217"/>
                  </a:lnTo>
                  <a:lnTo>
                    <a:pt x="2364117" y="206419"/>
                  </a:lnTo>
                  <a:lnTo>
                    <a:pt x="2422603" y="200149"/>
                  </a:lnTo>
                  <a:lnTo>
                    <a:pt x="2476395" y="194175"/>
                  </a:lnTo>
                  <a:lnTo>
                    <a:pt x="2553764" y="186311"/>
                  </a:lnTo>
                  <a:lnTo>
                    <a:pt x="2663830" y="178131"/>
                  </a:lnTo>
                  <a:lnTo>
                    <a:pt x="2708414" y="172189"/>
                  </a:lnTo>
                  <a:lnTo>
                    <a:pt x="2752699" y="165469"/>
                  </a:lnTo>
                  <a:lnTo>
                    <a:pt x="2839721" y="158754"/>
                  </a:lnTo>
                  <a:lnTo>
                    <a:pt x="2898249" y="151458"/>
                  </a:lnTo>
                  <a:lnTo>
                    <a:pt x="2985436" y="148120"/>
                  </a:lnTo>
                  <a:lnTo>
                    <a:pt x="3060902" y="138965"/>
                  </a:lnTo>
                  <a:lnTo>
                    <a:pt x="3075688" y="138177"/>
                  </a:lnTo>
                  <a:lnTo>
                    <a:pt x="3083098" y="133982"/>
                  </a:lnTo>
                  <a:lnTo>
                    <a:pt x="3085591" y="127514"/>
                  </a:lnTo>
                  <a:lnTo>
                    <a:pt x="3084806" y="119532"/>
                  </a:lnTo>
                  <a:lnTo>
                    <a:pt x="3081836" y="111763"/>
                  </a:lnTo>
                  <a:lnTo>
                    <a:pt x="3077409" y="104138"/>
                  </a:lnTo>
                  <a:lnTo>
                    <a:pt x="3072010" y="96607"/>
                  </a:lnTo>
                  <a:lnTo>
                    <a:pt x="3065964" y="89139"/>
                  </a:lnTo>
                  <a:lnTo>
                    <a:pt x="3059487" y="81713"/>
                  </a:lnTo>
                  <a:lnTo>
                    <a:pt x="3052721" y="74316"/>
                  </a:lnTo>
                  <a:lnTo>
                    <a:pt x="3043317" y="66937"/>
                  </a:lnTo>
                  <a:lnTo>
                    <a:pt x="3032154" y="59571"/>
                  </a:lnTo>
                  <a:lnTo>
                    <a:pt x="3019817" y="52214"/>
                  </a:lnTo>
                  <a:lnTo>
                    <a:pt x="3005475" y="44861"/>
                  </a:lnTo>
                  <a:lnTo>
                    <a:pt x="2989797" y="37513"/>
                  </a:lnTo>
                  <a:lnTo>
                    <a:pt x="2973227" y="30167"/>
                  </a:lnTo>
                  <a:lnTo>
                    <a:pt x="2958509" y="24046"/>
                  </a:lnTo>
                  <a:lnTo>
                    <a:pt x="2945028" y="18742"/>
                  </a:lnTo>
                  <a:lnTo>
                    <a:pt x="2920259" y="9586"/>
                  </a:lnTo>
                  <a:lnTo>
                    <a:pt x="2893020" y="0"/>
                  </a:lnTo>
                  <a:lnTo>
                    <a:pt x="2906157" y="2597"/>
                  </a:lnTo>
                  <a:lnTo>
                    <a:pt x="2950559" y="7357"/>
                  </a:lnTo>
                  <a:lnTo>
                    <a:pt x="2972881" y="13091"/>
                  </a:lnTo>
                  <a:lnTo>
                    <a:pt x="2995038" y="19717"/>
                  </a:lnTo>
                  <a:lnTo>
                    <a:pt x="3028148" y="30327"/>
                  </a:lnTo>
                  <a:lnTo>
                    <a:pt x="3037946" y="35164"/>
                  </a:lnTo>
                  <a:lnTo>
                    <a:pt x="3046926" y="40836"/>
                  </a:lnTo>
                  <a:lnTo>
                    <a:pt x="3055359" y="47065"/>
                  </a:lnTo>
                  <a:lnTo>
                    <a:pt x="3059757" y="54887"/>
                  </a:lnTo>
                  <a:lnTo>
                    <a:pt x="3061466" y="63773"/>
                  </a:lnTo>
                  <a:lnTo>
                    <a:pt x="3061382" y="73367"/>
                  </a:lnTo>
                  <a:lnTo>
                    <a:pt x="3060102" y="84658"/>
                  </a:lnTo>
                  <a:lnTo>
                    <a:pt x="3058026" y="97078"/>
                  </a:lnTo>
                  <a:lnTo>
                    <a:pt x="3055418" y="110253"/>
                  </a:lnTo>
                  <a:lnTo>
                    <a:pt x="3052456" y="122707"/>
                  </a:lnTo>
                  <a:lnTo>
                    <a:pt x="3049258" y="134679"/>
                  </a:lnTo>
                  <a:lnTo>
                    <a:pt x="3045902" y="146332"/>
                  </a:lnTo>
                  <a:lnTo>
                    <a:pt x="3041218" y="158994"/>
                  </a:lnTo>
                  <a:lnTo>
                    <a:pt x="3035648" y="172330"/>
                  </a:lnTo>
                  <a:lnTo>
                    <a:pt x="3017167" y="2136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373967" y="1105738"/>
              <a:ext cx="245687" cy="3563164"/>
            </a:xfrm>
            <a:custGeom>
              <a:avLst/>
              <a:gdLst/>
              <a:ahLst/>
              <a:cxnLst/>
              <a:rect l="0" t="0" r="0" b="0"/>
              <a:pathLst>
                <a:path w="245687" h="3563164">
                  <a:moveTo>
                    <a:pt x="245686" y="3563163"/>
                  </a:moveTo>
                  <a:lnTo>
                    <a:pt x="244463" y="3529223"/>
                  </a:lnTo>
                  <a:lnTo>
                    <a:pt x="236971" y="3479379"/>
                  </a:lnTo>
                  <a:lnTo>
                    <a:pt x="232092" y="3435563"/>
                  </a:lnTo>
                  <a:lnTo>
                    <a:pt x="226186" y="3411019"/>
                  </a:lnTo>
                  <a:lnTo>
                    <a:pt x="219483" y="3387875"/>
                  </a:lnTo>
                  <a:lnTo>
                    <a:pt x="214001" y="3331871"/>
                  </a:lnTo>
                  <a:lnTo>
                    <a:pt x="212829" y="3237205"/>
                  </a:lnTo>
                  <a:lnTo>
                    <a:pt x="206822" y="3126435"/>
                  </a:lnTo>
                  <a:lnTo>
                    <a:pt x="201440" y="3045406"/>
                  </a:lnTo>
                  <a:lnTo>
                    <a:pt x="194376" y="2986692"/>
                  </a:lnTo>
                  <a:lnTo>
                    <a:pt x="191122" y="2879937"/>
                  </a:lnTo>
                  <a:lnTo>
                    <a:pt x="190641" y="2693916"/>
                  </a:lnTo>
                  <a:lnTo>
                    <a:pt x="181915" y="2599309"/>
                  </a:lnTo>
                  <a:lnTo>
                    <a:pt x="179919" y="2496266"/>
                  </a:lnTo>
                  <a:lnTo>
                    <a:pt x="179657" y="2396779"/>
                  </a:lnTo>
                  <a:lnTo>
                    <a:pt x="173783" y="2332021"/>
                  </a:lnTo>
                  <a:lnTo>
                    <a:pt x="164294" y="2258591"/>
                  </a:lnTo>
                  <a:lnTo>
                    <a:pt x="155213" y="2157605"/>
                  </a:lnTo>
                  <a:lnTo>
                    <a:pt x="148287" y="2078057"/>
                  </a:lnTo>
                  <a:lnTo>
                    <a:pt x="152260" y="2000197"/>
                  </a:lnTo>
                  <a:lnTo>
                    <a:pt x="147081" y="1902773"/>
                  </a:lnTo>
                  <a:lnTo>
                    <a:pt x="143363" y="1812532"/>
                  </a:lnTo>
                  <a:lnTo>
                    <a:pt x="137110" y="1747792"/>
                  </a:lnTo>
                  <a:lnTo>
                    <a:pt x="130181" y="1700082"/>
                  </a:lnTo>
                  <a:lnTo>
                    <a:pt x="125053" y="1604736"/>
                  </a:lnTo>
                  <a:lnTo>
                    <a:pt x="121361" y="1526723"/>
                  </a:lnTo>
                  <a:lnTo>
                    <a:pt x="114577" y="1445139"/>
                  </a:lnTo>
                  <a:lnTo>
                    <a:pt x="113608" y="1339035"/>
                  </a:lnTo>
                  <a:lnTo>
                    <a:pt x="113548" y="1137085"/>
                  </a:lnTo>
                  <a:lnTo>
                    <a:pt x="122263" y="1063557"/>
                  </a:lnTo>
                  <a:lnTo>
                    <a:pt x="124425" y="960765"/>
                  </a:lnTo>
                  <a:lnTo>
                    <a:pt x="124556" y="828626"/>
                  </a:lnTo>
                  <a:lnTo>
                    <a:pt x="116991" y="743524"/>
                  </a:lnTo>
                  <a:lnTo>
                    <a:pt x="110965" y="657291"/>
                  </a:lnTo>
                  <a:lnTo>
                    <a:pt x="107506" y="627271"/>
                  </a:lnTo>
                  <a:lnTo>
                    <a:pt x="112856" y="523565"/>
                  </a:lnTo>
                  <a:lnTo>
                    <a:pt x="113547" y="85704"/>
                  </a:lnTo>
                  <a:lnTo>
                    <a:pt x="107702" y="43377"/>
                  </a:lnTo>
                  <a:lnTo>
                    <a:pt x="102309" y="38402"/>
                  </a:lnTo>
                  <a:lnTo>
                    <a:pt x="95044" y="38756"/>
                  </a:lnTo>
                  <a:lnTo>
                    <a:pt x="86530" y="42662"/>
                  </a:lnTo>
                  <a:lnTo>
                    <a:pt x="78407" y="48937"/>
                  </a:lnTo>
                  <a:lnTo>
                    <a:pt x="70544" y="56791"/>
                  </a:lnTo>
                  <a:lnTo>
                    <a:pt x="62856" y="65697"/>
                  </a:lnTo>
                  <a:lnTo>
                    <a:pt x="55283" y="75305"/>
                  </a:lnTo>
                  <a:lnTo>
                    <a:pt x="47787" y="85381"/>
                  </a:lnTo>
                  <a:lnTo>
                    <a:pt x="40343" y="95769"/>
                  </a:lnTo>
                  <a:lnTo>
                    <a:pt x="32933" y="105141"/>
                  </a:lnTo>
                  <a:lnTo>
                    <a:pt x="25547" y="113837"/>
                  </a:lnTo>
                  <a:lnTo>
                    <a:pt x="18175" y="122080"/>
                  </a:lnTo>
                  <a:lnTo>
                    <a:pt x="12037" y="123906"/>
                  </a:lnTo>
                  <a:lnTo>
                    <a:pt x="6722" y="121452"/>
                  </a:lnTo>
                  <a:lnTo>
                    <a:pt x="1955" y="116146"/>
                  </a:lnTo>
                  <a:lnTo>
                    <a:pt x="0" y="108938"/>
                  </a:lnTo>
                  <a:lnTo>
                    <a:pt x="1091" y="91141"/>
                  </a:lnTo>
                  <a:lnTo>
                    <a:pt x="8584" y="60485"/>
                  </a:lnTo>
                  <a:lnTo>
                    <a:pt x="12984" y="51031"/>
                  </a:lnTo>
                  <a:lnTo>
                    <a:pt x="18365" y="42281"/>
                  </a:lnTo>
                  <a:lnTo>
                    <a:pt x="24399" y="34001"/>
                  </a:lnTo>
                  <a:lnTo>
                    <a:pt x="37628" y="15013"/>
                  </a:lnTo>
                  <a:lnTo>
                    <a:pt x="44582" y="4811"/>
                  </a:lnTo>
                  <a:lnTo>
                    <a:pt x="52889" y="456"/>
                  </a:lnTo>
                  <a:lnTo>
                    <a:pt x="62097" y="0"/>
                  </a:lnTo>
                  <a:lnTo>
                    <a:pt x="71906" y="2143"/>
                  </a:lnTo>
                  <a:lnTo>
                    <a:pt x="79669" y="7242"/>
                  </a:lnTo>
                  <a:lnTo>
                    <a:pt x="86068" y="14312"/>
                  </a:lnTo>
                  <a:lnTo>
                    <a:pt x="110974" y="52032"/>
                  </a:lnTo>
                  <a:lnTo>
                    <a:pt x="117950" y="61302"/>
                  </a:lnTo>
                  <a:lnTo>
                    <a:pt x="125047" y="69928"/>
                  </a:lnTo>
                  <a:lnTo>
                    <a:pt x="132225" y="78126"/>
                  </a:lnTo>
                  <a:lnTo>
                    <a:pt x="139458" y="86038"/>
                  </a:lnTo>
                  <a:lnTo>
                    <a:pt x="168605" y="1165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10434" y="4239450"/>
              <a:ext cx="258021" cy="253267"/>
            </a:xfrm>
            <a:custGeom>
              <a:avLst/>
              <a:gdLst/>
              <a:ahLst/>
              <a:cxnLst/>
              <a:rect l="0" t="0" r="0" b="0"/>
              <a:pathLst>
                <a:path w="258021" h="253267">
                  <a:moveTo>
                    <a:pt x="253266" y="253266"/>
                  </a:moveTo>
                  <a:lnTo>
                    <a:pt x="229883" y="253266"/>
                  </a:lnTo>
                  <a:lnTo>
                    <a:pt x="219325" y="252043"/>
                  </a:lnTo>
                  <a:lnTo>
                    <a:pt x="208615" y="250004"/>
                  </a:lnTo>
                  <a:lnTo>
                    <a:pt x="144067" y="234484"/>
                  </a:lnTo>
                  <a:lnTo>
                    <a:pt x="110931" y="227382"/>
                  </a:lnTo>
                  <a:lnTo>
                    <a:pt x="94753" y="224998"/>
                  </a:lnTo>
                  <a:lnTo>
                    <a:pt x="79074" y="223409"/>
                  </a:lnTo>
                  <a:lnTo>
                    <a:pt x="63728" y="222350"/>
                  </a:lnTo>
                  <a:lnTo>
                    <a:pt x="49826" y="220420"/>
                  </a:lnTo>
                  <a:lnTo>
                    <a:pt x="36888" y="217910"/>
                  </a:lnTo>
                  <a:lnTo>
                    <a:pt x="24592" y="215014"/>
                  </a:lnTo>
                  <a:lnTo>
                    <a:pt x="20065" y="211859"/>
                  </a:lnTo>
                  <a:lnTo>
                    <a:pt x="20717" y="208532"/>
                  </a:lnTo>
                  <a:lnTo>
                    <a:pt x="24823" y="205091"/>
                  </a:lnTo>
                  <a:lnTo>
                    <a:pt x="31231" y="201573"/>
                  </a:lnTo>
                  <a:lnTo>
                    <a:pt x="39173" y="198005"/>
                  </a:lnTo>
                  <a:lnTo>
                    <a:pt x="48138" y="194402"/>
                  </a:lnTo>
                  <a:lnTo>
                    <a:pt x="59009" y="192000"/>
                  </a:lnTo>
                  <a:lnTo>
                    <a:pt x="71151" y="190399"/>
                  </a:lnTo>
                  <a:lnTo>
                    <a:pt x="84139" y="189332"/>
                  </a:lnTo>
                  <a:lnTo>
                    <a:pt x="97692" y="188620"/>
                  </a:lnTo>
                  <a:lnTo>
                    <a:pt x="125801" y="187830"/>
                  </a:lnTo>
                  <a:lnTo>
                    <a:pt x="140149" y="186395"/>
                  </a:lnTo>
                  <a:lnTo>
                    <a:pt x="154608" y="184216"/>
                  </a:lnTo>
                  <a:lnTo>
                    <a:pt x="169141" y="181539"/>
                  </a:lnTo>
                  <a:lnTo>
                    <a:pt x="183724" y="179755"/>
                  </a:lnTo>
                  <a:lnTo>
                    <a:pt x="198340" y="178565"/>
                  </a:lnTo>
                  <a:lnTo>
                    <a:pt x="212978" y="177772"/>
                  </a:lnTo>
                  <a:lnTo>
                    <a:pt x="226407" y="174796"/>
                  </a:lnTo>
                  <a:lnTo>
                    <a:pt x="239031" y="170365"/>
                  </a:lnTo>
                  <a:lnTo>
                    <a:pt x="251117" y="164964"/>
                  </a:lnTo>
                  <a:lnTo>
                    <a:pt x="256727" y="156470"/>
                  </a:lnTo>
                  <a:lnTo>
                    <a:pt x="258020" y="145912"/>
                  </a:lnTo>
                  <a:lnTo>
                    <a:pt x="256435" y="133980"/>
                  </a:lnTo>
                  <a:lnTo>
                    <a:pt x="251708" y="123579"/>
                  </a:lnTo>
                  <a:lnTo>
                    <a:pt x="244886" y="114197"/>
                  </a:lnTo>
                  <a:lnTo>
                    <a:pt x="236668" y="105496"/>
                  </a:lnTo>
                  <a:lnTo>
                    <a:pt x="226295" y="98472"/>
                  </a:lnTo>
                  <a:lnTo>
                    <a:pt x="214485" y="92565"/>
                  </a:lnTo>
                  <a:lnTo>
                    <a:pt x="201718" y="87404"/>
                  </a:lnTo>
                  <a:lnTo>
                    <a:pt x="190760" y="81516"/>
                  </a:lnTo>
                  <a:lnTo>
                    <a:pt x="181008" y="75144"/>
                  </a:lnTo>
                  <a:lnTo>
                    <a:pt x="172059" y="68449"/>
                  </a:lnTo>
                  <a:lnTo>
                    <a:pt x="161199" y="62762"/>
                  </a:lnTo>
                  <a:lnTo>
                    <a:pt x="149065" y="57747"/>
                  </a:lnTo>
                  <a:lnTo>
                    <a:pt x="136082" y="53180"/>
                  </a:lnTo>
                  <a:lnTo>
                    <a:pt x="122532" y="47689"/>
                  </a:lnTo>
                  <a:lnTo>
                    <a:pt x="108605" y="41580"/>
                  </a:lnTo>
                  <a:lnTo>
                    <a:pt x="94426" y="35061"/>
                  </a:lnTo>
                  <a:lnTo>
                    <a:pt x="81304" y="29492"/>
                  </a:lnTo>
                  <a:lnTo>
                    <a:pt x="68884" y="24556"/>
                  </a:lnTo>
                  <a:lnTo>
                    <a:pt x="45297" y="1580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1586619" y="4613843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476503" y="3986184"/>
            <a:ext cx="108413" cy="11013"/>
          </a:xfrm>
          <a:custGeom>
            <a:avLst/>
            <a:gdLst/>
            <a:ahLst/>
            <a:cxnLst/>
            <a:rect l="0" t="0" r="0" b="0"/>
            <a:pathLst>
              <a:path w="108413" h="11013">
                <a:moveTo>
                  <a:pt x="108412" y="11012"/>
                </a:moveTo>
                <a:lnTo>
                  <a:pt x="91899" y="11012"/>
                </a:lnTo>
                <a:lnTo>
                  <a:pt x="78395" y="9789"/>
                </a:lnTo>
                <a:lnTo>
                  <a:pt x="64498" y="775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135145" y="3787976"/>
            <a:ext cx="238831" cy="198277"/>
            <a:chOff x="1135145" y="3787976"/>
            <a:chExt cx="238831" cy="198277"/>
          </a:xfrm>
        </p:grpSpPr>
        <p:sp>
          <p:nvSpPr>
            <p:cNvPr id="20" name="Freeform 19"/>
            <p:cNvSpPr/>
            <p:nvPr/>
          </p:nvSpPr>
          <p:spPr>
            <a:xfrm>
              <a:off x="1135145" y="3787976"/>
              <a:ext cx="82737" cy="198277"/>
            </a:xfrm>
            <a:custGeom>
              <a:avLst/>
              <a:gdLst/>
              <a:ahLst/>
              <a:cxnLst/>
              <a:rect l="0" t="0" r="0" b="0"/>
              <a:pathLst>
                <a:path w="82737" h="198277">
                  <a:moveTo>
                    <a:pt x="66069" y="0"/>
                  </a:moveTo>
                  <a:lnTo>
                    <a:pt x="48532" y="11692"/>
                  </a:lnTo>
                  <a:lnTo>
                    <a:pt x="40919" y="20030"/>
                  </a:lnTo>
                  <a:lnTo>
                    <a:pt x="33397" y="30482"/>
                  </a:lnTo>
                  <a:lnTo>
                    <a:pt x="25935" y="42345"/>
                  </a:lnTo>
                  <a:lnTo>
                    <a:pt x="19737" y="55147"/>
                  </a:lnTo>
                  <a:lnTo>
                    <a:pt x="14381" y="68576"/>
                  </a:lnTo>
                  <a:lnTo>
                    <a:pt x="9587" y="82423"/>
                  </a:lnTo>
                  <a:lnTo>
                    <a:pt x="6392" y="97772"/>
                  </a:lnTo>
                  <a:lnTo>
                    <a:pt x="4261" y="114122"/>
                  </a:lnTo>
                  <a:lnTo>
                    <a:pt x="2840" y="131139"/>
                  </a:lnTo>
                  <a:lnTo>
                    <a:pt x="4341" y="146155"/>
                  </a:lnTo>
                  <a:lnTo>
                    <a:pt x="7788" y="159835"/>
                  </a:lnTo>
                  <a:lnTo>
                    <a:pt x="12533" y="172626"/>
                  </a:lnTo>
                  <a:lnTo>
                    <a:pt x="19366" y="182377"/>
                  </a:lnTo>
                  <a:lnTo>
                    <a:pt x="27593" y="190102"/>
                  </a:lnTo>
                  <a:lnTo>
                    <a:pt x="36748" y="196474"/>
                  </a:lnTo>
                  <a:lnTo>
                    <a:pt x="46522" y="198276"/>
                  </a:lnTo>
                  <a:lnTo>
                    <a:pt x="56708" y="197030"/>
                  </a:lnTo>
                  <a:lnTo>
                    <a:pt x="67169" y="193753"/>
                  </a:lnTo>
                  <a:lnTo>
                    <a:pt x="74144" y="186674"/>
                  </a:lnTo>
                  <a:lnTo>
                    <a:pt x="78793" y="177060"/>
                  </a:lnTo>
                  <a:lnTo>
                    <a:pt x="81893" y="165757"/>
                  </a:lnTo>
                  <a:lnTo>
                    <a:pt x="82736" y="154551"/>
                  </a:lnTo>
                  <a:lnTo>
                    <a:pt x="82074" y="143410"/>
                  </a:lnTo>
                  <a:lnTo>
                    <a:pt x="80410" y="132312"/>
                  </a:lnTo>
                  <a:lnTo>
                    <a:pt x="75629" y="123690"/>
                  </a:lnTo>
                  <a:lnTo>
                    <a:pt x="68772" y="116718"/>
                  </a:lnTo>
                  <a:lnTo>
                    <a:pt x="60530" y="110847"/>
                  </a:lnTo>
                  <a:lnTo>
                    <a:pt x="51365" y="108157"/>
                  </a:lnTo>
                  <a:lnTo>
                    <a:pt x="41584" y="107586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58256" y="3810000"/>
              <a:ext cx="115720" cy="167548"/>
            </a:xfrm>
            <a:custGeom>
              <a:avLst/>
              <a:gdLst/>
              <a:ahLst/>
              <a:cxnLst/>
              <a:rect l="0" t="0" r="0" b="0"/>
              <a:pathLst>
                <a:path w="115720" h="167548">
                  <a:moveTo>
                    <a:pt x="20039" y="22023"/>
                  </a:moveTo>
                  <a:lnTo>
                    <a:pt x="4712" y="68003"/>
                  </a:lnTo>
                  <a:lnTo>
                    <a:pt x="2480" y="79593"/>
                  </a:lnTo>
                  <a:lnTo>
                    <a:pt x="992" y="92214"/>
                  </a:lnTo>
                  <a:lnTo>
                    <a:pt x="0" y="105522"/>
                  </a:lnTo>
                  <a:lnTo>
                    <a:pt x="562" y="118065"/>
                  </a:lnTo>
                  <a:lnTo>
                    <a:pt x="2160" y="130097"/>
                  </a:lnTo>
                  <a:lnTo>
                    <a:pt x="4449" y="141789"/>
                  </a:lnTo>
                  <a:lnTo>
                    <a:pt x="9646" y="150807"/>
                  </a:lnTo>
                  <a:lnTo>
                    <a:pt x="16781" y="158043"/>
                  </a:lnTo>
                  <a:lnTo>
                    <a:pt x="25208" y="164090"/>
                  </a:lnTo>
                  <a:lnTo>
                    <a:pt x="34496" y="166898"/>
                  </a:lnTo>
                  <a:lnTo>
                    <a:pt x="44359" y="167547"/>
                  </a:lnTo>
                  <a:lnTo>
                    <a:pt x="54605" y="166756"/>
                  </a:lnTo>
                  <a:lnTo>
                    <a:pt x="65106" y="163781"/>
                  </a:lnTo>
                  <a:lnTo>
                    <a:pt x="75777" y="159351"/>
                  </a:lnTo>
                  <a:lnTo>
                    <a:pt x="86562" y="153951"/>
                  </a:lnTo>
                  <a:lnTo>
                    <a:pt x="94975" y="146680"/>
                  </a:lnTo>
                  <a:lnTo>
                    <a:pt x="101808" y="138162"/>
                  </a:lnTo>
                  <a:lnTo>
                    <a:pt x="107586" y="128813"/>
                  </a:lnTo>
                  <a:lnTo>
                    <a:pt x="111438" y="116463"/>
                  </a:lnTo>
                  <a:lnTo>
                    <a:pt x="114007" y="102112"/>
                  </a:lnTo>
                  <a:lnTo>
                    <a:pt x="115719" y="86427"/>
                  </a:lnTo>
                  <a:lnTo>
                    <a:pt x="114413" y="72300"/>
                  </a:lnTo>
                  <a:lnTo>
                    <a:pt x="111096" y="59211"/>
                  </a:lnTo>
                  <a:lnTo>
                    <a:pt x="106437" y="46815"/>
                  </a:lnTo>
                  <a:lnTo>
                    <a:pt x="99661" y="36104"/>
                  </a:lnTo>
                  <a:lnTo>
                    <a:pt x="91473" y="26516"/>
                  </a:lnTo>
                  <a:lnTo>
                    <a:pt x="82344" y="17677"/>
                  </a:lnTo>
                  <a:lnTo>
                    <a:pt x="71363" y="11785"/>
                  </a:lnTo>
                  <a:lnTo>
                    <a:pt x="59149" y="7856"/>
                  </a:lnTo>
                  <a:lnTo>
                    <a:pt x="200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03902" y="2093103"/>
            <a:ext cx="792833" cy="1452620"/>
            <a:chOff x="903902" y="2093103"/>
            <a:chExt cx="792833" cy="1452620"/>
          </a:xfrm>
        </p:grpSpPr>
        <p:sp>
          <p:nvSpPr>
            <p:cNvPr id="23" name="Freeform 22"/>
            <p:cNvSpPr/>
            <p:nvPr/>
          </p:nvSpPr>
          <p:spPr>
            <a:xfrm>
              <a:off x="1498526" y="3545722"/>
              <a:ext cx="198209" cy="1"/>
            </a:xfrm>
            <a:custGeom>
              <a:avLst/>
              <a:gdLst/>
              <a:ahLst/>
              <a:cxnLst/>
              <a:rect l="0" t="0" r="0" b="0"/>
              <a:pathLst>
                <a:path w="198209" h="1">
                  <a:moveTo>
                    <a:pt x="19820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047052" y="3281445"/>
              <a:ext cx="121443" cy="245388"/>
            </a:xfrm>
            <a:custGeom>
              <a:avLst/>
              <a:gdLst/>
              <a:ahLst/>
              <a:cxnLst/>
              <a:rect l="0" t="0" r="0" b="0"/>
              <a:pathLst>
                <a:path w="121443" h="245388">
                  <a:moveTo>
                    <a:pt x="0" y="0"/>
                  </a:moveTo>
                  <a:lnTo>
                    <a:pt x="0" y="156528"/>
                  </a:lnTo>
                  <a:lnTo>
                    <a:pt x="1224" y="170421"/>
                  </a:lnTo>
                  <a:lnTo>
                    <a:pt x="3263" y="183354"/>
                  </a:lnTo>
                  <a:lnTo>
                    <a:pt x="5846" y="195646"/>
                  </a:lnTo>
                  <a:lnTo>
                    <a:pt x="11238" y="206288"/>
                  </a:lnTo>
                  <a:lnTo>
                    <a:pt x="18504" y="215830"/>
                  </a:lnTo>
                  <a:lnTo>
                    <a:pt x="27018" y="224638"/>
                  </a:lnTo>
                  <a:lnTo>
                    <a:pt x="36365" y="231733"/>
                  </a:lnTo>
                  <a:lnTo>
                    <a:pt x="46266" y="237687"/>
                  </a:lnTo>
                  <a:lnTo>
                    <a:pt x="56538" y="242880"/>
                  </a:lnTo>
                  <a:lnTo>
                    <a:pt x="67056" y="245118"/>
                  </a:lnTo>
                  <a:lnTo>
                    <a:pt x="77739" y="245387"/>
                  </a:lnTo>
                  <a:lnTo>
                    <a:pt x="88531" y="244343"/>
                  </a:lnTo>
                  <a:lnTo>
                    <a:pt x="98173" y="239976"/>
                  </a:lnTo>
                  <a:lnTo>
                    <a:pt x="107048" y="233394"/>
                  </a:lnTo>
                  <a:lnTo>
                    <a:pt x="115412" y="225336"/>
                  </a:lnTo>
                  <a:lnTo>
                    <a:pt x="119764" y="216293"/>
                  </a:lnTo>
                  <a:lnTo>
                    <a:pt x="121442" y="206594"/>
                  </a:lnTo>
                  <a:lnTo>
                    <a:pt x="121337" y="196458"/>
                  </a:lnTo>
                  <a:lnTo>
                    <a:pt x="118820" y="187253"/>
                  </a:lnTo>
                  <a:lnTo>
                    <a:pt x="114695" y="178670"/>
                  </a:lnTo>
                  <a:lnTo>
                    <a:pt x="109498" y="170500"/>
                  </a:lnTo>
                  <a:lnTo>
                    <a:pt x="102363" y="167501"/>
                  </a:lnTo>
                  <a:lnTo>
                    <a:pt x="93936" y="167949"/>
                  </a:lnTo>
                  <a:lnTo>
                    <a:pt x="84647" y="170694"/>
                  </a:lnTo>
                  <a:lnTo>
                    <a:pt x="76007" y="174971"/>
                  </a:lnTo>
                  <a:lnTo>
                    <a:pt x="67801" y="180270"/>
                  </a:lnTo>
                  <a:lnTo>
                    <a:pt x="33035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184879" y="3325491"/>
              <a:ext cx="115440" cy="143151"/>
            </a:xfrm>
            <a:custGeom>
              <a:avLst/>
              <a:gdLst/>
              <a:ahLst/>
              <a:cxnLst/>
              <a:rect l="0" t="0" r="0" b="0"/>
              <a:pathLst>
                <a:path w="115440" h="143151">
                  <a:moveTo>
                    <a:pt x="16335" y="0"/>
                  </a:moveTo>
                  <a:lnTo>
                    <a:pt x="1008" y="45979"/>
                  </a:lnTo>
                  <a:lnTo>
                    <a:pt x="0" y="56347"/>
                  </a:lnTo>
                  <a:lnTo>
                    <a:pt x="551" y="66929"/>
                  </a:lnTo>
                  <a:lnTo>
                    <a:pt x="2142" y="77654"/>
                  </a:lnTo>
                  <a:lnTo>
                    <a:pt x="5649" y="87251"/>
                  </a:lnTo>
                  <a:lnTo>
                    <a:pt x="10435" y="96096"/>
                  </a:lnTo>
                  <a:lnTo>
                    <a:pt x="16072" y="104440"/>
                  </a:lnTo>
                  <a:lnTo>
                    <a:pt x="23501" y="111226"/>
                  </a:lnTo>
                  <a:lnTo>
                    <a:pt x="32124" y="116973"/>
                  </a:lnTo>
                  <a:lnTo>
                    <a:pt x="41543" y="122028"/>
                  </a:lnTo>
                  <a:lnTo>
                    <a:pt x="53940" y="126622"/>
                  </a:lnTo>
                  <a:lnTo>
                    <a:pt x="68322" y="130908"/>
                  </a:lnTo>
                  <a:lnTo>
                    <a:pt x="115439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289306" y="3325491"/>
              <a:ext cx="22025" cy="220232"/>
            </a:xfrm>
            <a:custGeom>
              <a:avLst/>
              <a:gdLst/>
              <a:ahLst/>
              <a:cxnLst/>
              <a:rect l="0" t="0" r="0" b="0"/>
              <a:pathLst>
                <a:path w="22025" h="220232">
                  <a:moveTo>
                    <a:pt x="0" y="0"/>
                  </a:moveTo>
                  <a:lnTo>
                    <a:pt x="0" y="29228"/>
                  </a:lnTo>
                  <a:lnTo>
                    <a:pt x="1224" y="42732"/>
                  </a:lnTo>
                  <a:lnTo>
                    <a:pt x="3263" y="56629"/>
                  </a:lnTo>
                  <a:lnTo>
                    <a:pt x="5846" y="70787"/>
                  </a:lnTo>
                  <a:lnTo>
                    <a:pt x="7568" y="86344"/>
                  </a:lnTo>
                  <a:lnTo>
                    <a:pt x="8716" y="102832"/>
                  </a:lnTo>
                  <a:lnTo>
                    <a:pt x="9481" y="119942"/>
                  </a:lnTo>
                  <a:lnTo>
                    <a:pt x="11215" y="137466"/>
                  </a:lnTo>
                  <a:lnTo>
                    <a:pt x="22024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399422" y="3020229"/>
              <a:ext cx="209221" cy="18962"/>
            </a:xfrm>
            <a:custGeom>
              <a:avLst/>
              <a:gdLst/>
              <a:ahLst/>
              <a:cxnLst/>
              <a:rect l="0" t="0" r="0" b="0"/>
              <a:pathLst>
                <a:path w="209221" h="18962">
                  <a:moveTo>
                    <a:pt x="209220" y="18961"/>
                  </a:moveTo>
                  <a:lnTo>
                    <a:pt x="185837" y="7270"/>
                  </a:lnTo>
                  <a:lnTo>
                    <a:pt x="174055" y="3826"/>
                  </a:lnTo>
                  <a:lnTo>
                    <a:pt x="161307" y="1530"/>
                  </a:lnTo>
                  <a:lnTo>
                    <a:pt x="147914" y="0"/>
                  </a:lnTo>
                  <a:lnTo>
                    <a:pt x="134091" y="203"/>
                  </a:lnTo>
                  <a:lnTo>
                    <a:pt x="119982" y="1562"/>
                  </a:lnTo>
                  <a:lnTo>
                    <a:pt x="105681" y="3691"/>
                  </a:lnTo>
                  <a:lnTo>
                    <a:pt x="91254" y="6334"/>
                  </a:lnTo>
                  <a:lnTo>
                    <a:pt x="76741" y="9320"/>
                  </a:lnTo>
                  <a:lnTo>
                    <a:pt x="0" y="189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91994" y="2818959"/>
              <a:ext cx="88553" cy="232779"/>
            </a:xfrm>
            <a:custGeom>
              <a:avLst/>
              <a:gdLst/>
              <a:ahLst/>
              <a:cxnLst/>
              <a:rect l="0" t="0" r="0" b="0"/>
              <a:pathLst>
                <a:path w="88553" h="232779">
                  <a:moveTo>
                    <a:pt x="44047" y="0"/>
                  </a:moveTo>
                  <a:lnTo>
                    <a:pt x="32355" y="23383"/>
                  </a:lnTo>
                  <a:lnTo>
                    <a:pt x="27688" y="35165"/>
                  </a:lnTo>
                  <a:lnTo>
                    <a:pt x="23353" y="47913"/>
                  </a:lnTo>
                  <a:lnTo>
                    <a:pt x="19239" y="61306"/>
                  </a:lnTo>
                  <a:lnTo>
                    <a:pt x="15273" y="76353"/>
                  </a:lnTo>
                  <a:lnTo>
                    <a:pt x="7604" y="109384"/>
                  </a:lnTo>
                  <a:lnTo>
                    <a:pt x="5069" y="125534"/>
                  </a:lnTo>
                  <a:lnTo>
                    <a:pt x="3380" y="141194"/>
                  </a:lnTo>
                  <a:lnTo>
                    <a:pt x="2253" y="156528"/>
                  </a:lnTo>
                  <a:lnTo>
                    <a:pt x="2726" y="171645"/>
                  </a:lnTo>
                  <a:lnTo>
                    <a:pt x="4264" y="186617"/>
                  </a:lnTo>
                  <a:lnTo>
                    <a:pt x="6513" y="201492"/>
                  </a:lnTo>
                  <a:lnTo>
                    <a:pt x="11683" y="212633"/>
                  </a:lnTo>
                  <a:lnTo>
                    <a:pt x="18801" y="221283"/>
                  </a:lnTo>
                  <a:lnTo>
                    <a:pt x="27216" y="228274"/>
                  </a:lnTo>
                  <a:lnTo>
                    <a:pt x="36497" y="231710"/>
                  </a:lnTo>
                  <a:lnTo>
                    <a:pt x="46354" y="232778"/>
                  </a:lnTo>
                  <a:lnTo>
                    <a:pt x="56597" y="232266"/>
                  </a:lnTo>
                  <a:lnTo>
                    <a:pt x="65872" y="229478"/>
                  </a:lnTo>
                  <a:lnTo>
                    <a:pt x="74502" y="225172"/>
                  </a:lnTo>
                  <a:lnTo>
                    <a:pt x="82703" y="219855"/>
                  </a:lnTo>
                  <a:lnTo>
                    <a:pt x="86947" y="211416"/>
                  </a:lnTo>
                  <a:lnTo>
                    <a:pt x="88552" y="200896"/>
                  </a:lnTo>
                  <a:lnTo>
                    <a:pt x="88399" y="188988"/>
                  </a:lnTo>
                  <a:lnTo>
                    <a:pt x="83403" y="182274"/>
                  </a:lnTo>
                  <a:lnTo>
                    <a:pt x="75178" y="179020"/>
                  </a:lnTo>
                  <a:lnTo>
                    <a:pt x="64801" y="178075"/>
                  </a:lnTo>
                  <a:lnTo>
                    <a:pt x="54212" y="178669"/>
                  </a:lnTo>
                  <a:lnTo>
                    <a:pt x="43483" y="180288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145057" y="2878684"/>
              <a:ext cx="111216" cy="212921"/>
            </a:xfrm>
            <a:custGeom>
              <a:avLst/>
              <a:gdLst/>
              <a:ahLst/>
              <a:cxnLst/>
              <a:rect l="0" t="0" r="0" b="0"/>
              <a:pathLst>
                <a:path w="111216" h="212921">
                  <a:moveTo>
                    <a:pt x="78180" y="6344"/>
                  </a:moveTo>
                  <a:lnTo>
                    <a:pt x="60643" y="499"/>
                  </a:lnTo>
                  <a:lnTo>
                    <a:pt x="51807" y="0"/>
                  </a:lnTo>
                  <a:lnTo>
                    <a:pt x="42245" y="891"/>
                  </a:lnTo>
                  <a:lnTo>
                    <a:pt x="32200" y="2709"/>
                  </a:lnTo>
                  <a:lnTo>
                    <a:pt x="26727" y="10038"/>
                  </a:lnTo>
                  <a:lnTo>
                    <a:pt x="24302" y="21042"/>
                  </a:lnTo>
                  <a:lnTo>
                    <a:pt x="23909" y="34495"/>
                  </a:lnTo>
                  <a:lnTo>
                    <a:pt x="26094" y="49582"/>
                  </a:lnTo>
                  <a:lnTo>
                    <a:pt x="29997" y="65757"/>
                  </a:lnTo>
                  <a:lnTo>
                    <a:pt x="35047" y="82658"/>
                  </a:lnTo>
                  <a:lnTo>
                    <a:pt x="40860" y="96373"/>
                  </a:lnTo>
                  <a:lnTo>
                    <a:pt x="47183" y="107962"/>
                  </a:lnTo>
                  <a:lnTo>
                    <a:pt x="53845" y="118136"/>
                  </a:lnTo>
                  <a:lnTo>
                    <a:pt x="59509" y="128589"/>
                  </a:lnTo>
                  <a:lnTo>
                    <a:pt x="64509" y="139228"/>
                  </a:lnTo>
                  <a:lnTo>
                    <a:pt x="69066" y="149991"/>
                  </a:lnTo>
                  <a:lnTo>
                    <a:pt x="73328" y="160837"/>
                  </a:lnTo>
                  <a:lnTo>
                    <a:pt x="81325" y="182677"/>
                  </a:lnTo>
                  <a:lnTo>
                    <a:pt x="81500" y="192416"/>
                  </a:lnTo>
                  <a:lnTo>
                    <a:pt x="79170" y="201355"/>
                  </a:lnTo>
                  <a:lnTo>
                    <a:pt x="75170" y="209762"/>
                  </a:lnTo>
                  <a:lnTo>
                    <a:pt x="68832" y="212920"/>
                  </a:lnTo>
                  <a:lnTo>
                    <a:pt x="60937" y="212578"/>
                  </a:lnTo>
                  <a:lnTo>
                    <a:pt x="52002" y="209903"/>
                  </a:lnTo>
                  <a:lnTo>
                    <a:pt x="43599" y="204449"/>
                  </a:lnTo>
                  <a:lnTo>
                    <a:pt x="35550" y="197142"/>
                  </a:lnTo>
                  <a:lnTo>
                    <a:pt x="27737" y="188601"/>
                  </a:lnTo>
                  <a:lnTo>
                    <a:pt x="20081" y="179236"/>
                  </a:lnTo>
                  <a:lnTo>
                    <a:pt x="12530" y="169322"/>
                  </a:lnTo>
                  <a:lnTo>
                    <a:pt x="5049" y="159043"/>
                  </a:lnTo>
                  <a:lnTo>
                    <a:pt x="1286" y="148519"/>
                  </a:lnTo>
                  <a:lnTo>
                    <a:pt x="0" y="137833"/>
                  </a:lnTo>
                  <a:lnTo>
                    <a:pt x="366" y="127038"/>
                  </a:lnTo>
                  <a:lnTo>
                    <a:pt x="4281" y="117395"/>
                  </a:lnTo>
                  <a:lnTo>
                    <a:pt x="10561" y="108518"/>
                  </a:lnTo>
                  <a:lnTo>
                    <a:pt x="18419" y="100154"/>
                  </a:lnTo>
                  <a:lnTo>
                    <a:pt x="27328" y="92131"/>
                  </a:lnTo>
                  <a:lnTo>
                    <a:pt x="36938" y="84335"/>
                  </a:lnTo>
                  <a:lnTo>
                    <a:pt x="47015" y="76691"/>
                  </a:lnTo>
                  <a:lnTo>
                    <a:pt x="57403" y="70371"/>
                  </a:lnTo>
                  <a:lnTo>
                    <a:pt x="67999" y="64935"/>
                  </a:lnTo>
                  <a:lnTo>
                    <a:pt x="78734" y="60087"/>
                  </a:lnTo>
                  <a:lnTo>
                    <a:pt x="87114" y="53184"/>
                  </a:lnTo>
                  <a:lnTo>
                    <a:pt x="93924" y="44912"/>
                  </a:lnTo>
                  <a:lnTo>
                    <a:pt x="111215" y="17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377399" y="2578235"/>
              <a:ext cx="209221" cy="20494"/>
            </a:xfrm>
            <a:custGeom>
              <a:avLst/>
              <a:gdLst/>
              <a:ahLst/>
              <a:cxnLst/>
              <a:rect l="0" t="0" r="0" b="0"/>
              <a:pathLst>
                <a:path w="209221" h="20494">
                  <a:moveTo>
                    <a:pt x="209220" y="9481"/>
                  </a:moveTo>
                  <a:lnTo>
                    <a:pt x="191683" y="3636"/>
                  </a:lnTo>
                  <a:lnTo>
                    <a:pt x="179176" y="1914"/>
                  </a:lnTo>
                  <a:lnTo>
                    <a:pt x="163497" y="766"/>
                  </a:lnTo>
                  <a:lnTo>
                    <a:pt x="145703" y="0"/>
                  </a:lnTo>
                  <a:lnTo>
                    <a:pt x="128946" y="714"/>
                  </a:lnTo>
                  <a:lnTo>
                    <a:pt x="112881" y="2413"/>
                  </a:lnTo>
                  <a:lnTo>
                    <a:pt x="0" y="20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014017" y="2466589"/>
              <a:ext cx="127301" cy="187198"/>
            </a:xfrm>
            <a:custGeom>
              <a:avLst/>
              <a:gdLst/>
              <a:ahLst/>
              <a:cxnLst/>
              <a:rect l="0" t="0" r="0" b="0"/>
              <a:pathLst>
                <a:path w="127301" h="187198">
                  <a:moveTo>
                    <a:pt x="0" y="0"/>
                  </a:moveTo>
                  <a:lnTo>
                    <a:pt x="109384" y="0"/>
                  </a:lnTo>
                  <a:lnTo>
                    <a:pt x="119416" y="4894"/>
                  </a:lnTo>
                  <a:lnTo>
                    <a:pt x="124881" y="13051"/>
                  </a:lnTo>
                  <a:lnTo>
                    <a:pt x="127300" y="23383"/>
                  </a:lnTo>
                  <a:lnTo>
                    <a:pt x="126466" y="33941"/>
                  </a:lnTo>
                  <a:lnTo>
                    <a:pt x="123463" y="44650"/>
                  </a:lnTo>
                  <a:lnTo>
                    <a:pt x="119014" y="55461"/>
                  </a:lnTo>
                  <a:lnTo>
                    <a:pt x="113601" y="66338"/>
                  </a:lnTo>
                  <a:lnTo>
                    <a:pt x="107545" y="77260"/>
                  </a:lnTo>
                  <a:lnTo>
                    <a:pt x="101061" y="88212"/>
                  </a:lnTo>
                  <a:lnTo>
                    <a:pt x="95515" y="100407"/>
                  </a:lnTo>
                  <a:lnTo>
                    <a:pt x="90594" y="113432"/>
                  </a:lnTo>
                  <a:lnTo>
                    <a:pt x="77081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058064" y="2576705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11011"/>
                  </a:moveTo>
                  <a:lnTo>
                    <a:pt x="13050" y="7749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148892" y="2496467"/>
              <a:ext cx="99378" cy="141185"/>
            </a:xfrm>
            <a:custGeom>
              <a:avLst/>
              <a:gdLst/>
              <a:ahLst/>
              <a:cxnLst/>
              <a:rect l="0" t="0" r="0" b="0"/>
              <a:pathLst>
                <a:path w="99378" h="141185">
                  <a:moveTo>
                    <a:pt x="41310" y="14168"/>
                  </a:moveTo>
                  <a:lnTo>
                    <a:pt x="53002" y="2477"/>
                  </a:lnTo>
                  <a:lnTo>
                    <a:pt x="60116" y="257"/>
                  </a:lnTo>
                  <a:lnTo>
                    <a:pt x="68530" y="0"/>
                  </a:lnTo>
                  <a:lnTo>
                    <a:pt x="77809" y="1052"/>
                  </a:lnTo>
                  <a:lnTo>
                    <a:pt x="85219" y="6648"/>
                  </a:lnTo>
                  <a:lnTo>
                    <a:pt x="91382" y="15272"/>
                  </a:lnTo>
                  <a:lnTo>
                    <a:pt x="96715" y="25916"/>
                  </a:lnTo>
                  <a:lnTo>
                    <a:pt x="99046" y="37906"/>
                  </a:lnTo>
                  <a:lnTo>
                    <a:pt x="99377" y="50793"/>
                  </a:lnTo>
                  <a:lnTo>
                    <a:pt x="98374" y="64278"/>
                  </a:lnTo>
                  <a:lnTo>
                    <a:pt x="94035" y="76939"/>
                  </a:lnTo>
                  <a:lnTo>
                    <a:pt x="87472" y="89050"/>
                  </a:lnTo>
                  <a:lnTo>
                    <a:pt x="79426" y="100795"/>
                  </a:lnTo>
                  <a:lnTo>
                    <a:pt x="70391" y="111072"/>
                  </a:lnTo>
                  <a:lnTo>
                    <a:pt x="60698" y="120370"/>
                  </a:lnTo>
                  <a:lnTo>
                    <a:pt x="50565" y="129015"/>
                  </a:lnTo>
                  <a:lnTo>
                    <a:pt x="38915" y="134779"/>
                  </a:lnTo>
                  <a:lnTo>
                    <a:pt x="26255" y="138622"/>
                  </a:lnTo>
                  <a:lnTo>
                    <a:pt x="12921" y="141184"/>
                  </a:lnTo>
                  <a:lnTo>
                    <a:pt x="5255" y="137997"/>
                  </a:lnTo>
                  <a:lnTo>
                    <a:pt x="1368" y="130979"/>
                  </a:lnTo>
                  <a:lnTo>
                    <a:pt x="0" y="121407"/>
                  </a:lnTo>
                  <a:lnTo>
                    <a:pt x="2759" y="113801"/>
                  </a:lnTo>
                  <a:lnTo>
                    <a:pt x="8268" y="107507"/>
                  </a:lnTo>
                  <a:lnTo>
                    <a:pt x="15612" y="102088"/>
                  </a:lnTo>
                  <a:lnTo>
                    <a:pt x="24178" y="100922"/>
                  </a:lnTo>
                  <a:lnTo>
                    <a:pt x="33559" y="102592"/>
                  </a:lnTo>
                  <a:lnTo>
                    <a:pt x="64300" y="113370"/>
                  </a:lnTo>
                  <a:lnTo>
                    <a:pt x="96368" y="1352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333353" y="2202312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176185" y="11011"/>
                  </a:moveTo>
                  <a:lnTo>
                    <a:pt x="158648" y="5166"/>
                  </a:lnTo>
                  <a:lnTo>
                    <a:pt x="148588" y="3444"/>
                  </a:lnTo>
                  <a:lnTo>
                    <a:pt x="136987" y="2296"/>
                  </a:lnTo>
                  <a:lnTo>
                    <a:pt x="124359" y="1530"/>
                  </a:lnTo>
                  <a:lnTo>
                    <a:pt x="97278" y="68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903902" y="2093103"/>
              <a:ext cx="113121" cy="197302"/>
            </a:xfrm>
            <a:custGeom>
              <a:avLst/>
              <a:gdLst/>
              <a:ahLst/>
              <a:cxnLst/>
              <a:rect l="0" t="0" r="0" b="0"/>
              <a:pathLst>
                <a:path w="113121" h="197302">
                  <a:moveTo>
                    <a:pt x="0" y="21116"/>
                  </a:moveTo>
                  <a:lnTo>
                    <a:pt x="17537" y="9425"/>
                  </a:lnTo>
                  <a:lnTo>
                    <a:pt x="27597" y="5981"/>
                  </a:lnTo>
                  <a:lnTo>
                    <a:pt x="39197" y="3685"/>
                  </a:lnTo>
                  <a:lnTo>
                    <a:pt x="51825" y="2154"/>
                  </a:lnTo>
                  <a:lnTo>
                    <a:pt x="65138" y="1134"/>
                  </a:lnTo>
                  <a:lnTo>
                    <a:pt x="78907" y="454"/>
                  </a:lnTo>
                  <a:lnTo>
                    <a:pt x="92980" y="0"/>
                  </a:lnTo>
                  <a:lnTo>
                    <a:pt x="102362" y="4592"/>
                  </a:lnTo>
                  <a:lnTo>
                    <a:pt x="108617" y="12547"/>
                  </a:lnTo>
                  <a:lnTo>
                    <a:pt x="112787" y="22744"/>
                  </a:lnTo>
                  <a:lnTo>
                    <a:pt x="113120" y="33213"/>
                  </a:lnTo>
                  <a:lnTo>
                    <a:pt x="110895" y="43863"/>
                  </a:lnTo>
                  <a:lnTo>
                    <a:pt x="106965" y="54633"/>
                  </a:lnTo>
                  <a:lnTo>
                    <a:pt x="101897" y="66707"/>
                  </a:lnTo>
                  <a:lnTo>
                    <a:pt x="96072" y="79651"/>
                  </a:lnTo>
                  <a:lnTo>
                    <a:pt x="89742" y="93174"/>
                  </a:lnTo>
                  <a:lnTo>
                    <a:pt x="84298" y="105860"/>
                  </a:lnTo>
                  <a:lnTo>
                    <a:pt x="79445" y="117988"/>
                  </a:lnTo>
                  <a:lnTo>
                    <a:pt x="70791" y="141251"/>
                  </a:lnTo>
                  <a:lnTo>
                    <a:pt x="66770" y="152594"/>
                  </a:lnTo>
                  <a:lnTo>
                    <a:pt x="55058" y="197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903902" y="2169277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4455"/>
                  </a:lnTo>
                  <a:lnTo>
                    <a:pt x="39197" y="13307"/>
                  </a:lnTo>
                  <a:lnTo>
                    <a:pt x="51825" y="12542"/>
                  </a:lnTo>
                  <a:lnTo>
                    <a:pt x="65138" y="10808"/>
                  </a:lnTo>
                  <a:lnTo>
                    <a:pt x="78907" y="8429"/>
                  </a:lnTo>
                  <a:lnTo>
                    <a:pt x="92980" y="5619"/>
                  </a:lnTo>
                  <a:lnTo>
                    <a:pt x="107257" y="3746"/>
                  </a:lnTo>
                  <a:lnTo>
                    <a:pt x="121668" y="2497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93536" y="2114219"/>
              <a:ext cx="73289" cy="154638"/>
            </a:xfrm>
            <a:custGeom>
              <a:avLst/>
              <a:gdLst/>
              <a:ahLst/>
              <a:cxnLst/>
              <a:rect l="0" t="0" r="0" b="0"/>
              <a:pathLst>
                <a:path w="73289" h="154638">
                  <a:moveTo>
                    <a:pt x="30597" y="0"/>
                  </a:moveTo>
                  <a:lnTo>
                    <a:pt x="18906" y="23383"/>
                  </a:lnTo>
                  <a:lnTo>
                    <a:pt x="14238" y="33941"/>
                  </a:lnTo>
                  <a:lnTo>
                    <a:pt x="9903" y="44651"/>
                  </a:lnTo>
                  <a:lnTo>
                    <a:pt x="5790" y="55461"/>
                  </a:lnTo>
                  <a:lnTo>
                    <a:pt x="3047" y="67561"/>
                  </a:lnTo>
                  <a:lnTo>
                    <a:pt x="1219" y="80523"/>
                  </a:lnTo>
                  <a:lnTo>
                    <a:pt x="0" y="94058"/>
                  </a:lnTo>
                  <a:lnTo>
                    <a:pt x="411" y="106752"/>
                  </a:lnTo>
                  <a:lnTo>
                    <a:pt x="1909" y="118885"/>
                  </a:lnTo>
                  <a:lnTo>
                    <a:pt x="4130" y="130644"/>
                  </a:lnTo>
                  <a:lnTo>
                    <a:pt x="10506" y="139706"/>
                  </a:lnTo>
                  <a:lnTo>
                    <a:pt x="19650" y="146972"/>
                  </a:lnTo>
                  <a:lnTo>
                    <a:pt x="30640" y="153039"/>
                  </a:lnTo>
                  <a:lnTo>
                    <a:pt x="41637" y="154637"/>
                  </a:lnTo>
                  <a:lnTo>
                    <a:pt x="52639" y="153255"/>
                  </a:lnTo>
                  <a:lnTo>
                    <a:pt x="63644" y="149887"/>
                  </a:lnTo>
                  <a:lnTo>
                    <a:pt x="69758" y="143971"/>
                  </a:lnTo>
                  <a:lnTo>
                    <a:pt x="72610" y="136356"/>
                  </a:lnTo>
                  <a:lnTo>
                    <a:pt x="73288" y="127610"/>
                  </a:lnTo>
                  <a:lnTo>
                    <a:pt x="68845" y="124225"/>
                  </a:lnTo>
                  <a:lnTo>
                    <a:pt x="60990" y="124416"/>
                  </a:lnTo>
                  <a:lnTo>
                    <a:pt x="30597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961012" y="4459682"/>
            <a:ext cx="1662746" cy="627660"/>
            <a:chOff x="1961012" y="4459682"/>
            <a:chExt cx="1662746" cy="627660"/>
          </a:xfrm>
        </p:grpSpPr>
        <p:sp>
          <p:nvSpPr>
            <p:cNvPr id="39" name="Freeform 38"/>
            <p:cNvSpPr/>
            <p:nvPr/>
          </p:nvSpPr>
          <p:spPr>
            <a:xfrm>
              <a:off x="1994046" y="4580809"/>
              <a:ext cx="11013" cy="154163"/>
            </a:xfrm>
            <a:custGeom>
              <a:avLst/>
              <a:gdLst/>
              <a:ahLst/>
              <a:cxnLst/>
              <a:rect l="0" t="0" r="0" b="0"/>
              <a:pathLst>
                <a:path w="11013" h="154163">
                  <a:moveTo>
                    <a:pt x="0" y="0"/>
                  </a:moveTo>
                  <a:lnTo>
                    <a:pt x="0" y="23382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2697"/>
                  </a:lnTo>
                  <a:lnTo>
                    <a:pt x="8716" y="97954"/>
                  </a:lnTo>
                  <a:lnTo>
                    <a:pt x="11012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961012" y="4933179"/>
              <a:ext cx="33035" cy="154163"/>
            </a:xfrm>
            <a:custGeom>
              <a:avLst/>
              <a:gdLst/>
              <a:ahLst/>
              <a:cxnLst/>
              <a:rect l="0" t="0" r="0" b="0"/>
              <a:pathLst>
                <a:path w="33035" h="154163">
                  <a:moveTo>
                    <a:pt x="0" y="0"/>
                  </a:moveTo>
                  <a:lnTo>
                    <a:pt x="5845" y="17537"/>
                  </a:lnTo>
                  <a:lnTo>
                    <a:pt x="8791" y="27597"/>
                  </a:lnTo>
                  <a:lnTo>
                    <a:pt x="15326" y="51825"/>
                  </a:lnTo>
                  <a:lnTo>
                    <a:pt x="22309" y="78907"/>
                  </a:lnTo>
                  <a:lnTo>
                    <a:pt x="33034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357428" y="4558786"/>
              <a:ext cx="33036" cy="121128"/>
            </a:xfrm>
            <a:custGeom>
              <a:avLst/>
              <a:gdLst/>
              <a:ahLst/>
              <a:cxnLst/>
              <a:rect l="0" t="0" r="0" b="0"/>
              <a:pathLst>
                <a:path w="33036" h="121128">
                  <a:moveTo>
                    <a:pt x="0" y="0"/>
                  </a:moveTo>
                  <a:lnTo>
                    <a:pt x="11978" y="59891"/>
                  </a:lnTo>
                  <a:lnTo>
                    <a:pt x="33035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272149" y="4867109"/>
              <a:ext cx="173372" cy="99105"/>
            </a:xfrm>
            <a:custGeom>
              <a:avLst/>
              <a:gdLst/>
              <a:ahLst/>
              <a:cxnLst/>
              <a:rect l="0" t="0" r="0" b="0"/>
              <a:pathLst>
                <a:path w="173372" h="99105">
                  <a:moveTo>
                    <a:pt x="41233" y="0"/>
                  </a:moveTo>
                  <a:lnTo>
                    <a:pt x="64615" y="0"/>
                  </a:lnTo>
                  <a:lnTo>
                    <a:pt x="75174" y="1224"/>
                  </a:lnTo>
                  <a:lnTo>
                    <a:pt x="85883" y="3263"/>
                  </a:lnTo>
                  <a:lnTo>
                    <a:pt x="96693" y="5846"/>
                  </a:lnTo>
                  <a:lnTo>
                    <a:pt x="105123" y="11238"/>
                  </a:lnTo>
                  <a:lnTo>
                    <a:pt x="111967" y="18504"/>
                  </a:lnTo>
                  <a:lnTo>
                    <a:pt x="117753" y="27018"/>
                  </a:lnTo>
                  <a:lnTo>
                    <a:pt x="117940" y="36365"/>
                  </a:lnTo>
                  <a:lnTo>
                    <a:pt x="114394" y="46267"/>
                  </a:lnTo>
                  <a:lnTo>
                    <a:pt x="108359" y="56538"/>
                  </a:lnTo>
                  <a:lnTo>
                    <a:pt x="100666" y="64609"/>
                  </a:lnTo>
                  <a:lnTo>
                    <a:pt x="91866" y="71214"/>
                  </a:lnTo>
                  <a:lnTo>
                    <a:pt x="82329" y="76840"/>
                  </a:lnTo>
                  <a:lnTo>
                    <a:pt x="72301" y="79368"/>
                  </a:lnTo>
                  <a:lnTo>
                    <a:pt x="61945" y="79829"/>
                  </a:lnTo>
                  <a:lnTo>
                    <a:pt x="51370" y="78913"/>
                  </a:lnTo>
                  <a:lnTo>
                    <a:pt x="39426" y="77079"/>
                  </a:lnTo>
                  <a:lnTo>
                    <a:pt x="26570" y="74633"/>
                  </a:lnTo>
                  <a:lnTo>
                    <a:pt x="13105" y="71778"/>
                  </a:lnTo>
                  <a:lnTo>
                    <a:pt x="5352" y="66205"/>
                  </a:lnTo>
                  <a:lnTo>
                    <a:pt x="1406" y="58819"/>
                  </a:lnTo>
                  <a:lnTo>
                    <a:pt x="0" y="50224"/>
                  </a:lnTo>
                  <a:lnTo>
                    <a:pt x="3956" y="45718"/>
                  </a:lnTo>
                  <a:lnTo>
                    <a:pt x="11487" y="43937"/>
                  </a:lnTo>
                  <a:lnTo>
                    <a:pt x="21403" y="43974"/>
                  </a:lnTo>
                  <a:lnTo>
                    <a:pt x="31683" y="46445"/>
                  </a:lnTo>
                  <a:lnTo>
                    <a:pt x="42207" y="50539"/>
                  </a:lnTo>
                  <a:lnTo>
                    <a:pt x="52894" y="55716"/>
                  </a:lnTo>
                  <a:lnTo>
                    <a:pt x="63689" y="61614"/>
                  </a:lnTo>
                  <a:lnTo>
                    <a:pt x="74556" y="67994"/>
                  </a:lnTo>
                  <a:lnTo>
                    <a:pt x="85471" y="74694"/>
                  </a:lnTo>
                  <a:lnTo>
                    <a:pt x="96419" y="80383"/>
                  </a:lnTo>
                  <a:lnTo>
                    <a:pt x="107388" y="85400"/>
                  </a:lnTo>
                  <a:lnTo>
                    <a:pt x="173371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698786" y="4503728"/>
              <a:ext cx="44047" cy="165174"/>
            </a:xfrm>
            <a:custGeom>
              <a:avLst/>
              <a:gdLst/>
              <a:ahLst/>
              <a:cxnLst/>
              <a:rect l="0" t="0" r="0" b="0"/>
              <a:pathLst>
                <a:path w="44047" h="165174">
                  <a:moveTo>
                    <a:pt x="0" y="0"/>
                  </a:moveTo>
                  <a:lnTo>
                    <a:pt x="5846" y="17537"/>
                  </a:lnTo>
                  <a:lnTo>
                    <a:pt x="10015" y="27597"/>
                  </a:lnTo>
                  <a:lnTo>
                    <a:pt x="15241" y="39197"/>
                  </a:lnTo>
                  <a:lnTo>
                    <a:pt x="21172" y="51825"/>
                  </a:lnTo>
                  <a:lnTo>
                    <a:pt x="26350" y="66361"/>
                  </a:lnTo>
                  <a:lnTo>
                    <a:pt x="31025" y="82169"/>
                  </a:lnTo>
                  <a:lnTo>
                    <a:pt x="44046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654740" y="4823063"/>
              <a:ext cx="108933" cy="168489"/>
            </a:xfrm>
            <a:custGeom>
              <a:avLst/>
              <a:gdLst/>
              <a:ahLst/>
              <a:cxnLst/>
              <a:rect l="0" t="0" r="0" b="0"/>
              <a:pathLst>
                <a:path w="108933" h="168489">
                  <a:moveTo>
                    <a:pt x="33035" y="0"/>
                  </a:moveTo>
                  <a:lnTo>
                    <a:pt x="50572" y="11691"/>
                  </a:lnTo>
                  <a:lnTo>
                    <a:pt x="59408" y="16359"/>
                  </a:lnTo>
                  <a:lnTo>
                    <a:pt x="68970" y="20694"/>
                  </a:lnTo>
                  <a:lnTo>
                    <a:pt x="79014" y="24808"/>
                  </a:lnTo>
                  <a:lnTo>
                    <a:pt x="84487" y="31221"/>
                  </a:lnTo>
                  <a:lnTo>
                    <a:pt x="86913" y="39166"/>
                  </a:lnTo>
                  <a:lnTo>
                    <a:pt x="87306" y="48134"/>
                  </a:lnTo>
                  <a:lnTo>
                    <a:pt x="83898" y="52889"/>
                  </a:lnTo>
                  <a:lnTo>
                    <a:pt x="77955" y="54836"/>
                  </a:lnTo>
                  <a:lnTo>
                    <a:pt x="70323" y="54910"/>
                  </a:lnTo>
                  <a:lnTo>
                    <a:pt x="66458" y="58630"/>
                  </a:lnTo>
                  <a:lnTo>
                    <a:pt x="65105" y="64780"/>
                  </a:lnTo>
                  <a:lnTo>
                    <a:pt x="65426" y="72551"/>
                  </a:lnTo>
                  <a:lnTo>
                    <a:pt x="68088" y="80178"/>
                  </a:lnTo>
                  <a:lnTo>
                    <a:pt x="72309" y="87710"/>
                  </a:lnTo>
                  <a:lnTo>
                    <a:pt x="77570" y="95179"/>
                  </a:lnTo>
                  <a:lnTo>
                    <a:pt x="82301" y="103828"/>
                  </a:lnTo>
                  <a:lnTo>
                    <a:pt x="86679" y="113265"/>
                  </a:lnTo>
                  <a:lnTo>
                    <a:pt x="90820" y="123227"/>
                  </a:lnTo>
                  <a:lnTo>
                    <a:pt x="96029" y="132315"/>
                  </a:lnTo>
                  <a:lnTo>
                    <a:pt x="101948" y="140821"/>
                  </a:lnTo>
                  <a:lnTo>
                    <a:pt x="108341" y="148938"/>
                  </a:lnTo>
                  <a:lnTo>
                    <a:pt x="108932" y="155574"/>
                  </a:lnTo>
                  <a:lnTo>
                    <a:pt x="105656" y="161221"/>
                  </a:lnTo>
                  <a:lnTo>
                    <a:pt x="99802" y="166209"/>
                  </a:lnTo>
                  <a:lnTo>
                    <a:pt x="92228" y="168311"/>
                  </a:lnTo>
                  <a:lnTo>
                    <a:pt x="83509" y="168488"/>
                  </a:lnTo>
                  <a:lnTo>
                    <a:pt x="74025" y="167383"/>
                  </a:lnTo>
                  <a:lnTo>
                    <a:pt x="64032" y="162976"/>
                  </a:lnTo>
                  <a:lnTo>
                    <a:pt x="53700" y="156367"/>
                  </a:lnTo>
                  <a:lnTo>
                    <a:pt x="43141" y="148292"/>
                  </a:lnTo>
                  <a:lnTo>
                    <a:pt x="33655" y="140460"/>
                  </a:lnTo>
                  <a:lnTo>
                    <a:pt x="24883" y="132793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029133" y="4525751"/>
              <a:ext cx="55059" cy="143151"/>
            </a:xfrm>
            <a:custGeom>
              <a:avLst/>
              <a:gdLst/>
              <a:ahLst/>
              <a:cxnLst/>
              <a:rect l="0" t="0" r="0" b="0"/>
              <a:pathLst>
                <a:path w="55059" h="143151">
                  <a:moveTo>
                    <a:pt x="0" y="0"/>
                  </a:moveTo>
                  <a:lnTo>
                    <a:pt x="11691" y="11691"/>
                  </a:lnTo>
                  <a:lnTo>
                    <a:pt x="16359" y="18806"/>
                  </a:lnTo>
                  <a:lnTo>
                    <a:pt x="20694" y="27219"/>
                  </a:lnTo>
                  <a:lnTo>
                    <a:pt x="24808" y="36499"/>
                  </a:lnTo>
                  <a:lnTo>
                    <a:pt x="28774" y="47579"/>
                  </a:lnTo>
                  <a:lnTo>
                    <a:pt x="32641" y="59860"/>
                  </a:lnTo>
                  <a:lnTo>
                    <a:pt x="40201" y="86557"/>
                  </a:lnTo>
                  <a:lnTo>
                    <a:pt x="55058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041732" y="4812052"/>
              <a:ext cx="141564" cy="88093"/>
            </a:xfrm>
            <a:custGeom>
              <a:avLst/>
              <a:gdLst/>
              <a:ahLst/>
              <a:cxnLst/>
              <a:rect l="0" t="0" r="0" b="0"/>
              <a:pathLst>
                <a:path w="141564" h="88093">
                  <a:moveTo>
                    <a:pt x="31447" y="0"/>
                  </a:moveTo>
                  <a:lnTo>
                    <a:pt x="19756" y="17537"/>
                  </a:lnTo>
                  <a:lnTo>
                    <a:pt x="13865" y="25150"/>
                  </a:lnTo>
                  <a:lnTo>
                    <a:pt x="7491" y="32672"/>
                  </a:lnTo>
                  <a:lnTo>
                    <a:pt x="794" y="40134"/>
                  </a:lnTo>
                  <a:lnTo>
                    <a:pt x="0" y="46332"/>
                  </a:lnTo>
                  <a:lnTo>
                    <a:pt x="3142" y="51687"/>
                  </a:lnTo>
                  <a:lnTo>
                    <a:pt x="8906" y="56481"/>
                  </a:lnTo>
                  <a:lnTo>
                    <a:pt x="16420" y="60901"/>
                  </a:lnTo>
                  <a:lnTo>
                    <a:pt x="25100" y="65071"/>
                  </a:lnTo>
                  <a:lnTo>
                    <a:pt x="34557" y="69074"/>
                  </a:lnTo>
                  <a:lnTo>
                    <a:pt x="45755" y="72966"/>
                  </a:lnTo>
                  <a:lnTo>
                    <a:pt x="58115" y="76785"/>
                  </a:lnTo>
                  <a:lnTo>
                    <a:pt x="83675" y="84290"/>
                  </a:lnTo>
                  <a:lnTo>
                    <a:pt x="95630" y="88004"/>
                  </a:lnTo>
                  <a:lnTo>
                    <a:pt x="141563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183295" y="4745982"/>
              <a:ext cx="44047" cy="231244"/>
            </a:xfrm>
            <a:custGeom>
              <a:avLst/>
              <a:gdLst/>
              <a:ahLst/>
              <a:cxnLst/>
              <a:rect l="0" t="0" r="0" b="0"/>
              <a:pathLst>
                <a:path w="44047" h="231244">
                  <a:moveTo>
                    <a:pt x="44046" y="0"/>
                  </a:moveTo>
                  <a:lnTo>
                    <a:pt x="38200" y="17537"/>
                  </a:lnTo>
                  <a:lnTo>
                    <a:pt x="35255" y="28821"/>
                  </a:lnTo>
                  <a:lnTo>
                    <a:pt x="28720" y="57671"/>
                  </a:lnTo>
                  <a:lnTo>
                    <a:pt x="25264" y="71482"/>
                  </a:lnTo>
                  <a:lnTo>
                    <a:pt x="21737" y="84360"/>
                  </a:lnTo>
                  <a:lnTo>
                    <a:pt x="18162" y="96616"/>
                  </a:lnTo>
                  <a:lnTo>
                    <a:pt x="15778" y="112128"/>
                  </a:lnTo>
                  <a:lnTo>
                    <a:pt x="14189" y="129809"/>
                  </a:lnTo>
                  <a:lnTo>
                    <a:pt x="13130" y="148938"/>
                  </a:lnTo>
                  <a:lnTo>
                    <a:pt x="11200" y="166585"/>
                  </a:lnTo>
                  <a:lnTo>
                    <a:pt x="8690" y="183244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414538" y="4459682"/>
              <a:ext cx="55058" cy="264278"/>
            </a:xfrm>
            <a:custGeom>
              <a:avLst/>
              <a:gdLst/>
              <a:ahLst/>
              <a:cxnLst/>
              <a:rect l="0" t="0" r="0" b="0"/>
              <a:pathLst>
                <a:path w="55058" h="264278">
                  <a:moveTo>
                    <a:pt x="0" y="0"/>
                  </a:moveTo>
                  <a:lnTo>
                    <a:pt x="5845" y="17536"/>
                  </a:lnTo>
                  <a:lnTo>
                    <a:pt x="8791" y="27597"/>
                  </a:lnTo>
                  <a:lnTo>
                    <a:pt x="15326" y="51825"/>
                  </a:lnTo>
                  <a:lnTo>
                    <a:pt x="18782" y="68808"/>
                  </a:lnTo>
                  <a:lnTo>
                    <a:pt x="25884" y="110517"/>
                  </a:lnTo>
                  <a:lnTo>
                    <a:pt x="29491" y="128735"/>
                  </a:lnTo>
                  <a:lnTo>
                    <a:pt x="33119" y="144552"/>
                  </a:lnTo>
                  <a:lnTo>
                    <a:pt x="36762" y="158767"/>
                  </a:lnTo>
                  <a:lnTo>
                    <a:pt x="40413" y="171914"/>
                  </a:lnTo>
                  <a:lnTo>
                    <a:pt x="47734" y="196310"/>
                  </a:lnTo>
                  <a:lnTo>
                    <a:pt x="50175" y="209177"/>
                  </a:lnTo>
                  <a:lnTo>
                    <a:pt x="51802" y="222650"/>
                  </a:lnTo>
                  <a:lnTo>
                    <a:pt x="55057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381503" y="4850252"/>
              <a:ext cx="77082" cy="158505"/>
            </a:xfrm>
            <a:custGeom>
              <a:avLst/>
              <a:gdLst/>
              <a:ahLst/>
              <a:cxnLst/>
              <a:rect l="0" t="0" r="0" b="0"/>
              <a:pathLst>
                <a:path w="77082" h="158505">
                  <a:moveTo>
                    <a:pt x="77081" y="5846"/>
                  </a:moveTo>
                  <a:lnTo>
                    <a:pt x="59544" y="0"/>
                  </a:lnTo>
                  <a:lnTo>
                    <a:pt x="51931" y="725"/>
                  </a:lnTo>
                  <a:lnTo>
                    <a:pt x="44409" y="3655"/>
                  </a:lnTo>
                  <a:lnTo>
                    <a:pt x="36947" y="8056"/>
                  </a:lnTo>
                  <a:lnTo>
                    <a:pt x="31972" y="15884"/>
                  </a:lnTo>
                  <a:lnTo>
                    <a:pt x="28656" y="25996"/>
                  </a:lnTo>
                  <a:lnTo>
                    <a:pt x="26445" y="37632"/>
                  </a:lnTo>
                  <a:lnTo>
                    <a:pt x="26195" y="50283"/>
                  </a:lnTo>
                  <a:lnTo>
                    <a:pt x="27251" y="63611"/>
                  </a:lnTo>
                  <a:lnTo>
                    <a:pt x="29179" y="77391"/>
                  </a:lnTo>
                  <a:lnTo>
                    <a:pt x="32911" y="90248"/>
                  </a:lnTo>
                  <a:lnTo>
                    <a:pt x="37846" y="102489"/>
                  </a:lnTo>
                  <a:lnTo>
                    <a:pt x="43584" y="114321"/>
                  </a:lnTo>
                  <a:lnTo>
                    <a:pt x="48632" y="125879"/>
                  </a:lnTo>
                  <a:lnTo>
                    <a:pt x="53221" y="137255"/>
                  </a:lnTo>
                  <a:lnTo>
                    <a:pt x="57504" y="148510"/>
                  </a:lnTo>
                  <a:lnTo>
                    <a:pt x="55465" y="154790"/>
                  </a:lnTo>
                  <a:lnTo>
                    <a:pt x="49212" y="157753"/>
                  </a:lnTo>
                  <a:lnTo>
                    <a:pt x="40149" y="158504"/>
                  </a:lnTo>
                  <a:lnTo>
                    <a:pt x="31660" y="156559"/>
                  </a:lnTo>
                  <a:lnTo>
                    <a:pt x="23554" y="152814"/>
                  </a:lnTo>
                  <a:lnTo>
                    <a:pt x="0" y="137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491619" y="4878121"/>
              <a:ext cx="132139" cy="77082"/>
            </a:xfrm>
            <a:custGeom>
              <a:avLst/>
              <a:gdLst/>
              <a:ahLst/>
              <a:cxnLst/>
              <a:rect l="0" t="0" r="0" b="0"/>
              <a:pathLst>
                <a:path w="132139" h="77082">
                  <a:moveTo>
                    <a:pt x="0" y="0"/>
                  </a:moveTo>
                  <a:lnTo>
                    <a:pt x="17536" y="11691"/>
                  </a:lnTo>
                  <a:lnTo>
                    <a:pt x="25150" y="17582"/>
                  </a:lnTo>
                  <a:lnTo>
                    <a:pt x="32672" y="23956"/>
                  </a:lnTo>
                  <a:lnTo>
                    <a:pt x="40134" y="30653"/>
                  </a:lnTo>
                  <a:lnTo>
                    <a:pt x="50002" y="37564"/>
                  </a:lnTo>
                  <a:lnTo>
                    <a:pt x="61475" y="44619"/>
                  </a:lnTo>
                  <a:lnTo>
                    <a:pt x="74018" y="51769"/>
                  </a:lnTo>
                  <a:lnTo>
                    <a:pt x="86050" y="57759"/>
                  </a:lnTo>
                  <a:lnTo>
                    <a:pt x="97742" y="62977"/>
                  </a:lnTo>
                  <a:lnTo>
                    <a:pt x="132138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465064" y="3567745"/>
            <a:ext cx="595466" cy="509893"/>
            <a:chOff x="1465064" y="3567745"/>
            <a:chExt cx="595466" cy="509893"/>
          </a:xfrm>
        </p:grpSpPr>
        <p:sp>
          <p:nvSpPr>
            <p:cNvPr id="52" name="Freeform 51"/>
            <p:cNvSpPr/>
            <p:nvPr/>
          </p:nvSpPr>
          <p:spPr>
            <a:xfrm>
              <a:off x="1465064" y="3898441"/>
              <a:ext cx="157863" cy="179197"/>
            </a:xfrm>
            <a:custGeom>
              <a:avLst/>
              <a:gdLst/>
              <a:ahLst/>
              <a:cxnLst/>
              <a:rect l="0" t="0" r="0" b="0"/>
              <a:pathLst>
                <a:path w="157863" h="179197">
                  <a:moveTo>
                    <a:pt x="55485" y="87743"/>
                  </a:moveTo>
                  <a:lnTo>
                    <a:pt x="43794" y="99435"/>
                  </a:lnTo>
                  <a:lnTo>
                    <a:pt x="42797" y="106549"/>
                  </a:lnTo>
                  <a:lnTo>
                    <a:pt x="44579" y="114963"/>
                  </a:lnTo>
                  <a:lnTo>
                    <a:pt x="48215" y="124242"/>
                  </a:lnTo>
                  <a:lnTo>
                    <a:pt x="54309" y="131652"/>
                  </a:lnTo>
                  <a:lnTo>
                    <a:pt x="62042" y="137816"/>
                  </a:lnTo>
                  <a:lnTo>
                    <a:pt x="70868" y="143148"/>
                  </a:lnTo>
                  <a:lnTo>
                    <a:pt x="77975" y="143033"/>
                  </a:lnTo>
                  <a:lnTo>
                    <a:pt x="83937" y="139285"/>
                  </a:lnTo>
                  <a:lnTo>
                    <a:pt x="89135" y="133116"/>
                  </a:lnTo>
                  <a:lnTo>
                    <a:pt x="90154" y="126557"/>
                  </a:lnTo>
                  <a:lnTo>
                    <a:pt x="88386" y="119736"/>
                  </a:lnTo>
                  <a:lnTo>
                    <a:pt x="84760" y="112743"/>
                  </a:lnTo>
                  <a:lnTo>
                    <a:pt x="78672" y="106857"/>
                  </a:lnTo>
                  <a:lnTo>
                    <a:pt x="70943" y="101709"/>
                  </a:lnTo>
                  <a:lnTo>
                    <a:pt x="62120" y="97054"/>
                  </a:lnTo>
                  <a:lnTo>
                    <a:pt x="52567" y="95174"/>
                  </a:lnTo>
                  <a:lnTo>
                    <a:pt x="42529" y="95144"/>
                  </a:lnTo>
                  <a:lnTo>
                    <a:pt x="32165" y="96348"/>
                  </a:lnTo>
                  <a:lnTo>
                    <a:pt x="22810" y="99597"/>
                  </a:lnTo>
                  <a:lnTo>
                    <a:pt x="14125" y="104211"/>
                  </a:lnTo>
                  <a:lnTo>
                    <a:pt x="5889" y="109733"/>
                  </a:lnTo>
                  <a:lnTo>
                    <a:pt x="1621" y="117085"/>
                  </a:lnTo>
                  <a:lnTo>
                    <a:pt x="0" y="125657"/>
                  </a:lnTo>
                  <a:lnTo>
                    <a:pt x="142" y="135043"/>
                  </a:lnTo>
                  <a:lnTo>
                    <a:pt x="3908" y="143747"/>
                  </a:lnTo>
                  <a:lnTo>
                    <a:pt x="10089" y="151996"/>
                  </a:lnTo>
                  <a:lnTo>
                    <a:pt x="17880" y="159943"/>
                  </a:lnTo>
                  <a:lnTo>
                    <a:pt x="26745" y="166464"/>
                  </a:lnTo>
                  <a:lnTo>
                    <a:pt x="36325" y="172035"/>
                  </a:lnTo>
                  <a:lnTo>
                    <a:pt x="46382" y="176973"/>
                  </a:lnTo>
                  <a:lnTo>
                    <a:pt x="56758" y="179041"/>
                  </a:lnTo>
                  <a:lnTo>
                    <a:pt x="67345" y="179196"/>
                  </a:lnTo>
                  <a:lnTo>
                    <a:pt x="78074" y="178076"/>
                  </a:lnTo>
                  <a:lnTo>
                    <a:pt x="87673" y="174883"/>
                  </a:lnTo>
                  <a:lnTo>
                    <a:pt x="96520" y="170307"/>
                  </a:lnTo>
                  <a:lnTo>
                    <a:pt x="104865" y="164809"/>
                  </a:lnTo>
                  <a:lnTo>
                    <a:pt x="110428" y="155026"/>
                  </a:lnTo>
                  <a:lnTo>
                    <a:pt x="114137" y="142387"/>
                  </a:lnTo>
                  <a:lnTo>
                    <a:pt x="116609" y="127843"/>
                  </a:lnTo>
                  <a:lnTo>
                    <a:pt x="114587" y="114476"/>
                  </a:lnTo>
                  <a:lnTo>
                    <a:pt x="109569" y="101895"/>
                  </a:lnTo>
                  <a:lnTo>
                    <a:pt x="102553" y="89837"/>
                  </a:lnTo>
                  <a:lnTo>
                    <a:pt x="94204" y="79351"/>
                  </a:lnTo>
                  <a:lnTo>
                    <a:pt x="84969" y="69913"/>
                  </a:lnTo>
                  <a:lnTo>
                    <a:pt x="75141" y="61175"/>
                  </a:lnTo>
                  <a:lnTo>
                    <a:pt x="64918" y="56573"/>
                  </a:lnTo>
                  <a:lnTo>
                    <a:pt x="54433" y="54728"/>
                  </a:lnTo>
                  <a:lnTo>
                    <a:pt x="43772" y="54721"/>
                  </a:lnTo>
                  <a:lnTo>
                    <a:pt x="34218" y="57164"/>
                  </a:lnTo>
                  <a:lnTo>
                    <a:pt x="25402" y="61240"/>
                  </a:lnTo>
                  <a:lnTo>
                    <a:pt x="17077" y="66404"/>
                  </a:lnTo>
                  <a:lnTo>
                    <a:pt x="13974" y="72294"/>
                  </a:lnTo>
                  <a:lnTo>
                    <a:pt x="14353" y="78667"/>
                  </a:lnTo>
                  <a:lnTo>
                    <a:pt x="17052" y="85363"/>
                  </a:lnTo>
                  <a:lnTo>
                    <a:pt x="24969" y="89827"/>
                  </a:lnTo>
                  <a:lnTo>
                    <a:pt x="36365" y="92803"/>
                  </a:lnTo>
                  <a:lnTo>
                    <a:pt x="50079" y="94787"/>
                  </a:lnTo>
                  <a:lnTo>
                    <a:pt x="62893" y="94886"/>
                  </a:lnTo>
                  <a:lnTo>
                    <a:pt x="75106" y="93729"/>
                  </a:lnTo>
                  <a:lnTo>
                    <a:pt x="86918" y="91734"/>
                  </a:lnTo>
                  <a:lnTo>
                    <a:pt x="96017" y="86733"/>
                  </a:lnTo>
                  <a:lnTo>
                    <a:pt x="103306" y="79729"/>
                  </a:lnTo>
                  <a:lnTo>
                    <a:pt x="109389" y="71389"/>
                  </a:lnTo>
                  <a:lnTo>
                    <a:pt x="110997" y="63382"/>
                  </a:lnTo>
                  <a:lnTo>
                    <a:pt x="109622" y="55597"/>
                  </a:lnTo>
                  <a:lnTo>
                    <a:pt x="106259" y="47960"/>
                  </a:lnTo>
                  <a:lnTo>
                    <a:pt x="99122" y="44092"/>
                  </a:lnTo>
                  <a:lnTo>
                    <a:pt x="89471" y="42737"/>
                  </a:lnTo>
                  <a:lnTo>
                    <a:pt x="78142" y="43057"/>
                  </a:lnTo>
                  <a:lnTo>
                    <a:pt x="68143" y="46941"/>
                  </a:lnTo>
                  <a:lnTo>
                    <a:pt x="59030" y="53201"/>
                  </a:lnTo>
                  <a:lnTo>
                    <a:pt x="50507" y="61045"/>
                  </a:lnTo>
                  <a:lnTo>
                    <a:pt x="46049" y="71168"/>
                  </a:lnTo>
                  <a:lnTo>
                    <a:pt x="44300" y="82811"/>
                  </a:lnTo>
                  <a:lnTo>
                    <a:pt x="44358" y="95467"/>
                  </a:lnTo>
                  <a:lnTo>
                    <a:pt x="46844" y="106351"/>
                  </a:lnTo>
                  <a:lnTo>
                    <a:pt x="50948" y="116054"/>
                  </a:lnTo>
                  <a:lnTo>
                    <a:pt x="56131" y="124970"/>
                  </a:lnTo>
                  <a:lnTo>
                    <a:pt x="63257" y="132137"/>
                  </a:lnTo>
                  <a:lnTo>
                    <a:pt x="71678" y="138139"/>
                  </a:lnTo>
                  <a:lnTo>
                    <a:pt x="80962" y="143364"/>
                  </a:lnTo>
                  <a:lnTo>
                    <a:pt x="90823" y="145623"/>
                  </a:lnTo>
                  <a:lnTo>
                    <a:pt x="101067" y="145906"/>
                  </a:lnTo>
                  <a:lnTo>
                    <a:pt x="111566" y="144871"/>
                  </a:lnTo>
                  <a:lnTo>
                    <a:pt x="121013" y="141734"/>
                  </a:lnTo>
                  <a:lnTo>
                    <a:pt x="129758" y="137196"/>
                  </a:lnTo>
                  <a:lnTo>
                    <a:pt x="138035" y="131723"/>
                  </a:lnTo>
                  <a:lnTo>
                    <a:pt x="144777" y="124404"/>
                  </a:lnTo>
                  <a:lnTo>
                    <a:pt x="150495" y="115855"/>
                  </a:lnTo>
                  <a:lnTo>
                    <a:pt x="155530" y="106484"/>
                  </a:lnTo>
                  <a:lnTo>
                    <a:pt x="157663" y="96567"/>
                  </a:lnTo>
                  <a:lnTo>
                    <a:pt x="157862" y="86285"/>
                  </a:lnTo>
                  <a:lnTo>
                    <a:pt x="156771" y="75760"/>
                  </a:lnTo>
                  <a:lnTo>
                    <a:pt x="154820" y="65072"/>
                  </a:lnTo>
                  <a:lnTo>
                    <a:pt x="152296" y="54277"/>
                  </a:lnTo>
                  <a:lnTo>
                    <a:pt x="149390" y="43409"/>
                  </a:lnTo>
                  <a:lnTo>
                    <a:pt x="143782" y="34941"/>
                  </a:lnTo>
                  <a:lnTo>
                    <a:pt x="136373" y="28071"/>
                  </a:lnTo>
                  <a:lnTo>
                    <a:pt x="127763" y="22268"/>
                  </a:lnTo>
                  <a:lnTo>
                    <a:pt x="117129" y="19623"/>
                  </a:lnTo>
                  <a:lnTo>
                    <a:pt x="105146" y="19083"/>
                  </a:lnTo>
                  <a:lnTo>
                    <a:pt x="92263" y="19947"/>
                  </a:lnTo>
                  <a:lnTo>
                    <a:pt x="81227" y="22970"/>
                  </a:lnTo>
                  <a:lnTo>
                    <a:pt x="71423" y="27432"/>
                  </a:lnTo>
                  <a:lnTo>
                    <a:pt x="62440" y="32854"/>
                  </a:lnTo>
                  <a:lnTo>
                    <a:pt x="56451" y="41362"/>
                  </a:lnTo>
                  <a:lnTo>
                    <a:pt x="52459" y="51929"/>
                  </a:lnTo>
                  <a:lnTo>
                    <a:pt x="49797" y="63867"/>
                  </a:lnTo>
                  <a:lnTo>
                    <a:pt x="49246" y="76720"/>
                  </a:lnTo>
                  <a:lnTo>
                    <a:pt x="50102" y="90182"/>
                  </a:lnTo>
                  <a:lnTo>
                    <a:pt x="51897" y="104051"/>
                  </a:lnTo>
                  <a:lnTo>
                    <a:pt x="55540" y="116968"/>
                  </a:lnTo>
                  <a:lnTo>
                    <a:pt x="60416" y="129249"/>
                  </a:lnTo>
                  <a:lnTo>
                    <a:pt x="66113" y="141108"/>
                  </a:lnTo>
                  <a:lnTo>
                    <a:pt x="74806" y="150237"/>
                  </a:lnTo>
                  <a:lnTo>
                    <a:pt x="85495" y="157547"/>
                  </a:lnTo>
                  <a:lnTo>
                    <a:pt x="97515" y="163643"/>
                  </a:lnTo>
                  <a:lnTo>
                    <a:pt x="107975" y="165260"/>
                  </a:lnTo>
                  <a:lnTo>
                    <a:pt x="117395" y="163892"/>
                  </a:lnTo>
                  <a:lnTo>
                    <a:pt x="126123" y="160532"/>
                  </a:lnTo>
                  <a:lnTo>
                    <a:pt x="133165" y="152175"/>
                  </a:lnTo>
                  <a:lnTo>
                    <a:pt x="139083" y="140486"/>
                  </a:lnTo>
                  <a:lnTo>
                    <a:pt x="144252" y="126576"/>
                  </a:lnTo>
                  <a:lnTo>
                    <a:pt x="146474" y="111185"/>
                  </a:lnTo>
                  <a:lnTo>
                    <a:pt x="146732" y="94807"/>
                  </a:lnTo>
                  <a:lnTo>
                    <a:pt x="145681" y="77770"/>
                  </a:lnTo>
                  <a:lnTo>
                    <a:pt x="142533" y="62742"/>
                  </a:lnTo>
                  <a:lnTo>
                    <a:pt x="137987" y="49052"/>
                  </a:lnTo>
                  <a:lnTo>
                    <a:pt x="132509" y="36256"/>
                  </a:lnTo>
                  <a:lnTo>
                    <a:pt x="123964" y="27725"/>
                  </a:lnTo>
                  <a:lnTo>
                    <a:pt x="113373" y="22037"/>
                  </a:lnTo>
                  <a:lnTo>
                    <a:pt x="101418" y="18246"/>
                  </a:lnTo>
                  <a:lnTo>
                    <a:pt x="91001" y="18165"/>
                  </a:lnTo>
                  <a:lnTo>
                    <a:pt x="81609" y="20558"/>
                  </a:lnTo>
                  <a:lnTo>
                    <a:pt x="72901" y="24601"/>
                  </a:lnTo>
                  <a:lnTo>
                    <a:pt x="64649" y="29743"/>
                  </a:lnTo>
                  <a:lnTo>
                    <a:pt x="56700" y="35618"/>
                  </a:lnTo>
                  <a:lnTo>
                    <a:pt x="48954" y="41982"/>
                  </a:lnTo>
                  <a:lnTo>
                    <a:pt x="43790" y="51118"/>
                  </a:lnTo>
                  <a:lnTo>
                    <a:pt x="40347" y="62103"/>
                  </a:lnTo>
                  <a:lnTo>
                    <a:pt x="38052" y="74321"/>
                  </a:lnTo>
                  <a:lnTo>
                    <a:pt x="38969" y="84913"/>
                  </a:lnTo>
                  <a:lnTo>
                    <a:pt x="42028" y="94421"/>
                  </a:lnTo>
                  <a:lnTo>
                    <a:pt x="46513" y="103206"/>
                  </a:lnTo>
                  <a:lnTo>
                    <a:pt x="54398" y="107840"/>
                  </a:lnTo>
                  <a:lnTo>
                    <a:pt x="64549" y="109706"/>
                  </a:lnTo>
                  <a:lnTo>
                    <a:pt x="76210" y="109726"/>
                  </a:lnTo>
                  <a:lnTo>
                    <a:pt x="86431" y="107293"/>
                  </a:lnTo>
                  <a:lnTo>
                    <a:pt x="95692" y="103223"/>
                  </a:lnTo>
                  <a:lnTo>
                    <a:pt x="104313" y="98063"/>
                  </a:lnTo>
                  <a:lnTo>
                    <a:pt x="111283" y="89729"/>
                  </a:lnTo>
                  <a:lnTo>
                    <a:pt x="117154" y="79279"/>
                  </a:lnTo>
                  <a:lnTo>
                    <a:pt x="122292" y="67418"/>
                  </a:lnTo>
                  <a:lnTo>
                    <a:pt x="124493" y="54618"/>
                  </a:lnTo>
                  <a:lnTo>
                    <a:pt x="124737" y="41189"/>
                  </a:lnTo>
                  <a:lnTo>
                    <a:pt x="123676" y="27343"/>
                  </a:lnTo>
                  <a:lnTo>
                    <a:pt x="119298" y="16889"/>
                  </a:lnTo>
                  <a:lnTo>
                    <a:pt x="112709" y="8696"/>
                  </a:lnTo>
                  <a:lnTo>
                    <a:pt x="104646" y="2010"/>
                  </a:lnTo>
                  <a:lnTo>
                    <a:pt x="94377" y="0"/>
                  </a:lnTo>
                  <a:lnTo>
                    <a:pt x="82637" y="1108"/>
                  </a:lnTo>
                  <a:lnTo>
                    <a:pt x="33462" y="216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973534" y="3567745"/>
              <a:ext cx="86996" cy="93606"/>
            </a:xfrm>
            <a:custGeom>
              <a:avLst/>
              <a:gdLst/>
              <a:ahLst/>
              <a:cxnLst/>
              <a:rect l="0" t="0" r="0" b="0"/>
              <a:pathLst>
                <a:path w="86996" h="93606">
                  <a:moveTo>
                    <a:pt x="53547" y="44046"/>
                  </a:moveTo>
                  <a:lnTo>
                    <a:pt x="36010" y="55738"/>
                  </a:lnTo>
                  <a:lnTo>
                    <a:pt x="32068" y="62852"/>
                  </a:lnTo>
                  <a:lnTo>
                    <a:pt x="30663" y="71266"/>
                  </a:lnTo>
                  <a:lnTo>
                    <a:pt x="30950" y="80545"/>
                  </a:lnTo>
                  <a:lnTo>
                    <a:pt x="36035" y="86731"/>
                  </a:lnTo>
                  <a:lnTo>
                    <a:pt x="44320" y="90856"/>
                  </a:lnTo>
                  <a:lnTo>
                    <a:pt x="54736" y="93605"/>
                  </a:lnTo>
                  <a:lnTo>
                    <a:pt x="64128" y="92991"/>
                  </a:lnTo>
                  <a:lnTo>
                    <a:pt x="72836" y="90135"/>
                  </a:lnTo>
                  <a:lnTo>
                    <a:pt x="81089" y="85784"/>
                  </a:lnTo>
                  <a:lnTo>
                    <a:pt x="85367" y="79212"/>
                  </a:lnTo>
                  <a:lnTo>
                    <a:pt x="86995" y="71161"/>
                  </a:lnTo>
                  <a:lnTo>
                    <a:pt x="86857" y="62122"/>
                  </a:lnTo>
                  <a:lnTo>
                    <a:pt x="84319" y="53650"/>
                  </a:lnTo>
                  <a:lnTo>
                    <a:pt x="80179" y="45555"/>
                  </a:lnTo>
                  <a:lnTo>
                    <a:pt x="74972" y="37711"/>
                  </a:lnTo>
                  <a:lnTo>
                    <a:pt x="66607" y="32482"/>
                  </a:lnTo>
                  <a:lnTo>
                    <a:pt x="56136" y="28996"/>
                  </a:lnTo>
                  <a:lnTo>
                    <a:pt x="44262" y="26672"/>
                  </a:lnTo>
                  <a:lnTo>
                    <a:pt x="32675" y="26346"/>
                  </a:lnTo>
                  <a:lnTo>
                    <a:pt x="21279" y="27352"/>
                  </a:lnTo>
                  <a:lnTo>
                    <a:pt x="10012" y="29247"/>
                  </a:lnTo>
                  <a:lnTo>
                    <a:pt x="3724" y="34180"/>
                  </a:lnTo>
                  <a:lnTo>
                    <a:pt x="756" y="41140"/>
                  </a:lnTo>
                  <a:lnTo>
                    <a:pt x="0" y="49450"/>
                  </a:lnTo>
                  <a:lnTo>
                    <a:pt x="4391" y="54990"/>
                  </a:lnTo>
                  <a:lnTo>
                    <a:pt x="12212" y="58683"/>
                  </a:lnTo>
                  <a:lnTo>
                    <a:pt x="22320" y="61145"/>
                  </a:lnTo>
                  <a:lnTo>
                    <a:pt x="31505" y="60340"/>
                  </a:lnTo>
                  <a:lnTo>
                    <a:pt x="40076" y="57356"/>
                  </a:lnTo>
                  <a:lnTo>
                    <a:pt x="48237" y="52919"/>
                  </a:lnTo>
                  <a:lnTo>
                    <a:pt x="52454" y="46291"/>
                  </a:lnTo>
                  <a:lnTo>
                    <a:pt x="54042" y="38202"/>
                  </a:lnTo>
                  <a:lnTo>
                    <a:pt x="53877" y="29138"/>
                  </a:lnTo>
                  <a:lnTo>
                    <a:pt x="50096" y="24320"/>
                  </a:lnTo>
                  <a:lnTo>
                    <a:pt x="43906" y="22331"/>
                  </a:lnTo>
                  <a:lnTo>
                    <a:pt x="36108" y="22228"/>
                  </a:lnTo>
                  <a:lnTo>
                    <a:pt x="28462" y="24607"/>
                  </a:lnTo>
                  <a:lnTo>
                    <a:pt x="20918" y="28640"/>
                  </a:lnTo>
                  <a:lnTo>
                    <a:pt x="13442" y="33775"/>
                  </a:lnTo>
                  <a:lnTo>
                    <a:pt x="10905" y="40870"/>
                  </a:lnTo>
                  <a:lnTo>
                    <a:pt x="11660" y="49269"/>
                  </a:lnTo>
                  <a:lnTo>
                    <a:pt x="14611" y="58540"/>
                  </a:lnTo>
                  <a:lnTo>
                    <a:pt x="21472" y="63497"/>
                  </a:lnTo>
                  <a:lnTo>
                    <a:pt x="30940" y="65578"/>
                  </a:lnTo>
                  <a:lnTo>
                    <a:pt x="42146" y="65742"/>
                  </a:lnTo>
                  <a:lnTo>
                    <a:pt x="48393" y="62181"/>
                  </a:lnTo>
                  <a:lnTo>
                    <a:pt x="51335" y="56136"/>
                  </a:lnTo>
                  <a:lnTo>
                    <a:pt x="52072" y="48436"/>
                  </a:lnTo>
                  <a:lnTo>
                    <a:pt x="51340" y="39632"/>
                  </a:lnTo>
                  <a:lnTo>
                    <a:pt x="49629" y="30092"/>
                  </a:lnTo>
                  <a:lnTo>
                    <a:pt x="425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498526" y="1802475"/>
            <a:ext cx="1902551" cy="2326861"/>
            <a:chOff x="1498526" y="1802475"/>
            <a:chExt cx="1902551" cy="2326861"/>
          </a:xfrm>
        </p:grpSpPr>
        <p:sp>
          <p:nvSpPr>
            <p:cNvPr id="55" name="Freeform 54"/>
            <p:cNvSpPr/>
            <p:nvPr/>
          </p:nvSpPr>
          <p:spPr>
            <a:xfrm>
              <a:off x="2425948" y="3099928"/>
              <a:ext cx="73616" cy="59604"/>
            </a:xfrm>
            <a:custGeom>
              <a:avLst/>
              <a:gdLst/>
              <a:ahLst/>
              <a:cxnLst/>
              <a:rect l="0" t="0" r="0" b="0"/>
              <a:pathLst>
                <a:path w="73616" h="59604">
                  <a:moveTo>
                    <a:pt x="8561" y="5332"/>
                  </a:moveTo>
                  <a:lnTo>
                    <a:pt x="2715" y="22869"/>
                  </a:lnTo>
                  <a:lnTo>
                    <a:pt x="3440" y="31705"/>
                  </a:lnTo>
                  <a:lnTo>
                    <a:pt x="6370" y="41267"/>
                  </a:lnTo>
                  <a:lnTo>
                    <a:pt x="10771" y="51311"/>
                  </a:lnTo>
                  <a:lnTo>
                    <a:pt x="17375" y="56784"/>
                  </a:lnTo>
                  <a:lnTo>
                    <a:pt x="25449" y="59210"/>
                  </a:lnTo>
                  <a:lnTo>
                    <a:pt x="34502" y="59603"/>
                  </a:lnTo>
                  <a:lnTo>
                    <a:pt x="44207" y="57418"/>
                  </a:lnTo>
                  <a:lnTo>
                    <a:pt x="54348" y="53514"/>
                  </a:lnTo>
                  <a:lnTo>
                    <a:pt x="64779" y="48465"/>
                  </a:lnTo>
                  <a:lnTo>
                    <a:pt x="70510" y="40205"/>
                  </a:lnTo>
                  <a:lnTo>
                    <a:pt x="73107" y="29804"/>
                  </a:lnTo>
                  <a:lnTo>
                    <a:pt x="73615" y="17976"/>
                  </a:lnTo>
                  <a:lnTo>
                    <a:pt x="69059" y="10091"/>
                  </a:lnTo>
                  <a:lnTo>
                    <a:pt x="61128" y="4834"/>
                  </a:lnTo>
                  <a:lnTo>
                    <a:pt x="50947" y="1329"/>
                  </a:lnTo>
                  <a:lnTo>
                    <a:pt x="40489" y="1440"/>
                  </a:lnTo>
                  <a:lnTo>
                    <a:pt x="29846" y="3961"/>
                  </a:lnTo>
                  <a:lnTo>
                    <a:pt x="19080" y="8088"/>
                  </a:lnTo>
                  <a:lnTo>
                    <a:pt x="13127" y="14510"/>
                  </a:lnTo>
                  <a:lnTo>
                    <a:pt x="10381" y="22463"/>
                  </a:lnTo>
                  <a:lnTo>
                    <a:pt x="9775" y="31434"/>
                  </a:lnTo>
                  <a:lnTo>
                    <a:pt x="13040" y="38639"/>
                  </a:lnTo>
                  <a:lnTo>
                    <a:pt x="18888" y="44666"/>
                  </a:lnTo>
                  <a:lnTo>
                    <a:pt x="26457" y="49907"/>
                  </a:lnTo>
                  <a:lnTo>
                    <a:pt x="33950" y="49731"/>
                  </a:lnTo>
                  <a:lnTo>
                    <a:pt x="41393" y="45942"/>
                  </a:lnTo>
                  <a:lnTo>
                    <a:pt x="48801" y="39747"/>
                  </a:lnTo>
                  <a:lnTo>
                    <a:pt x="52517" y="31945"/>
                  </a:lnTo>
                  <a:lnTo>
                    <a:pt x="53770" y="23074"/>
                  </a:lnTo>
                  <a:lnTo>
                    <a:pt x="53383" y="13490"/>
                  </a:lnTo>
                  <a:lnTo>
                    <a:pt x="48230" y="7100"/>
                  </a:lnTo>
                  <a:lnTo>
                    <a:pt x="39901" y="2840"/>
                  </a:lnTo>
                  <a:lnTo>
                    <a:pt x="29454" y="0"/>
                  </a:lnTo>
                  <a:lnTo>
                    <a:pt x="20043" y="554"/>
                  </a:lnTo>
                  <a:lnTo>
                    <a:pt x="11322" y="3370"/>
                  </a:lnTo>
                  <a:lnTo>
                    <a:pt x="3060" y="7694"/>
                  </a:lnTo>
                  <a:lnTo>
                    <a:pt x="0" y="14248"/>
                  </a:lnTo>
                  <a:lnTo>
                    <a:pt x="406" y="22288"/>
                  </a:lnTo>
                  <a:lnTo>
                    <a:pt x="30584" y="383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434509" y="2940086"/>
              <a:ext cx="11012" cy="66071"/>
            </a:xfrm>
            <a:custGeom>
              <a:avLst/>
              <a:gdLst/>
              <a:ahLst/>
              <a:cxnLst/>
              <a:rect l="0" t="0" r="0" b="0"/>
              <a:pathLst>
                <a:path w="11012" h="66071">
                  <a:moveTo>
                    <a:pt x="11011" y="66070"/>
                  </a:moveTo>
                  <a:lnTo>
                    <a:pt x="7749" y="5628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725702" y="2653786"/>
              <a:ext cx="94212" cy="104993"/>
            </a:xfrm>
            <a:custGeom>
              <a:avLst/>
              <a:gdLst/>
              <a:ahLst/>
              <a:cxnLst/>
              <a:rect l="0" t="0" r="0" b="0"/>
              <a:pathLst>
                <a:path w="94212" h="104993">
                  <a:moveTo>
                    <a:pt x="39154" y="66069"/>
                  </a:moveTo>
                  <a:lnTo>
                    <a:pt x="50845" y="77760"/>
                  </a:lnTo>
                  <a:lnTo>
                    <a:pt x="56736" y="78757"/>
                  </a:lnTo>
                  <a:lnTo>
                    <a:pt x="63110" y="76975"/>
                  </a:lnTo>
                  <a:lnTo>
                    <a:pt x="69807" y="73340"/>
                  </a:lnTo>
                  <a:lnTo>
                    <a:pt x="70601" y="69693"/>
                  </a:lnTo>
                  <a:lnTo>
                    <a:pt x="67459" y="66038"/>
                  </a:lnTo>
                  <a:lnTo>
                    <a:pt x="61695" y="62378"/>
                  </a:lnTo>
                  <a:lnTo>
                    <a:pt x="54181" y="61161"/>
                  </a:lnTo>
                  <a:lnTo>
                    <a:pt x="45501" y="61574"/>
                  </a:lnTo>
                  <a:lnTo>
                    <a:pt x="36044" y="63072"/>
                  </a:lnTo>
                  <a:lnTo>
                    <a:pt x="26069" y="65294"/>
                  </a:lnTo>
                  <a:lnTo>
                    <a:pt x="15749" y="68000"/>
                  </a:lnTo>
                  <a:lnTo>
                    <a:pt x="5198" y="71027"/>
                  </a:lnTo>
                  <a:lnTo>
                    <a:pt x="611" y="76715"/>
                  </a:lnTo>
                  <a:lnTo>
                    <a:pt x="0" y="84178"/>
                  </a:lnTo>
                  <a:lnTo>
                    <a:pt x="2040" y="92824"/>
                  </a:lnTo>
                  <a:lnTo>
                    <a:pt x="8293" y="98588"/>
                  </a:lnTo>
                  <a:lnTo>
                    <a:pt x="17357" y="102430"/>
                  </a:lnTo>
                  <a:lnTo>
                    <a:pt x="28293" y="104992"/>
                  </a:lnTo>
                  <a:lnTo>
                    <a:pt x="39254" y="104253"/>
                  </a:lnTo>
                  <a:lnTo>
                    <a:pt x="50232" y="101313"/>
                  </a:lnTo>
                  <a:lnTo>
                    <a:pt x="61222" y="96906"/>
                  </a:lnTo>
                  <a:lnTo>
                    <a:pt x="70995" y="91521"/>
                  </a:lnTo>
                  <a:lnTo>
                    <a:pt x="79957" y="85484"/>
                  </a:lnTo>
                  <a:lnTo>
                    <a:pt x="88379" y="79012"/>
                  </a:lnTo>
                  <a:lnTo>
                    <a:pt x="90323" y="71027"/>
                  </a:lnTo>
                  <a:lnTo>
                    <a:pt x="87949" y="62034"/>
                  </a:lnTo>
                  <a:lnTo>
                    <a:pt x="82695" y="52367"/>
                  </a:lnTo>
                  <a:lnTo>
                    <a:pt x="74299" y="44699"/>
                  </a:lnTo>
                  <a:lnTo>
                    <a:pt x="63807" y="38364"/>
                  </a:lnTo>
                  <a:lnTo>
                    <a:pt x="51919" y="32917"/>
                  </a:lnTo>
                  <a:lnTo>
                    <a:pt x="41546" y="31733"/>
                  </a:lnTo>
                  <a:lnTo>
                    <a:pt x="32184" y="33390"/>
                  </a:lnTo>
                  <a:lnTo>
                    <a:pt x="23496" y="36942"/>
                  </a:lnTo>
                  <a:lnTo>
                    <a:pt x="21374" y="40534"/>
                  </a:lnTo>
                  <a:lnTo>
                    <a:pt x="23630" y="44151"/>
                  </a:lnTo>
                  <a:lnTo>
                    <a:pt x="28805" y="47787"/>
                  </a:lnTo>
                  <a:lnTo>
                    <a:pt x="37148" y="48987"/>
                  </a:lnTo>
                  <a:lnTo>
                    <a:pt x="47605" y="48563"/>
                  </a:lnTo>
                  <a:lnTo>
                    <a:pt x="59470" y="47058"/>
                  </a:lnTo>
                  <a:lnTo>
                    <a:pt x="69827" y="43607"/>
                  </a:lnTo>
                  <a:lnTo>
                    <a:pt x="79179" y="38859"/>
                  </a:lnTo>
                  <a:lnTo>
                    <a:pt x="9421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498526" y="1802475"/>
              <a:ext cx="1902551" cy="2326861"/>
            </a:xfrm>
            <a:custGeom>
              <a:avLst/>
              <a:gdLst/>
              <a:ahLst/>
              <a:cxnLst/>
              <a:rect l="0" t="0" r="0" b="0"/>
              <a:pathLst>
                <a:path w="1902551" h="2326861">
                  <a:moveTo>
                    <a:pt x="0" y="2326860"/>
                  </a:moveTo>
                  <a:lnTo>
                    <a:pt x="27219" y="2290925"/>
                  </a:lnTo>
                  <a:lnTo>
                    <a:pt x="84082" y="2231901"/>
                  </a:lnTo>
                  <a:lnTo>
                    <a:pt x="166886" y="2148965"/>
                  </a:lnTo>
                  <a:lnTo>
                    <a:pt x="220457" y="2086676"/>
                  </a:lnTo>
                  <a:lnTo>
                    <a:pt x="270168" y="2035123"/>
                  </a:lnTo>
                  <a:lnTo>
                    <a:pt x="319547" y="1976588"/>
                  </a:lnTo>
                  <a:lnTo>
                    <a:pt x="565264" y="1669832"/>
                  </a:lnTo>
                  <a:lnTo>
                    <a:pt x="653353" y="1550240"/>
                  </a:lnTo>
                  <a:lnTo>
                    <a:pt x="703245" y="1488260"/>
                  </a:lnTo>
                  <a:lnTo>
                    <a:pt x="921317" y="1225690"/>
                  </a:lnTo>
                  <a:lnTo>
                    <a:pt x="976364" y="1153785"/>
                  </a:lnTo>
                  <a:lnTo>
                    <a:pt x="1016329" y="1106871"/>
                  </a:lnTo>
                  <a:lnTo>
                    <a:pt x="1057337" y="1061550"/>
                  </a:lnTo>
                  <a:lnTo>
                    <a:pt x="1116042" y="994763"/>
                  </a:lnTo>
                  <a:lnTo>
                    <a:pt x="1178161" y="928481"/>
                  </a:lnTo>
                  <a:lnTo>
                    <a:pt x="1235855" y="861125"/>
                  </a:lnTo>
                  <a:lnTo>
                    <a:pt x="1290471" y="788693"/>
                  </a:lnTo>
                  <a:lnTo>
                    <a:pt x="1339416" y="720195"/>
                  </a:lnTo>
                  <a:lnTo>
                    <a:pt x="1390895" y="653406"/>
                  </a:lnTo>
                  <a:lnTo>
                    <a:pt x="1438911" y="588346"/>
                  </a:lnTo>
                  <a:lnTo>
                    <a:pt x="1521583" y="492256"/>
                  </a:lnTo>
                  <a:lnTo>
                    <a:pt x="1566814" y="436736"/>
                  </a:lnTo>
                  <a:lnTo>
                    <a:pt x="1624719" y="370737"/>
                  </a:lnTo>
                  <a:lnTo>
                    <a:pt x="1676034" y="303323"/>
                  </a:lnTo>
                  <a:lnTo>
                    <a:pt x="1727090" y="242516"/>
                  </a:lnTo>
                  <a:lnTo>
                    <a:pt x="1780383" y="177377"/>
                  </a:lnTo>
                  <a:lnTo>
                    <a:pt x="1827613" y="106558"/>
                  </a:lnTo>
                  <a:lnTo>
                    <a:pt x="1879289" y="36047"/>
                  </a:lnTo>
                  <a:lnTo>
                    <a:pt x="1901325" y="9145"/>
                  </a:lnTo>
                  <a:lnTo>
                    <a:pt x="1902550" y="6013"/>
                  </a:lnTo>
                  <a:lnTo>
                    <a:pt x="1899696" y="6373"/>
                  </a:lnTo>
                  <a:lnTo>
                    <a:pt x="1885514" y="14521"/>
                  </a:lnTo>
                  <a:lnTo>
                    <a:pt x="1839795" y="43134"/>
                  </a:lnTo>
                  <a:lnTo>
                    <a:pt x="1818515" y="54106"/>
                  </a:lnTo>
                  <a:lnTo>
                    <a:pt x="1781653" y="77825"/>
                  </a:lnTo>
                  <a:lnTo>
                    <a:pt x="1762087" y="87876"/>
                  </a:lnTo>
                  <a:lnTo>
                    <a:pt x="1710298" y="121365"/>
                  </a:lnTo>
                  <a:lnTo>
                    <a:pt x="1674796" y="137199"/>
                  </a:lnTo>
                  <a:lnTo>
                    <a:pt x="1664662" y="137876"/>
                  </a:lnTo>
                  <a:lnTo>
                    <a:pt x="1655459" y="135880"/>
                  </a:lnTo>
                  <a:lnTo>
                    <a:pt x="1646876" y="132103"/>
                  </a:lnTo>
                  <a:lnTo>
                    <a:pt x="1643601" y="127137"/>
                  </a:lnTo>
                  <a:lnTo>
                    <a:pt x="1643865" y="121380"/>
                  </a:lnTo>
                  <a:lnTo>
                    <a:pt x="1655928" y="98323"/>
                  </a:lnTo>
                  <a:lnTo>
                    <a:pt x="1661871" y="88712"/>
                  </a:lnTo>
                  <a:lnTo>
                    <a:pt x="1681525" y="71508"/>
                  </a:lnTo>
                  <a:lnTo>
                    <a:pt x="1734020" y="40524"/>
                  </a:lnTo>
                  <a:lnTo>
                    <a:pt x="1790294" y="12064"/>
                  </a:lnTo>
                  <a:lnTo>
                    <a:pt x="1814867" y="1960"/>
                  </a:lnTo>
                  <a:lnTo>
                    <a:pt x="1826559" y="0"/>
                  </a:lnTo>
                  <a:lnTo>
                    <a:pt x="1849338" y="1085"/>
                  </a:lnTo>
                  <a:lnTo>
                    <a:pt x="1859327" y="5534"/>
                  </a:lnTo>
                  <a:lnTo>
                    <a:pt x="1876952" y="20265"/>
                  </a:lnTo>
                  <a:lnTo>
                    <a:pt x="1882631" y="31779"/>
                  </a:lnTo>
                  <a:lnTo>
                    <a:pt x="1888941" y="60886"/>
                  </a:lnTo>
                  <a:lnTo>
                    <a:pt x="1888483" y="87689"/>
                  </a:lnTo>
                  <a:lnTo>
                    <a:pt x="1881346" y="126677"/>
                  </a:lnTo>
                  <a:lnTo>
                    <a:pt x="1871965" y="168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654415" y="121127"/>
            <a:ext cx="2736926" cy="363382"/>
            <a:chOff x="4654415" y="121127"/>
            <a:chExt cx="2736926" cy="363382"/>
          </a:xfrm>
        </p:grpSpPr>
        <p:sp>
          <p:nvSpPr>
            <p:cNvPr id="60" name="Freeform 59"/>
            <p:cNvSpPr/>
            <p:nvPr/>
          </p:nvSpPr>
          <p:spPr>
            <a:xfrm>
              <a:off x="4654415" y="225120"/>
              <a:ext cx="268707" cy="255051"/>
            </a:xfrm>
            <a:custGeom>
              <a:avLst/>
              <a:gdLst/>
              <a:ahLst/>
              <a:cxnLst/>
              <a:rect l="0" t="0" r="0" b="0"/>
              <a:pathLst>
                <a:path w="268707" h="255051">
                  <a:moveTo>
                    <a:pt x="268706" y="50169"/>
                  </a:moveTo>
                  <a:lnTo>
                    <a:pt x="232208" y="13670"/>
                  </a:lnTo>
                  <a:lnTo>
                    <a:pt x="221127" y="7483"/>
                  </a:lnTo>
                  <a:lnTo>
                    <a:pt x="208846" y="3359"/>
                  </a:lnTo>
                  <a:lnTo>
                    <a:pt x="195765" y="610"/>
                  </a:lnTo>
                  <a:lnTo>
                    <a:pt x="180927" y="0"/>
                  </a:lnTo>
                  <a:lnTo>
                    <a:pt x="164917" y="817"/>
                  </a:lnTo>
                  <a:lnTo>
                    <a:pt x="148126" y="2586"/>
                  </a:lnTo>
                  <a:lnTo>
                    <a:pt x="134485" y="6212"/>
                  </a:lnTo>
                  <a:lnTo>
                    <a:pt x="122944" y="11076"/>
                  </a:lnTo>
                  <a:lnTo>
                    <a:pt x="112804" y="16766"/>
                  </a:lnTo>
                  <a:lnTo>
                    <a:pt x="102372" y="23006"/>
                  </a:lnTo>
                  <a:lnTo>
                    <a:pt x="80994" y="36465"/>
                  </a:lnTo>
                  <a:lnTo>
                    <a:pt x="71378" y="44703"/>
                  </a:lnTo>
                  <a:lnTo>
                    <a:pt x="62520" y="53866"/>
                  </a:lnTo>
                  <a:lnTo>
                    <a:pt x="54168" y="63645"/>
                  </a:lnTo>
                  <a:lnTo>
                    <a:pt x="46153" y="72611"/>
                  </a:lnTo>
                  <a:lnTo>
                    <a:pt x="30722" y="89099"/>
                  </a:lnTo>
                  <a:lnTo>
                    <a:pt x="24404" y="98146"/>
                  </a:lnTo>
                  <a:lnTo>
                    <a:pt x="18969" y="107847"/>
                  </a:lnTo>
                  <a:lnTo>
                    <a:pt x="14123" y="117985"/>
                  </a:lnTo>
                  <a:lnTo>
                    <a:pt x="9668" y="128414"/>
                  </a:lnTo>
                  <a:lnTo>
                    <a:pt x="5475" y="139038"/>
                  </a:lnTo>
                  <a:lnTo>
                    <a:pt x="1456" y="149790"/>
                  </a:lnTo>
                  <a:lnTo>
                    <a:pt x="0" y="161853"/>
                  </a:lnTo>
                  <a:lnTo>
                    <a:pt x="253" y="174788"/>
                  </a:lnTo>
                  <a:lnTo>
                    <a:pt x="1645" y="188306"/>
                  </a:lnTo>
                  <a:lnTo>
                    <a:pt x="6243" y="199765"/>
                  </a:lnTo>
                  <a:lnTo>
                    <a:pt x="12979" y="209851"/>
                  </a:lnTo>
                  <a:lnTo>
                    <a:pt x="21141" y="219023"/>
                  </a:lnTo>
                  <a:lnTo>
                    <a:pt x="32699" y="227584"/>
                  </a:lnTo>
                  <a:lnTo>
                    <a:pt x="46522" y="235738"/>
                  </a:lnTo>
                  <a:lnTo>
                    <a:pt x="61856" y="243622"/>
                  </a:lnTo>
                  <a:lnTo>
                    <a:pt x="78195" y="248877"/>
                  </a:lnTo>
                  <a:lnTo>
                    <a:pt x="95206" y="252381"/>
                  </a:lnTo>
                  <a:lnTo>
                    <a:pt x="112664" y="254717"/>
                  </a:lnTo>
                  <a:lnTo>
                    <a:pt x="130420" y="255050"/>
                  </a:lnTo>
                  <a:lnTo>
                    <a:pt x="148375" y="254049"/>
                  </a:lnTo>
                  <a:lnTo>
                    <a:pt x="213649" y="2483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099306" y="330346"/>
              <a:ext cx="132140" cy="33036"/>
            </a:xfrm>
            <a:custGeom>
              <a:avLst/>
              <a:gdLst/>
              <a:ahLst/>
              <a:cxnLst/>
              <a:rect l="0" t="0" r="0" b="0"/>
              <a:pathLst>
                <a:path w="132140" h="33036">
                  <a:moveTo>
                    <a:pt x="0" y="33035"/>
                  </a:moveTo>
                  <a:lnTo>
                    <a:pt x="23383" y="27189"/>
                  </a:lnTo>
                  <a:lnTo>
                    <a:pt x="51176" y="21057"/>
                  </a:lnTo>
                  <a:lnTo>
                    <a:pt x="67153" y="17708"/>
                  </a:lnTo>
                  <a:lnTo>
                    <a:pt x="81474" y="14253"/>
                  </a:lnTo>
                  <a:lnTo>
                    <a:pt x="94692" y="10725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110318" y="385404"/>
              <a:ext cx="187198" cy="11013"/>
            </a:xfrm>
            <a:custGeom>
              <a:avLst/>
              <a:gdLst/>
              <a:ahLst/>
              <a:cxnLst/>
              <a:rect l="0" t="0" r="0" b="0"/>
              <a:pathLst>
                <a:path w="187198" h="11013">
                  <a:moveTo>
                    <a:pt x="0" y="11012"/>
                  </a:moveTo>
                  <a:lnTo>
                    <a:pt x="29229" y="11012"/>
                  </a:lnTo>
                  <a:lnTo>
                    <a:pt x="41509" y="9788"/>
                  </a:lnTo>
                  <a:lnTo>
                    <a:pt x="53366" y="7749"/>
                  </a:lnTo>
                  <a:lnTo>
                    <a:pt x="64942" y="5166"/>
                  </a:lnTo>
                  <a:lnTo>
                    <a:pt x="80000" y="3444"/>
                  </a:lnTo>
                  <a:lnTo>
                    <a:pt x="97380" y="2296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517746" y="242254"/>
              <a:ext cx="102442" cy="209220"/>
            </a:xfrm>
            <a:custGeom>
              <a:avLst/>
              <a:gdLst/>
              <a:ahLst/>
              <a:cxnLst/>
              <a:rect l="0" t="0" r="0" b="0"/>
              <a:pathLst>
                <a:path w="102442" h="209220">
                  <a:moveTo>
                    <a:pt x="44046" y="0"/>
                  </a:moveTo>
                  <a:lnTo>
                    <a:pt x="32355" y="11691"/>
                  </a:lnTo>
                  <a:lnTo>
                    <a:pt x="27687" y="18806"/>
                  </a:lnTo>
                  <a:lnTo>
                    <a:pt x="23352" y="27219"/>
                  </a:lnTo>
                  <a:lnTo>
                    <a:pt x="19239" y="36499"/>
                  </a:lnTo>
                  <a:lnTo>
                    <a:pt x="20167" y="43908"/>
                  </a:lnTo>
                  <a:lnTo>
                    <a:pt x="24456" y="50072"/>
                  </a:lnTo>
                  <a:lnTo>
                    <a:pt x="30986" y="55404"/>
                  </a:lnTo>
                  <a:lnTo>
                    <a:pt x="39010" y="61406"/>
                  </a:lnTo>
                  <a:lnTo>
                    <a:pt x="57714" y="74601"/>
                  </a:lnTo>
                  <a:lnTo>
                    <a:pt x="66617" y="81545"/>
                  </a:lnTo>
                  <a:lnTo>
                    <a:pt x="74999" y="88621"/>
                  </a:lnTo>
                  <a:lnTo>
                    <a:pt x="83034" y="95786"/>
                  </a:lnTo>
                  <a:lnTo>
                    <a:pt x="89614" y="104233"/>
                  </a:lnTo>
                  <a:lnTo>
                    <a:pt x="95224" y="113535"/>
                  </a:lnTo>
                  <a:lnTo>
                    <a:pt x="100188" y="123407"/>
                  </a:lnTo>
                  <a:lnTo>
                    <a:pt x="102274" y="133658"/>
                  </a:lnTo>
                  <a:lnTo>
                    <a:pt x="102441" y="144163"/>
                  </a:lnTo>
                  <a:lnTo>
                    <a:pt x="101328" y="154837"/>
                  </a:lnTo>
                  <a:lnTo>
                    <a:pt x="98140" y="164400"/>
                  </a:lnTo>
                  <a:lnTo>
                    <a:pt x="93568" y="173222"/>
                  </a:lnTo>
                  <a:lnTo>
                    <a:pt x="88072" y="181551"/>
                  </a:lnTo>
                  <a:lnTo>
                    <a:pt x="80738" y="188327"/>
                  </a:lnTo>
                  <a:lnTo>
                    <a:pt x="72178" y="194068"/>
                  </a:lnTo>
                  <a:lnTo>
                    <a:pt x="62801" y="199118"/>
                  </a:lnTo>
                  <a:lnTo>
                    <a:pt x="51655" y="202485"/>
                  </a:lnTo>
                  <a:lnTo>
                    <a:pt x="39331" y="204730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561792" y="220231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0"/>
                  </a:moveTo>
                  <a:lnTo>
                    <a:pt x="29229" y="5845"/>
                  </a:lnTo>
                  <a:lnTo>
                    <a:pt x="42732" y="7567"/>
                  </a:lnTo>
                  <a:lnTo>
                    <a:pt x="56629" y="8715"/>
                  </a:lnTo>
                  <a:lnTo>
                    <a:pt x="70787" y="9481"/>
                  </a:lnTo>
                  <a:lnTo>
                    <a:pt x="83897" y="11214"/>
                  </a:lnTo>
                  <a:lnTo>
                    <a:pt x="96307" y="13594"/>
                  </a:lnTo>
                  <a:lnTo>
                    <a:pt x="13213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826069" y="407427"/>
              <a:ext cx="11013" cy="22024"/>
            </a:xfrm>
            <a:custGeom>
              <a:avLst/>
              <a:gdLst/>
              <a:ahLst/>
              <a:cxnLst/>
              <a:rect l="0" t="0" r="0" b="0"/>
              <a:pathLst>
                <a:path w="11013" h="22024">
                  <a:moveTo>
                    <a:pt x="0" y="0"/>
                  </a:moveTo>
                  <a:lnTo>
                    <a:pt x="1101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925173" y="154161"/>
              <a:ext cx="154163" cy="308325"/>
            </a:xfrm>
            <a:custGeom>
              <a:avLst/>
              <a:gdLst/>
              <a:ahLst/>
              <a:cxnLst/>
              <a:rect l="0" t="0" r="0" b="0"/>
              <a:pathLst>
                <a:path w="154163" h="308325">
                  <a:moveTo>
                    <a:pt x="154162" y="0"/>
                  </a:moveTo>
                  <a:lnTo>
                    <a:pt x="136625" y="5846"/>
                  </a:lnTo>
                  <a:lnTo>
                    <a:pt x="129013" y="10015"/>
                  </a:lnTo>
                  <a:lnTo>
                    <a:pt x="121491" y="15241"/>
                  </a:lnTo>
                  <a:lnTo>
                    <a:pt x="114028" y="21173"/>
                  </a:lnTo>
                  <a:lnTo>
                    <a:pt x="105383" y="27574"/>
                  </a:lnTo>
                  <a:lnTo>
                    <a:pt x="85990" y="41212"/>
                  </a:lnTo>
                  <a:lnTo>
                    <a:pt x="76903" y="48274"/>
                  </a:lnTo>
                  <a:lnTo>
                    <a:pt x="68397" y="55429"/>
                  </a:lnTo>
                  <a:lnTo>
                    <a:pt x="60281" y="62647"/>
                  </a:lnTo>
                  <a:lnTo>
                    <a:pt x="53646" y="71129"/>
                  </a:lnTo>
                  <a:lnTo>
                    <a:pt x="47999" y="80454"/>
                  </a:lnTo>
                  <a:lnTo>
                    <a:pt x="43011" y="90341"/>
                  </a:lnTo>
                  <a:lnTo>
                    <a:pt x="38462" y="100603"/>
                  </a:lnTo>
                  <a:lnTo>
                    <a:pt x="34207" y="111115"/>
                  </a:lnTo>
                  <a:lnTo>
                    <a:pt x="30146" y="121794"/>
                  </a:lnTo>
                  <a:lnTo>
                    <a:pt x="32332" y="128913"/>
                  </a:lnTo>
                  <a:lnTo>
                    <a:pt x="38684" y="133659"/>
                  </a:lnTo>
                  <a:lnTo>
                    <a:pt x="47813" y="136823"/>
                  </a:lnTo>
                  <a:lnTo>
                    <a:pt x="58793" y="138932"/>
                  </a:lnTo>
                  <a:lnTo>
                    <a:pt x="71006" y="140338"/>
                  </a:lnTo>
                  <a:lnTo>
                    <a:pt x="84043" y="141276"/>
                  </a:lnTo>
                  <a:lnTo>
                    <a:pt x="96405" y="144348"/>
                  </a:lnTo>
                  <a:lnTo>
                    <a:pt x="108317" y="148843"/>
                  </a:lnTo>
                  <a:lnTo>
                    <a:pt x="119928" y="154286"/>
                  </a:lnTo>
                  <a:lnTo>
                    <a:pt x="127669" y="162810"/>
                  </a:lnTo>
                  <a:lnTo>
                    <a:pt x="132830" y="173386"/>
                  </a:lnTo>
                  <a:lnTo>
                    <a:pt x="136270" y="185330"/>
                  </a:lnTo>
                  <a:lnTo>
                    <a:pt x="137341" y="196964"/>
                  </a:lnTo>
                  <a:lnTo>
                    <a:pt x="136830" y="208390"/>
                  </a:lnTo>
                  <a:lnTo>
                    <a:pt x="135267" y="219679"/>
                  </a:lnTo>
                  <a:lnTo>
                    <a:pt x="130554" y="232098"/>
                  </a:lnTo>
                  <a:lnTo>
                    <a:pt x="123741" y="245272"/>
                  </a:lnTo>
                  <a:lnTo>
                    <a:pt x="115529" y="258948"/>
                  </a:lnTo>
                  <a:lnTo>
                    <a:pt x="105160" y="270513"/>
                  </a:lnTo>
                  <a:lnTo>
                    <a:pt x="93353" y="280670"/>
                  </a:lnTo>
                  <a:lnTo>
                    <a:pt x="80588" y="289888"/>
                  </a:lnTo>
                  <a:lnTo>
                    <a:pt x="68408" y="297257"/>
                  </a:lnTo>
                  <a:lnTo>
                    <a:pt x="56617" y="303393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55520" y="330346"/>
              <a:ext cx="110117" cy="132140"/>
            </a:xfrm>
            <a:custGeom>
              <a:avLst/>
              <a:gdLst/>
              <a:ahLst/>
              <a:cxnLst/>
              <a:rect l="0" t="0" r="0" b="0"/>
              <a:pathLst>
                <a:path w="110117" h="132140">
                  <a:moveTo>
                    <a:pt x="0" y="0"/>
                  </a:moveTo>
                  <a:lnTo>
                    <a:pt x="30654" y="45980"/>
                  </a:lnTo>
                  <a:lnTo>
                    <a:pt x="38788" y="56347"/>
                  </a:lnTo>
                  <a:lnTo>
                    <a:pt x="47882" y="66929"/>
                  </a:lnTo>
                  <a:lnTo>
                    <a:pt x="66551" y="87251"/>
                  </a:lnTo>
                  <a:lnTo>
                    <a:pt x="110116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255520" y="297312"/>
              <a:ext cx="132140" cy="187197"/>
            </a:xfrm>
            <a:custGeom>
              <a:avLst/>
              <a:gdLst/>
              <a:ahLst/>
              <a:cxnLst/>
              <a:rect l="0" t="0" r="0" b="0"/>
              <a:pathLst>
                <a:path w="132140" h="187197">
                  <a:moveTo>
                    <a:pt x="132139" y="0"/>
                  </a:moveTo>
                  <a:lnTo>
                    <a:pt x="114602" y="17537"/>
                  </a:lnTo>
                  <a:lnTo>
                    <a:pt x="105766" y="27597"/>
                  </a:lnTo>
                  <a:lnTo>
                    <a:pt x="96205" y="39197"/>
                  </a:lnTo>
                  <a:lnTo>
                    <a:pt x="86160" y="51825"/>
                  </a:lnTo>
                  <a:lnTo>
                    <a:pt x="77016" y="63914"/>
                  </a:lnTo>
                  <a:lnTo>
                    <a:pt x="60331" y="87134"/>
                  </a:lnTo>
                  <a:lnTo>
                    <a:pt x="52456" y="99689"/>
                  </a:lnTo>
                  <a:lnTo>
                    <a:pt x="44759" y="112952"/>
                  </a:lnTo>
                  <a:lnTo>
                    <a:pt x="37180" y="126689"/>
                  </a:lnTo>
                  <a:lnTo>
                    <a:pt x="29681" y="139517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277314" y="121127"/>
              <a:ext cx="165404" cy="297231"/>
            </a:xfrm>
            <a:custGeom>
              <a:avLst/>
              <a:gdLst/>
              <a:ahLst/>
              <a:cxnLst/>
              <a:rect l="0" t="0" r="0" b="0"/>
              <a:pathLst>
                <a:path w="165404" h="297231">
                  <a:moveTo>
                    <a:pt x="66299" y="0"/>
                  </a:moveTo>
                  <a:lnTo>
                    <a:pt x="50972" y="61306"/>
                  </a:lnTo>
                  <a:lnTo>
                    <a:pt x="47516" y="77576"/>
                  </a:lnTo>
                  <a:lnTo>
                    <a:pt x="29537" y="171854"/>
                  </a:lnTo>
                  <a:lnTo>
                    <a:pt x="22228" y="205663"/>
                  </a:lnTo>
                  <a:lnTo>
                    <a:pt x="18566" y="221531"/>
                  </a:lnTo>
                  <a:lnTo>
                    <a:pt x="13677" y="235780"/>
                  </a:lnTo>
                  <a:lnTo>
                    <a:pt x="7972" y="248949"/>
                  </a:lnTo>
                  <a:lnTo>
                    <a:pt x="1720" y="261400"/>
                  </a:lnTo>
                  <a:lnTo>
                    <a:pt x="0" y="272147"/>
                  </a:lnTo>
                  <a:lnTo>
                    <a:pt x="1300" y="281759"/>
                  </a:lnTo>
                  <a:lnTo>
                    <a:pt x="4614" y="290614"/>
                  </a:lnTo>
                  <a:lnTo>
                    <a:pt x="11717" y="295293"/>
                  </a:lnTo>
                  <a:lnTo>
                    <a:pt x="21346" y="297190"/>
                  </a:lnTo>
                  <a:lnTo>
                    <a:pt x="32660" y="297230"/>
                  </a:lnTo>
                  <a:lnTo>
                    <a:pt x="45096" y="296034"/>
                  </a:lnTo>
                  <a:lnTo>
                    <a:pt x="58281" y="294013"/>
                  </a:lnTo>
                  <a:lnTo>
                    <a:pt x="71965" y="291442"/>
                  </a:lnTo>
                  <a:lnTo>
                    <a:pt x="100220" y="285323"/>
                  </a:lnTo>
                  <a:lnTo>
                    <a:pt x="165403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277543" y="309854"/>
              <a:ext cx="132141" cy="9482"/>
            </a:xfrm>
            <a:custGeom>
              <a:avLst/>
              <a:gdLst/>
              <a:ahLst/>
              <a:cxnLst/>
              <a:rect l="0" t="0" r="0" b="0"/>
              <a:pathLst>
                <a:path w="132141" h="9482">
                  <a:moveTo>
                    <a:pt x="0" y="9481"/>
                  </a:moveTo>
                  <a:lnTo>
                    <a:pt x="17538" y="3635"/>
                  </a:lnTo>
                  <a:lnTo>
                    <a:pt x="27598" y="1913"/>
                  </a:lnTo>
                  <a:lnTo>
                    <a:pt x="39198" y="765"/>
                  </a:lnTo>
                  <a:lnTo>
                    <a:pt x="51826" y="0"/>
                  </a:lnTo>
                  <a:lnTo>
                    <a:pt x="65139" y="713"/>
                  </a:lnTo>
                  <a:lnTo>
                    <a:pt x="132140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718006" y="231242"/>
              <a:ext cx="11012" cy="143152"/>
            </a:xfrm>
            <a:custGeom>
              <a:avLst/>
              <a:gdLst/>
              <a:ahLst/>
              <a:cxnLst/>
              <a:rect l="0" t="0" r="0" b="0"/>
              <a:pathLst>
                <a:path w="11012" h="143152">
                  <a:moveTo>
                    <a:pt x="11011" y="0"/>
                  </a:moveTo>
                  <a:lnTo>
                    <a:pt x="5166" y="17537"/>
                  </a:lnTo>
                  <a:lnTo>
                    <a:pt x="3444" y="30044"/>
                  </a:lnTo>
                  <a:lnTo>
                    <a:pt x="2296" y="45723"/>
                  </a:lnTo>
                  <a:lnTo>
                    <a:pt x="1021" y="80273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718006" y="3964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651937" y="308323"/>
              <a:ext cx="165174" cy="44047"/>
            </a:xfrm>
            <a:custGeom>
              <a:avLst/>
              <a:gdLst/>
              <a:ahLst/>
              <a:cxnLst/>
              <a:rect l="0" t="0" r="0" b="0"/>
              <a:pathLst>
                <a:path w="165174" h="44047">
                  <a:moveTo>
                    <a:pt x="0" y="44046"/>
                  </a:moveTo>
                  <a:lnTo>
                    <a:pt x="17537" y="32355"/>
                  </a:lnTo>
                  <a:lnTo>
                    <a:pt x="28821" y="27688"/>
                  </a:lnTo>
                  <a:lnTo>
                    <a:pt x="42460" y="23353"/>
                  </a:lnTo>
                  <a:lnTo>
                    <a:pt x="57671" y="19239"/>
                  </a:lnTo>
                  <a:lnTo>
                    <a:pt x="76376" y="15273"/>
                  </a:lnTo>
                  <a:lnTo>
                    <a:pt x="97410" y="11406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972937" y="220231"/>
              <a:ext cx="126703" cy="242255"/>
            </a:xfrm>
            <a:custGeom>
              <a:avLst/>
              <a:gdLst/>
              <a:ahLst/>
              <a:cxnLst/>
              <a:rect l="0" t="0" r="0" b="0"/>
              <a:pathLst>
                <a:path w="126703" h="242255">
                  <a:moveTo>
                    <a:pt x="20358" y="0"/>
                  </a:moveTo>
                  <a:lnTo>
                    <a:pt x="14513" y="17537"/>
                  </a:lnTo>
                  <a:lnTo>
                    <a:pt x="12790" y="27597"/>
                  </a:lnTo>
                  <a:lnTo>
                    <a:pt x="11642" y="39197"/>
                  </a:lnTo>
                  <a:lnTo>
                    <a:pt x="10877" y="51825"/>
                  </a:lnTo>
                  <a:lnTo>
                    <a:pt x="9143" y="63914"/>
                  </a:lnTo>
                  <a:lnTo>
                    <a:pt x="6764" y="75644"/>
                  </a:lnTo>
                  <a:lnTo>
                    <a:pt x="3954" y="87134"/>
                  </a:lnTo>
                  <a:lnTo>
                    <a:pt x="2081" y="102136"/>
                  </a:lnTo>
                  <a:lnTo>
                    <a:pt x="832" y="119478"/>
                  </a:lnTo>
                  <a:lnTo>
                    <a:pt x="0" y="138380"/>
                  </a:lnTo>
                  <a:lnTo>
                    <a:pt x="668" y="155876"/>
                  </a:lnTo>
                  <a:lnTo>
                    <a:pt x="2337" y="172433"/>
                  </a:lnTo>
                  <a:lnTo>
                    <a:pt x="4674" y="188366"/>
                  </a:lnTo>
                  <a:lnTo>
                    <a:pt x="9901" y="200211"/>
                  </a:lnTo>
                  <a:lnTo>
                    <a:pt x="17058" y="209331"/>
                  </a:lnTo>
                  <a:lnTo>
                    <a:pt x="25498" y="216635"/>
                  </a:lnTo>
                  <a:lnTo>
                    <a:pt x="34796" y="220281"/>
                  </a:lnTo>
                  <a:lnTo>
                    <a:pt x="44665" y="221488"/>
                  </a:lnTo>
                  <a:lnTo>
                    <a:pt x="54916" y="221069"/>
                  </a:lnTo>
                  <a:lnTo>
                    <a:pt x="64196" y="217119"/>
                  </a:lnTo>
                  <a:lnTo>
                    <a:pt x="72830" y="210815"/>
                  </a:lnTo>
                  <a:lnTo>
                    <a:pt x="104269" y="180170"/>
                  </a:lnTo>
                  <a:lnTo>
                    <a:pt x="111780" y="170277"/>
                  </a:lnTo>
                  <a:lnTo>
                    <a:pt x="119235" y="158788"/>
                  </a:lnTo>
                  <a:lnTo>
                    <a:pt x="126652" y="146234"/>
                  </a:lnTo>
                  <a:lnTo>
                    <a:pt x="126702" y="137865"/>
                  </a:lnTo>
                  <a:lnTo>
                    <a:pt x="121842" y="132286"/>
                  </a:lnTo>
                  <a:lnTo>
                    <a:pt x="113707" y="128566"/>
                  </a:lnTo>
                  <a:lnTo>
                    <a:pt x="104614" y="132204"/>
                  </a:lnTo>
                  <a:lnTo>
                    <a:pt x="94881" y="140747"/>
                  </a:lnTo>
                  <a:lnTo>
                    <a:pt x="84722" y="152559"/>
                  </a:lnTo>
                  <a:lnTo>
                    <a:pt x="75503" y="165328"/>
                  </a:lnTo>
                  <a:lnTo>
                    <a:pt x="66909" y="178735"/>
                  </a:lnTo>
                  <a:lnTo>
                    <a:pt x="3137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221380" y="290242"/>
              <a:ext cx="169961" cy="174050"/>
            </a:xfrm>
            <a:custGeom>
              <a:avLst/>
              <a:gdLst/>
              <a:ahLst/>
              <a:cxnLst/>
              <a:rect l="0" t="0" r="0" b="0"/>
              <a:pathLst>
                <a:path w="169961" h="174050">
                  <a:moveTo>
                    <a:pt x="14169" y="62127"/>
                  </a:moveTo>
                  <a:lnTo>
                    <a:pt x="2478" y="73819"/>
                  </a:lnTo>
                  <a:lnTo>
                    <a:pt x="258" y="82157"/>
                  </a:lnTo>
                  <a:lnTo>
                    <a:pt x="0" y="92609"/>
                  </a:lnTo>
                  <a:lnTo>
                    <a:pt x="1053" y="104472"/>
                  </a:lnTo>
                  <a:lnTo>
                    <a:pt x="4202" y="117274"/>
                  </a:lnTo>
                  <a:lnTo>
                    <a:pt x="8748" y="130703"/>
                  </a:lnTo>
                  <a:lnTo>
                    <a:pt x="14225" y="144550"/>
                  </a:lnTo>
                  <a:lnTo>
                    <a:pt x="21548" y="155004"/>
                  </a:lnTo>
                  <a:lnTo>
                    <a:pt x="30099" y="163198"/>
                  </a:lnTo>
                  <a:lnTo>
                    <a:pt x="39472" y="169883"/>
                  </a:lnTo>
                  <a:lnTo>
                    <a:pt x="51837" y="173117"/>
                  </a:lnTo>
                  <a:lnTo>
                    <a:pt x="66198" y="174049"/>
                  </a:lnTo>
                  <a:lnTo>
                    <a:pt x="81890" y="173447"/>
                  </a:lnTo>
                  <a:lnTo>
                    <a:pt x="96022" y="169375"/>
                  </a:lnTo>
                  <a:lnTo>
                    <a:pt x="109113" y="162990"/>
                  </a:lnTo>
                  <a:lnTo>
                    <a:pt x="121511" y="155063"/>
                  </a:lnTo>
                  <a:lnTo>
                    <a:pt x="132223" y="144884"/>
                  </a:lnTo>
                  <a:lnTo>
                    <a:pt x="141813" y="133204"/>
                  </a:lnTo>
                  <a:lnTo>
                    <a:pt x="150652" y="120523"/>
                  </a:lnTo>
                  <a:lnTo>
                    <a:pt x="157769" y="107176"/>
                  </a:lnTo>
                  <a:lnTo>
                    <a:pt x="163737" y="93383"/>
                  </a:lnTo>
                  <a:lnTo>
                    <a:pt x="168939" y="79294"/>
                  </a:lnTo>
                  <a:lnTo>
                    <a:pt x="169960" y="65007"/>
                  </a:lnTo>
                  <a:lnTo>
                    <a:pt x="168193" y="50589"/>
                  </a:lnTo>
                  <a:lnTo>
                    <a:pt x="164569" y="36082"/>
                  </a:lnTo>
                  <a:lnTo>
                    <a:pt x="158482" y="25188"/>
                  </a:lnTo>
                  <a:lnTo>
                    <a:pt x="150754" y="16702"/>
                  </a:lnTo>
                  <a:lnTo>
                    <a:pt x="141931" y="9820"/>
                  </a:lnTo>
                  <a:lnTo>
                    <a:pt x="131155" y="5233"/>
                  </a:lnTo>
                  <a:lnTo>
                    <a:pt x="119077" y="2175"/>
                  </a:lnTo>
                  <a:lnTo>
                    <a:pt x="106131" y="136"/>
                  </a:lnTo>
                  <a:lnTo>
                    <a:pt x="93830" y="0"/>
                  </a:lnTo>
                  <a:lnTo>
                    <a:pt x="81958" y="1133"/>
                  </a:lnTo>
                  <a:lnTo>
                    <a:pt x="36193" y="18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Freeform 76"/>
          <p:cNvSpPr/>
          <p:nvPr/>
        </p:nvSpPr>
        <p:spPr>
          <a:xfrm>
            <a:off x="1477611" y="3898092"/>
            <a:ext cx="153275" cy="154163"/>
          </a:xfrm>
          <a:custGeom>
            <a:avLst/>
            <a:gdLst/>
            <a:ahLst/>
            <a:cxnLst/>
            <a:rect l="0" t="0" r="0" b="0"/>
            <a:pathLst>
              <a:path w="153275" h="154163">
                <a:moveTo>
                  <a:pt x="20915" y="0"/>
                </a:moveTo>
                <a:lnTo>
                  <a:pt x="32606" y="11691"/>
                </a:lnTo>
                <a:lnTo>
                  <a:pt x="39721" y="13912"/>
                </a:lnTo>
                <a:lnTo>
                  <a:pt x="48134" y="14169"/>
                </a:lnTo>
                <a:lnTo>
                  <a:pt x="57414" y="13116"/>
                </a:lnTo>
                <a:lnTo>
                  <a:pt x="61153" y="16085"/>
                </a:lnTo>
                <a:lnTo>
                  <a:pt x="61199" y="21735"/>
                </a:lnTo>
                <a:lnTo>
                  <a:pt x="58783" y="29172"/>
                </a:lnTo>
                <a:lnTo>
                  <a:pt x="57172" y="39024"/>
                </a:lnTo>
                <a:lnTo>
                  <a:pt x="56098" y="50486"/>
                </a:lnTo>
                <a:lnTo>
                  <a:pt x="55382" y="63022"/>
                </a:lnTo>
                <a:lnTo>
                  <a:pt x="57351" y="75049"/>
                </a:lnTo>
                <a:lnTo>
                  <a:pt x="61112" y="86738"/>
                </a:lnTo>
                <a:lnTo>
                  <a:pt x="66065" y="98201"/>
                </a:lnTo>
                <a:lnTo>
                  <a:pt x="73038" y="107067"/>
                </a:lnTo>
                <a:lnTo>
                  <a:pt x="81358" y="114201"/>
                </a:lnTo>
                <a:lnTo>
                  <a:pt x="90574" y="120180"/>
                </a:lnTo>
                <a:lnTo>
                  <a:pt x="100389" y="121719"/>
                </a:lnTo>
                <a:lnTo>
                  <a:pt x="110603" y="120298"/>
                </a:lnTo>
                <a:lnTo>
                  <a:pt x="121083" y="116904"/>
                </a:lnTo>
                <a:lnTo>
                  <a:pt x="129293" y="110971"/>
                </a:lnTo>
                <a:lnTo>
                  <a:pt x="135990" y="103345"/>
                </a:lnTo>
                <a:lnTo>
                  <a:pt x="141678" y="94590"/>
                </a:lnTo>
                <a:lnTo>
                  <a:pt x="144246" y="85083"/>
                </a:lnTo>
                <a:lnTo>
                  <a:pt x="144735" y="75075"/>
                </a:lnTo>
                <a:lnTo>
                  <a:pt x="143837" y="64732"/>
                </a:lnTo>
                <a:lnTo>
                  <a:pt x="140792" y="55390"/>
                </a:lnTo>
                <a:lnTo>
                  <a:pt x="136315" y="46714"/>
                </a:lnTo>
                <a:lnTo>
                  <a:pt x="130883" y="38484"/>
                </a:lnTo>
                <a:lnTo>
                  <a:pt x="122368" y="31773"/>
                </a:lnTo>
                <a:lnTo>
                  <a:pt x="111797" y="26076"/>
                </a:lnTo>
                <a:lnTo>
                  <a:pt x="99855" y="21055"/>
                </a:lnTo>
                <a:lnTo>
                  <a:pt x="88224" y="18930"/>
                </a:lnTo>
                <a:lnTo>
                  <a:pt x="76799" y="18738"/>
                </a:lnTo>
                <a:lnTo>
                  <a:pt x="65512" y="19833"/>
                </a:lnTo>
                <a:lnTo>
                  <a:pt x="54317" y="21786"/>
                </a:lnTo>
                <a:lnTo>
                  <a:pt x="43183" y="24312"/>
                </a:lnTo>
                <a:lnTo>
                  <a:pt x="32090" y="27220"/>
                </a:lnTo>
                <a:lnTo>
                  <a:pt x="22248" y="31605"/>
                </a:lnTo>
                <a:lnTo>
                  <a:pt x="13239" y="36976"/>
                </a:lnTo>
                <a:lnTo>
                  <a:pt x="4786" y="43003"/>
                </a:lnTo>
                <a:lnTo>
                  <a:pt x="1598" y="50692"/>
                </a:lnTo>
                <a:lnTo>
                  <a:pt x="1919" y="59488"/>
                </a:lnTo>
                <a:lnTo>
                  <a:pt x="4581" y="69023"/>
                </a:lnTo>
                <a:lnTo>
                  <a:pt x="11249" y="76603"/>
                </a:lnTo>
                <a:lnTo>
                  <a:pt x="20589" y="82880"/>
                </a:lnTo>
                <a:lnTo>
                  <a:pt x="31709" y="88288"/>
                </a:lnTo>
                <a:lnTo>
                  <a:pt x="42793" y="90670"/>
                </a:lnTo>
                <a:lnTo>
                  <a:pt x="53853" y="91034"/>
                </a:lnTo>
                <a:lnTo>
                  <a:pt x="64897" y="90054"/>
                </a:lnTo>
                <a:lnTo>
                  <a:pt x="73483" y="85729"/>
                </a:lnTo>
                <a:lnTo>
                  <a:pt x="80431" y="79176"/>
                </a:lnTo>
                <a:lnTo>
                  <a:pt x="86286" y="71137"/>
                </a:lnTo>
                <a:lnTo>
                  <a:pt x="87742" y="63330"/>
                </a:lnTo>
                <a:lnTo>
                  <a:pt x="86266" y="55679"/>
                </a:lnTo>
                <a:lnTo>
                  <a:pt x="82835" y="48131"/>
                </a:lnTo>
                <a:lnTo>
                  <a:pt x="78101" y="40652"/>
                </a:lnTo>
                <a:lnTo>
                  <a:pt x="72497" y="33219"/>
                </a:lnTo>
                <a:lnTo>
                  <a:pt x="66315" y="25816"/>
                </a:lnTo>
                <a:lnTo>
                  <a:pt x="58523" y="22105"/>
                </a:lnTo>
                <a:lnTo>
                  <a:pt x="49657" y="20854"/>
                </a:lnTo>
                <a:lnTo>
                  <a:pt x="40077" y="21244"/>
                </a:lnTo>
                <a:lnTo>
                  <a:pt x="30019" y="22727"/>
                </a:lnTo>
                <a:lnTo>
                  <a:pt x="19643" y="24939"/>
                </a:lnTo>
                <a:lnTo>
                  <a:pt x="9056" y="27638"/>
                </a:lnTo>
                <a:lnTo>
                  <a:pt x="3221" y="35554"/>
                </a:lnTo>
                <a:lnTo>
                  <a:pt x="554" y="46949"/>
                </a:lnTo>
                <a:lnTo>
                  <a:pt x="0" y="60664"/>
                </a:lnTo>
                <a:lnTo>
                  <a:pt x="3301" y="73477"/>
                </a:lnTo>
                <a:lnTo>
                  <a:pt x="9173" y="85690"/>
                </a:lnTo>
                <a:lnTo>
                  <a:pt x="16757" y="97503"/>
                </a:lnTo>
                <a:lnTo>
                  <a:pt x="26708" y="107825"/>
                </a:lnTo>
                <a:lnTo>
                  <a:pt x="38236" y="117153"/>
                </a:lnTo>
                <a:lnTo>
                  <a:pt x="50815" y="125818"/>
                </a:lnTo>
                <a:lnTo>
                  <a:pt x="62871" y="132819"/>
                </a:lnTo>
                <a:lnTo>
                  <a:pt x="74580" y="138710"/>
                </a:lnTo>
                <a:lnTo>
                  <a:pt x="86056" y="143861"/>
                </a:lnTo>
                <a:lnTo>
                  <a:pt x="97377" y="144848"/>
                </a:lnTo>
                <a:lnTo>
                  <a:pt x="108595" y="143058"/>
                </a:lnTo>
                <a:lnTo>
                  <a:pt x="119744" y="139418"/>
                </a:lnTo>
                <a:lnTo>
                  <a:pt x="129624" y="134545"/>
                </a:lnTo>
                <a:lnTo>
                  <a:pt x="138657" y="128849"/>
                </a:lnTo>
                <a:lnTo>
                  <a:pt x="147127" y="122604"/>
                </a:lnTo>
                <a:lnTo>
                  <a:pt x="151549" y="114771"/>
                </a:lnTo>
                <a:lnTo>
                  <a:pt x="153274" y="105878"/>
                </a:lnTo>
                <a:lnTo>
                  <a:pt x="153201" y="96279"/>
                </a:lnTo>
                <a:lnTo>
                  <a:pt x="148258" y="87433"/>
                </a:lnTo>
                <a:lnTo>
                  <a:pt x="140068" y="79088"/>
                </a:lnTo>
                <a:lnTo>
                  <a:pt x="129715" y="71078"/>
                </a:lnTo>
                <a:lnTo>
                  <a:pt x="119142" y="68185"/>
                </a:lnTo>
                <a:lnTo>
                  <a:pt x="108423" y="68703"/>
                </a:lnTo>
                <a:lnTo>
                  <a:pt x="97606" y="71496"/>
                </a:lnTo>
                <a:lnTo>
                  <a:pt x="87948" y="75805"/>
                </a:lnTo>
                <a:lnTo>
                  <a:pt x="79062" y="81124"/>
                </a:lnTo>
                <a:lnTo>
                  <a:pt x="70691" y="87118"/>
                </a:lnTo>
                <a:lnTo>
                  <a:pt x="66334" y="94784"/>
                </a:lnTo>
                <a:lnTo>
                  <a:pt x="64653" y="103565"/>
                </a:lnTo>
                <a:lnTo>
                  <a:pt x="64756" y="113089"/>
                </a:lnTo>
                <a:lnTo>
                  <a:pt x="67271" y="121886"/>
                </a:lnTo>
                <a:lnTo>
                  <a:pt x="71395" y="130198"/>
                </a:lnTo>
                <a:lnTo>
                  <a:pt x="64961" y="154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862394" y="3368704"/>
            <a:ext cx="72166" cy="58168"/>
          </a:xfrm>
          <a:custGeom>
            <a:avLst/>
            <a:gdLst/>
            <a:ahLst/>
            <a:cxnLst/>
            <a:rect l="0" t="0" r="0" b="0"/>
            <a:pathLst>
              <a:path w="72166" h="58168">
                <a:moveTo>
                  <a:pt x="65583" y="33868"/>
                </a:moveTo>
                <a:lnTo>
                  <a:pt x="53892" y="22177"/>
                </a:lnTo>
                <a:lnTo>
                  <a:pt x="46777" y="19956"/>
                </a:lnTo>
                <a:lnTo>
                  <a:pt x="38364" y="19699"/>
                </a:lnTo>
                <a:lnTo>
                  <a:pt x="29084" y="20751"/>
                </a:lnTo>
                <a:lnTo>
                  <a:pt x="24121" y="25124"/>
                </a:lnTo>
                <a:lnTo>
                  <a:pt x="22036" y="31709"/>
                </a:lnTo>
                <a:lnTo>
                  <a:pt x="21870" y="39770"/>
                </a:lnTo>
                <a:lnTo>
                  <a:pt x="25429" y="46367"/>
                </a:lnTo>
                <a:lnTo>
                  <a:pt x="31473" y="51989"/>
                </a:lnTo>
                <a:lnTo>
                  <a:pt x="39172" y="56960"/>
                </a:lnTo>
                <a:lnTo>
                  <a:pt x="47976" y="57827"/>
                </a:lnTo>
                <a:lnTo>
                  <a:pt x="57515" y="55958"/>
                </a:lnTo>
                <a:lnTo>
                  <a:pt x="67546" y="52265"/>
                </a:lnTo>
                <a:lnTo>
                  <a:pt x="71785" y="47356"/>
                </a:lnTo>
                <a:lnTo>
                  <a:pt x="72165" y="41637"/>
                </a:lnTo>
                <a:lnTo>
                  <a:pt x="69971" y="35376"/>
                </a:lnTo>
                <a:lnTo>
                  <a:pt x="63614" y="31203"/>
                </a:lnTo>
                <a:lnTo>
                  <a:pt x="54482" y="28421"/>
                </a:lnTo>
                <a:lnTo>
                  <a:pt x="43501" y="26566"/>
                </a:lnTo>
                <a:lnTo>
                  <a:pt x="34956" y="29000"/>
                </a:lnTo>
                <a:lnTo>
                  <a:pt x="28036" y="34293"/>
                </a:lnTo>
                <a:lnTo>
                  <a:pt x="22199" y="41493"/>
                </a:lnTo>
                <a:lnTo>
                  <a:pt x="21978" y="47516"/>
                </a:lnTo>
                <a:lnTo>
                  <a:pt x="25502" y="52754"/>
                </a:lnTo>
                <a:lnTo>
                  <a:pt x="31521" y="57470"/>
                </a:lnTo>
                <a:lnTo>
                  <a:pt x="37981" y="58167"/>
                </a:lnTo>
                <a:lnTo>
                  <a:pt x="44735" y="56185"/>
                </a:lnTo>
                <a:lnTo>
                  <a:pt x="51684" y="52417"/>
                </a:lnTo>
                <a:lnTo>
                  <a:pt x="55093" y="46234"/>
                </a:lnTo>
                <a:lnTo>
                  <a:pt x="56143" y="38441"/>
                </a:lnTo>
                <a:lnTo>
                  <a:pt x="55619" y="29576"/>
                </a:lnTo>
                <a:lnTo>
                  <a:pt x="51599" y="22442"/>
                </a:lnTo>
                <a:lnTo>
                  <a:pt x="45249" y="16463"/>
                </a:lnTo>
                <a:lnTo>
                  <a:pt x="37345" y="11253"/>
                </a:lnTo>
                <a:lnTo>
                  <a:pt x="29629" y="10226"/>
                </a:lnTo>
                <a:lnTo>
                  <a:pt x="22037" y="11990"/>
                </a:lnTo>
                <a:lnTo>
                  <a:pt x="14529" y="15612"/>
                </a:lnTo>
                <a:lnTo>
                  <a:pt x="10748" y="21697"/>
                </a:lnTo>
                <a:lnTo>
                  <a:pt x="9450" y="29425"/>
                </a:lnTo>
                <a:lnTo>
                  <a:pt x="9808" y="38247"/>
                </a:lnTo>
                <a:lnTo>
                  <a:pt x="13718" y="45352"/>
                </a:lnTo>
                <a:lnTo>
                  <a:pt x="19995" y="51312"/>
                </a:lnTo>
                <a:lnTo>
                  <a:pt x="27850" y="56509"/>
                </a:lnTo>
                <a:lnTo>
                  <a:pt x="35533" y="57526"/>
                </a:lnTo>
                <a:lnTo>
                  <a:pt x="43103" y="55758"/>
                </a:lnTo>
                <a:lnTo>
                  <a:pt x="50596" y="52132"/>
                </a:lnTo>
                <a:lnTo>
                  <a:pt x="53145" y="46044"/>
                </a:lnTo>
                <a:lnTo>
                  <a:pt x="52397" y="38314"/>
                </a:lnTo>
                <a:lnTo>
                  <a:pt x="49451" y="29491"/>
                </a:lnTo>
                <a:lnTo>
                  <a:pt x="45040" y="21162"/>
                </a:lnTo>
                <a:lnTo>
                  <a:pt x="39653" y="13162"/>
                </a:lnTo>
                <a:lnTo>
                  <a:pt x="33614" y="5382"/>
                </a:lnTo>
                <a:lnTo>
                  <a:pt x="25918" y="1418"/>
                </a:lnTo>
                <a:lnTo>
                  <a:pt x="17116" y="0"/>
                </a:lnTo>
                <a:lnTo>
                  <a:pt x="7578" y="278"/>
                </a:lnTo>
                <a:lnTo>
                  <a:pt x="2443" y="4133"/>
                </a:lnTo>
                <a:lnTo>
                  <a:pt x="243" y="10375"/>
                </a:lnTo>
                <a:lnTo>
                  <a:pt x="0" y="18205"/>
                </a:lnTo>
                <a:lnTo>
                  <a:pt x="2285" y="25873"/>
                </a:lnTo>
                <a:lnTo>
                  <a:pt x="6255" y="33432"/>
                </a:lnTo>
                <a:lnTo>
                  <a:pt x="43560" y="448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252478" y="2673075"/>
            <a:ext cx="93123" cy="71874"/>
          </a:xfrm>
          <a:custGeom>
            <a:avLst/>
            <a:gdLst/>
            <a:ahLst/>
            <a:cxnLst/>
            <a:rect l="0" t="0" r="0" b="0"/>
            <a:pathLst>
              <a:path w="93123" h="71874">
                <a:moveTo>
                  <a:pt x="5846" y="2734"/>
                </a:moveTo>
                <a:lnTo>
                  <a:pt x="0" y="20271"/>
                </a:lnTo>
                <a:lnTo>
                  <a:pt x="1949" y="24213"/>
                </a:lnTo>
                <a:lnTo>
                  <a:pt x="6918" y="25618"/>
                </a:lnTo>
                <a:lnTo>
                  <a:pt x="13902" y="25331"/>
                </a:lnTo>
                <a:lnTo>
                  <a:pt x="21005" y="22693"/>
                </a:lnTo>
                <a:lnTo>
                  <a:pt x="28187" y="18487"/>
                </a:lnTo>
                <a:lnTo>
                  <a:pt x="35422" y="13236"/>
                </a:lnTo>
                <a:lnTo>
                  <a:pt x="36575" y="8512"/>
                </a:lnTo>
                <a:lnTo>
                  <a:pt x="33673" y="4139"/>
                </a:lnTo>
                <a:lnTo>
                  <a:pt x="28068" y="0"/>
                </a:lnTo>
                <a:lnTo>
                  <a:pt x="23107" y="911"/>
                </a:lnTo>
                <a:lnTo>
                  <a:pt x="18577" y="5189"/>
                </a:lnTo>
                <a:lnTo>
                  <a:pt x="14333" y="11712"/>
                </a:lnTo>
                <a:lnTo>
                  <a:pt x="13951" y="18507"/>
                </a:lnTo>
                <a:lnTo>
                  <a:pt x="16143" y="25485"/>
                </a:lnTo>
                <a:lnTo>
                  <a:pt x="20052" y="32583"/>
                </a:lnTo>
                <a:lnTo>
                  <a:pt x="26328" y="36092"/>
                </a:lnTo>
                <a:lnTo>
                  <a:pt x="34183" y="37208"/>
                </a:lnTo>
                <a:lnTo>
                  <a:pt x="43090" y="36728"/>
                </a:lnTo>
                <a:lnTo>
                  <a:pt x="51475" y="33961"/>
                </a:lnTo>
                <a:lnTo>
                  <a:pt x="59512" y="29669"/>
                </a:lnTo>
                <a:lnTo>
                  <a:pt x="67317" y="24361"/>
                </a:lnTo>
                <a:lnTo>
                  <a:pt x="68850" y="19599"/>
                </a:lnTo>
                <a:lnTo>
                  <a:pt x="66201" y="15201"/>
                </a:lnTo>
                <a:lnTo>
                  <a:pt x="60765" y="11045"/>
                </a:lnTo>
                <a:lnTo>
                  <a:pt x="54693" y="10722"/>
                </a:lnTo>
                <a:lnTo>
                  <a:pt x="48199" y="12953"/>
                </a:lnTo>
                <a:lnTo>
                  <a:pt x="41422" y="16888"/>
                </a:lnTo>
                <a:lnTo>
                  <a:pt x="38128" y="23181"/>
                </a:lnTo>
                <a:lnTo>
                  <a:pt x="37155" y="31047"/>
                </a:lnTo>
                <a:lnTo>
                  <a:pt x="37730" y="39962"/>
                </a:lnTo>
                <a:lnTo>
                  <a:pt x="41784" y="47129"/>
                </a:lnTo>
                <a:lnTo>
                  <a:pt x="48157" y="53130"/>
                </a:lnTo>
                <a:lnTo>
                  <a:pt x="56077" y="58354"/>
                </a:lnTo>
                <a:lnTo>
                  <a:pt x="65027" y="59390"/>
                </a:lnTo>
                <a:lnTo>
                  <a:pt x="74664" y="57634"/>
                </a:lnTo>
                <a:lnTo>
                  <a:pt x="84759" y="54016"/>
                </a:lnTo>
                <a:lnTo>
                  <a:pt x="90266" y="47933"/>
                </a:lnTo>
                <a:lnTo>
                  <a:pt x="92714" y="40208"/>
                </a:lnTo>
                <a:lnTo>
                  <a:pt x="93122" y="31387"/>
                </a:lnTo>
                <a:lnTo>
                  <a:pt x="89723" y="24283"/>
                </a:lnTo>
                <a:lnTo>
                  <a:pt x="83787" y="18323"/>
                </a:lnTo>
                <a:lnTo>
                  <a:pt x="76159" y="13127"/>
                </a:lnTo>
                <a:lnTo>
                  <a:pt x="68627" y="12109"/>
                </a:lnTo>
                <a:lnTo>
                  <a:pt x="61159" y="13878"/>
                </a:lnTo>
                <a:lnTo>
                  <a:pt x="53732" y="17504"/>
                </a:lnTo>
                <a:lnTo>
                  <a:pt x="47558" y="23592"/>
                </a:lnTo>
                <a:lnTo>
                  <a:pt x="42219" y="31322"/>
                </a:lnTo>
                <a:lnTo>
                  <a:pt x="37436" y="40145"/>
                </a:lnTo>
                <a:lnTo>
                  <a:pt x="37917" y="47251"/>
                </a:lnTo>
                <a:lnTo>
                  <a:pt x="41909" y="53211"/>
                </a:lnTo>
                <a:lnTo>
                  <a:pt x="48240" y="58409"/>
                </a:lnTo>
                <a:lnTo>
                  <a:pt x="54908" y="59427"/>
                </a:lnTo>
                <a:lnTo>
                  <a:pt x="61801" y="57658"/>
                </a:lnTo>
                <a:lnTo>
                  <a:pt x="68843" y="54032"/>
                </a:lnTo>
                <a:lnTo>
                  <a:pt x="72314" y="47944"/>
                </a:lnTo>
                <a:lnTo>
                  <a:pt x="73405" y="40215"/>
                </a:lnTo>
                <a:lnTo>
                  <a:pt x="72908" y="31392"/>
                </a:lnTo>
                <a:lnTo>
                  <a:pt x="67683" y="25510"/>
                </a:lnTo>
                <a:lnTo>
                  <a:pt x="59306" y="21588"/>
                </a:lnTo>
                <a:lnTo>
                  <a:pt x="48827" y="18974"/>
                </a:lnTo>
                <a:lnTo>
                  <a:pt x="38170" y="19678"/>
                </a:lnTo>
                <a:lnTo>
                  <a:pt x="27396" y="22595"/>
                </a:lnTo>
                <a:lnTo>
                  <a:pt x="16542" y="26986"/>
                </a:lnTo>
                <a:lnTo>
                  <a:pt x="10529" y="33584"/>
                </a:lnTo>
                <a:lnTo>
                  <a:pt x="7745" y="41653"/>
                </a:lnTo>
                <a:lnTo>
                  <a:pt x="7112" y="50703"/>
                </a:lnTo>
                <a:lnTo>
                  <a:pt x="10360" y="57960"/>
                </a:lnTo>
                <a:lnTo>
                  <a:pt x="16196" y="64022"/>
                </a:lnTo>
                <a:lnTo>
                  <a:pt x="23758" y="69286"/>
                </a:lnTo>
                <a:lnTo>
                  <a:pt x="32469" y="71572"/>
                </a:lnTo>
                <a:lnTo>
                  <a:pt x="41947" y="71873"/>
                </a:lnTo>
                <a:lnTo>
                  <a:pt x="51937" y="70850"/>
                </a:lnTo>
                <a:lnTo>
                  <a:pt x="61043" y="67720"/>
                </a:lnTo>
                <a:lnTo>
                  <a:pt x="69561" y="63187"/>
                </a:lnTo>
                <a:lnTo>
                  <a:pt x="77687" y="57718"/>
                </a:lnTo>
                <a:lnTo>
                  <a:pt x="81881" y="50402"/>
                </a:lnTo>
                <a:lnTo>
                  <a:pt x="83453" y="41853"/>
                </a:lnTo>
                <a:lnTo>
                  <a:pt x="83277" y="32484"/>
                </a:lnTo>
                <a:lnTo>
                  <a:pt x="79490" y="25014"/>
                </a:lnTo>
                <a:lnTo>
                  <a:pt x="73295" y="18811"/>
                </a:lnTo>
                <a:lnTo>
                  <a:pt x="65494" y="13452"/>
                </a:lnTo>
                <a:lnTo>
                  <a:pt x="56623" y="12326"/>
                </a:lnTo>
                <a:lnTo>
                  <a:pt x="47038" y="14023"/>
                </a:lnTo>
                <a:lnTo>
                  <a:pt x="36978" y="17601"/>
                </a:lnTo>
                <a:lnTo>
                  <a:pt x="32718" y="23657"/>
                </a:lnTo>
                <a:lnTo>
                  <a:pt x="32325" y="31364"/>
                </a:lnTo>
                <a:lnTo>
                  <a:pt x="34510" y="40173"/>
                </a:lnTo>
                <a:lnTo>
                  <a:pt x="39638" y="44823"/>
                </a:lnTo>
                <a:lnTo>
                  <a:pt x="46726" y="46699"/>
                </a:lnTo>
                <a:lnTo>
                  <a:pt x="55123" y="46726"/>
                </a:lnTo>
                <a:lnTo>
                  <a:pt x="61944" y="43073"/>
                </a:lnTo>
                <a:lnTo>
                  <a:pt x="67715" y="36968"/>
                </a:lnTo>
                <a:lnTo>
                  <a:pt x="71915" y="137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1564595" y="947779"/>
            <a:ext cx="1835069" cy="3016383"/>
            <a:chOff x="1564595" y="947779"/>
            <a:chExt cx="1835069" cy="3016383"/>
          </a:xfrm>
        </p:grpSpPr>
        <p:sp>
          <p:nvSpPr>
            <p:cNvPr id="80" name="Freeform 79"/>
            <p:cNvSpPr/>
            <p:nvPr/>
          </p:nvSpPr>
          <p:spPr>
            <a:xfrm>
              <a:off x="2581383" y="2114219"/>
              <a:ext cx="105613" cy="113274"/>
            </a:xfrm>
            <a:custGeom>
              <a:avLst/>
              <a:gdLst/>
              <a:ahLst/>
              <a:cxnLst/>
              <a:rect l="0" t="0" r="0" b="0"/>
              <a:pathLst>
                <a:path w="105613" h="113274">
                  <a:moveTo>
                    <a:pt x="84369" y="99104"/>
                  </a:moveTo>
                  <a:lnTo>
                    <a:pt x="72677" y="110796"/>
                  </a:lnTo>
                  <a:lnTo>
                    <a:pt x="72904" y="113016"/>
                  </a:lnTo>
                  <a:lnTo>
                    <a:pt x="76725" y="113273"/>
                  </a:lnTo>
                  <a:lnTo>
                    <a:pt x="82944" y="112221"/>
                  </a:lnTo>
                  <a:lnTo>
                    <a:pt x="89536" y="109072"/>
                  </a:lnTo>
                  <a:lnTo>
                    <a:pt x="96378" y="104526"/>
                  </a:lnTo>
                  <a:lnTo>
                    <a:pt x="103387" y="99048"/>
                  </a:lnTo>
                  <a:lnTo>
                    <a:pt x="105612" y="91726"/>
                  </a:lnTo>
                  <a:lnTo>
                    <a:pt x="104648" y="83174"/>
                  </a:lnTo>
                  <a:lnTo>
                    <a:pt x="101559" y="73802"/>
                  </a:lnTo>
                  <a:lnTo>
                    <a:pt x="94605" y="67554"/>
                  </a:lnTo>
                  <a:lnTo>
                    <a:pt x="85076" y="63388"/>
                  </a:lnTo>
                  <a:lnTo>
                    <a:pt x="73828" y="60612"/>
                  </a:lnTo>
                  <a:lnTo>
                    <a:pt x="62660" y="61207"/>
                  </a:lnTo>
                  <a:lnTo>
                    <a:pt x="51543" y="64052"/>
                  </a:lnTo>
                  <a:lnTo>
                    <a:pt x="40462" y="68395"/>
                  </a:lnTo>
                  <a:lnTo>
                    <a:pt x="36745" y="72514"/>
                  </a:lnTo>
                  <a:lnTo>
                    <a:pt x="37937" y="76483"/>
                  </a:lnTo>
                  <a:lnTo>
                    <a:pt x="42403" y="80353"/>
                  </a:lnTo>
                  <a:lnTo>
                    <a:pt x="49050" y="80486"/>
                  </a:lnTo>
                  <a:lnTo>
                    <a:pt x="57153" y="78127"/>
                  </a:lnTo>
                  <a:lnTo>
                    <a:pt x="66225" y="74108"/>
                  </a:lnTo>
                  <a:lnTo>
                    <a:pt x="72273" y="66535"/>
                  </a:lnTo>
                  <a:lnTo>
                    <a:pt x="76305" y="56591"/>
                  </a:lnTo>
                  <a:lnTo>
                    <a:pt x="78992" y="45069"/>
                  </a:lnTo>
                  <a:lnTo>
                    <a:pt x="75891" y="37387"/>
                  </a:lnTo>
                  <a:lnTo>
                    <a:pt x="68928" y="32266"/>
                  </a:lnTo>
                  <a:lnTo>
                    <a:pt x="59393" y="28852"/>
                  </a:lnTo>
                  <a:lnTo>
                    <a:pt x="49366" y="27799"/>
                  </a:lnTo>
                  <a:lnTo>
                    <a:pt x="39010" y="28321"/>
                  </a:lnTo>
                  <a:lnTo>
                    <a:pt x="28436" y="29892"/>
                  </a:lnTo>
                  <a:lnTo>
                    <a:pt x="18940" y="33387"/>
                  </a:lnTo>
                  <a:lnTo>
                    <a:pt x="10162" y="38163"/>
                  </a:lnTo>
                  <a:lnTo>
                    <a:pt x="1863" y="43795"/>
                  </a:lnTo>
                  <a:lnTo>
                    <a:pt x="0" y="49996"/>
                  </a:lnTo>
                  <a:lnTo>
                    <a:pt x="2430" y="56577"/>
                  </a:lnTo>
                  <a:lnTo>
                    <a:pt x="7720" y="63412"/>
                  </a:lnTo>
                  <a:lnTo>
                    <a:pt x="17363" y="66745"/>
                  </a:lnTo>
                  <a:lnTo>
                    <a:pt x="29911" y="67743"/>
                  </a:lnTo>
                  <a:lnTo>
                    <a:pt x="44393" y="67185"/>
                  </a:lnTo>
                  <a:lnTo>
                    <a:pt x="56494" y="64366"/>
                  </a:lnTo>
                  <a:lnTo>
                    <a:pt x="67009" y="60040"/>
                  </a:lnTo>
                  <a:lnTo>
                    <a:pt x="76466" y="54709"/>
                  </a:lnTo>
                  <a:lnTo>
                    <a:pt x="82771" y="46261"/>
                  </a:lnTo>
                  <a:lnTo>
                    <a:pt x="86974" y="35735"/>
                  </a:lnTo>
                  <a:lnTo>
                    <a:pt x="623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564595" y="947779"/>
              <a:ext cx="1835069" cy="3016383"/>
            </a:xfrm>
            <a:custGeom>
              <a:avLst/>
              <a:gdLst/>
              <a:ahLst/>
              <a:cxnLst/>
              <a:rect l="0" t="0" r="0" b="0"/>
              <a:pathLst>
                <a:path w="1835069" h="3016383">
                  <a:moveTo>
                    <a:pt x="0" y="3016382"/>
                  </a:moveTo>
                  <a:lnTo>
                    <a:pt x="10015" y="2990009"/>
                  </a:lnTo>
                  <a:lnTo>
                    <a:pt x="59914" y="2896366"/>
                  </a:lnTo>
                  <a:lnTo>
                    <a:pt x="81103" y="2867308"/>
                  </a:lnTo>
                  <a:lnTo>
                    <a:pt x="110185" y="2814330"/>
                  </a:lnTo>
                  <a:lnTo>
                    <a:pt x="117503" y="2804600"/>
                  </a:lnTo>
                  <a:lnTo>
                    <a:pt x="158856" y="2719941"/>
                  </a:lnTo>
                  <a:lnTo>
                    <a:pt x="209280" y="2630062"/>
                  </a:lnTo>
                  <a:lnTo>
                    <a:pt x="256534" y="2539542"/>
                  </a:lnTo>
                  <a:lnTo>
                    <a:pt x="280744" y="2490099"/>
                  </a:lnTo>
                  <a:lnTo>
                    <a:pt x="320281" y="2398358"/>
                  </a:lnTo>
                  <a:lnTo>
                    <a:pt x="358357" y="2319844"/>
                  </a:lnTo>
                  <a:lnTo>
                    <a:pt x="406436" y="2239852"/>
                  </a:lnTo>
                  <a:lnTo>
                    <a:pt x="452502" y="2156351"/>
                  </a:lnTo>
                  <a:lnTo>
                    <a:pt x="507460" y="2069165"/>
                  </a:lnTo>
                  <a:lnTo>
                    <a:pt x="565444" y="1981252"/>
                  </a:lnTo>
                  <a:lnTo>
                    <a:pt x="625249" y="1884403"/>
                  </a:lnTo>
                  <a:lnTo>
                    <a:pt x="675613" y="1808349"/>
                  </a:lnTo>
                  <a:lnTo>
                    <a:pt x="722076" y="1731572"/>
                  </a:lnTo>
                  <a:lnTo>
                    <a:pt x="766838" y="1653358"/>
                  </a:lnTo>
                  <a:lnTo>
                    <a:pt x="825808" y="1543122"/>
                  </a:lnTo>
                  <a:lnTo>
                    <a:pt x="873159" y="1461168"/>
                  </a:lnTo>
                  <a:lnTo>
                    <a:pt x="922671" y="1378157"/>
                  </a:lnTo>
                  <a:lnTo>
                    <a:pt x="968336" y="1296056"/>
                  </a:lnTo>
                  <a:lnTo>
                    <a:pt x="1016125" y="1213001"/>
                  </a:lnTo>
                  <a:lnTo>
                    <a:pt x="1065766" y="1130888"/>
                  </a:lnTo>
                  <a:lnTo>
                    <a:pt x="1114733" y="1047830"/>
                  </a:lnTo>
                  <a:lnTo>
                    <a:pt x="1167986" y="968978"/>
                  </a:lnTo>
                  <a:lnTo>
                    <a:pt x="1219246" y="888109"/>
                  </a:lnTo>
                  <a:lnTo>
                    <a:pt x="1268693" y="808683"/>
                  </a:lnTo>
                  <a:lnTo>
                    <a:pt x="1318825" y="735393"/>
                  </a:lnTo>
                  <a:lnTo>
                    <a:pt x="1361412" y="659435"/>
                  </a:lnTo>
                  <a:lnTo>
                    <a:pt x="1400540" y="582687"/>
                  </a:lnTo>
                  <a:lnTo>
                    <a:pt x="1443129" y="508968"/>
                  </a:lnTo>
                  <a:lnTo>
                    <a:pt x="1486743" y="440632"/>
                  </a:lnTo>
                  <a:lnTo>
                    <a:pt x="1539480" y="357619"/>
                  </a:lnTo>
                  <a:lnTo>
                    <a:pt x="1594034" y="283535"/>
                  </a:lnTo>
                  <a:lnTo>
                    <a:pt x="1648675" y="220505"/>
                  </a:lnTo>
                  <a:lnTo>
                    <a:pt x="1695176" y="166772"/>
                  </a:lnTo>
                  <a:lnTo>
                    <a:pt x="1750759" y="100929"/>
                  </a:lnTo>
                  <a:lnTo>
                    <a:pt x="1804923" y="44457"/>
                  </a:lnTo>
                  <a:lnTo>
                    <a:pt x="1835068" y="8287"/>
                  </a:lnTo>
                  <a:lnTo>
                    <a:pt x="1833909" y="2816"/>
                  </a:lnTo>
                  <a:lnTo>
                    <a:pt x="1827019" y="392"/>
                  </a:lnTo>
                  <a:lnTo>
                    <a:pt x="1816307" y="0"/>
                  </a:lnTo>
                  <a:lnTo>
                    <a:pt x="1806720" y="2185"/>
                  </a:lnTo>
                  <a:lnTo>
                    <a:pt x="1780311" y="16952"/>
                  </a:lnTo>
                  <a:lnTo>
                    <a:pt x="1725059" y="58211"/>
                  </a:lnTo>
                  <a:lnTo>
                    <a:pt x="1694668" y="78822"/>
                  </a:lnTo>
                  <a:lnTo>
                    <a:pt x="1640577" y="107201"/>
                  </a:lnTo>
                  <a:lnTo>
                    <a:pt x="1594361" y="139305"/>
                  </a:lnTo>
                  <a:lnTo>
                    <a:pt x="1548655" y="164212"/>
                  </a:lnTo>
                  <a:lnTo>
                    <a:pt x="1554534" y="159824"/>
                  </a:lnTo>
                  <a:lnTo>
                    <a:pt x="1602128" y="137068"/>
                  </a:lnTo>
                  <a:lnTo>
                    <a:pt x="1652694" y="101775"/>
                  </a:lnTo>
                  <a:lnTo>
                    <a:pt x="1702562" y="57924"/>
                  </a:lnTo>
                  <a:lnTo>
                    <a:pt x="1748734" y="22231"/>
                  </a:lnTo>
                  <a:lnTo>
                    <a:pt x="1771927" y="10260"/>
                  </a:lnTo>
                  <a:lnTo>
                    <a:pt x="1778356" y="10249"/>
                  </a:lnTo>
                  <a:lnTo>
                    <a:pt x="1781419" y="13912"/>
                  </a:lnTo>
                  <a:lnTo>
                    <a:pt x="1782237" y="20024"/>
                  </a:lnTo>
                  <a:lnTo>
                    <a:pt x="1777543" y="69547"/>
                  </a:lnTo>
                  <a:lnTo>
                    <a:pt x="1768417" y="107962"/>
                  </a:lnTo>
                  <a:lnTo>
                    <a:pt x="1750839" y="1643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922205" y="2361763"/>
            <a:ext cx="1263143" cy="446650"/>
            <a:chOff x="2922205" y="2361763"/>
            <a:chExt cx="1263143" cy="446650"/>
          </a:xfrm>
        </p:grpSpPr>
        <p:sp>
          <p:nvSpPr>
            <p:cNvPr id="83" name="Freeform 82"/>
            <p:cNvSpPr/>
            <p:nvPr/>
          </p:nvSpPr>
          <p:spPr>
            <a:xfrm>
              <a:off x="2922205" y="2361763"/>
              <a:ext cx="78209" cy="103154"/>
            </a:xfrm>
            <a:custGeom>
              <a:avLst/>
              <a:gdLst/>
              <a:ahLst/>
              <a:cxnLst/>
              <a:rect l="0" t="0" r="0" b="0"/>
              <a:pathLst>
                <a:path w="78209" h="103154">
                  <a:moveTo>
                    <a:pt x="62882" y="16734"/>
                  </a:moveTo>
                  <a:lnTo>
                    <a:pt x="68728" y="34271"/>
                  </a:lnTo>
                  <a:lnTo>
                    <a:pt x="71673" y="35766"/>
                  </a:lnTo>
                  <a:lnTo>
                    <a:pt x="74860" y="33092"/>
                  </a:lnTo>
                  <a:lnTo>
                    <a:pt x="78208" y="27639"/>
                  </a:lnTo>
                  <a:lnTo>
                    <a:pt x="77994" y="21557"/>
                  </a:lnTo>
                  <a:lnTo>
                    <a:pt x="75403" y="15055"/>
                  </a:lnTo>
                  <a:lnTo>
                    <a:pt x="71230" y="8274"/>
                  </a:lnTo>
                  <a:lnTo>
                    <a:pt x="64777" y="4976"/>
                  </a:lnTo>
                  <a:lnTo>
                    <a:pt x="56804" y="4001"/>
                  </a:lnTo>
                  <a:lnTo>
                    <a:pt x="47818" y="4575"/>
                  </a:lnTo>
                  <a:lnTo>
                    <a:pt x="40605" y="8628"/>
                  </a:lnTo>
                  <a:lnTo>
                    <a:pt x="34572" y="15000"/>
                  </a:lnTo>
                  <a:lnTo>
                    <a:pt x="29326" y="22919"/>
                  </a:lnTo>
                  <a:lnTo>
                    <a:pt x="25829" y="33092"/>
                  </a:lnTo>
                  <a:lnTo>
                    <a:pt x="23498" y="44768"/>
                  </a:lnTo>
                  <a:lnTo>
                    <a:pt x="21944" y="57447"/>
                  </a:lnTo>
                  <a:lnTo>
                    <a:pt x="23355" y="69569"/>
                  </a:lnTo>
                  <a:lnTo>
                    <a:pt x="26742" y="81322"/>
                  </a:lnTo>
                  <a:lnTo>
                    <a:pt x="31448" y="92827"/>
                  </a:lnTo>
                  <a:lnTo>
                    <a:pt x="38255" y="98050"/>
                  </a:lnTo>
                  <a:lnTo>
                    <a:pt x="46464" y="99085"/>
                  </a:lnTo>
                  <a:lnTo>
                    <a:pt x="55607" y="97328"/>
                  </a:lnTo>
                  <a:lnTo>
                    <a:pt x="61703" y="91263"/>
                  </a:lnTo>
                  <a:lnTo>
                    <a:pt x="65766" y="82325"/>
                  </a:lnTo>
                  <a:lnTo>
                    <a:pt x="68475" y="71473"/>
                  </a:lnTo>
                  <a:lnTo>
                    <a:pt x="69058" y="60568"/>
                  </a:lnTo>
                  <a:lnTo>
                    <a:pt x="68223" y="49627"/>
                  </a:lnTo>
                  <a:lnTo>
                    <a:pt x="66443" y="38662"/>
                  </a:lnTo>
                  <a:lnTo>
                    <a:pt x="62809" y="27682"/>
                  </a:lnTo>
                  <a:lnTo>
                    <a:pt x="57939" y="16692"/>
                  </a:lnTo>
                  <a:lnTo>
                    <a:pt x="52246" y="5694"/>
                  </a:lnTo>
                  <a:lnTo>
                    <a:pt x="44779" y="810"/>
                  </a:lnTo>
                  <a:lnTo>
                    <a:pt x="36131" y="0"/>
                  </a:lnTo>
                  <a:lnTo>
                    <a:pt x="26696" y="1907"/>
                  </a:lnTo>
                  <a:lnTo>
                    <a:pt x="19182" y="6849"/>
                  </a:lnTo>
                  <a:lnTo>
                    <a:pt x="12949" y="13815"/>
                  </a:lnTo>
                  <a:lnTo>
                    <a:pt x="7570" y="22129"/>
                  </a:lnTo>
                  <a:lnTo>
                    <a:pt x="3984" y="32565"/>
                  </a:lnTo>
                  <a:lnTo>
                    <a:pt x="1594" y="44417"/>
                  </a:lnTo>
                  <a:lnTo>
                    <a:pt x="0" y="57212"/>
                  </a:lnTo>
                  <a:lnTo>
                    <a:pt x="161" y="69413"/>
                  </a:lnTo>
                  <a:lnTo>
                    <a:pt x="1492" y="81218"/>
                  </a:lnTo>
                  <a:lnTo>
                    <a:pt x="3603" y="92758"/>
                  </a:lnTo>
                  <a:lnTo>
                    <a:pt x="8680" y="99228"/>
                  </a:lnTo>
                  <a:lnTo>
                    <a:pt x="15736" y="102317"/>
                  </a:lnTo>
                  <a:lnTo>
                    <a:pt x="24110" y="103153"/>
                  </a:lnTo>
                  <a:lnTo>
                    <a:pt x="32140" y="100040"/>
                  </a:lnTo>
                  <a:lnTo>
                    <a:pt x="39940" y="94295"/>
                  </a:lnTo>
                  <a:lnTo>
                    <a:pt x="47587" y="86794"/>
                  </a:lnTo>
                  <a:lnTo>
                    <a:pt x="52686" y="76899"/>
                  </a:lnTo>
                  <a:lnTo>
                    <a:pt x="56084" y="65409"/>
                  </a:lnTo>
                  <a:lnTo>
                    <a:pt x="58350" y="52854"/>
                  </a:lnTo>
                  <a:lnTo>
                    <a:pt x="58637" y="40814"/>
                  </a:lnTo>
                  <a:lnTo>
                    <a:pt x="57605" y="29117"/>
                  </a:lnTo>
                  <a:lnTo>
                    <a:pt x="55694" y="17648"/>
                  </a:lnTo>
                  <a:lnTo>
                    <a:pt x="50748" y="12449"/>
                  </a:lnTo>
                  <a:lnTo>
                    <a:pt x="43782" y="11430"/>
                  </a:lnTo>
                  <a:lnTo>
                    <a:pt x="35466" y="13198"/>
                  </a:lnTo>
                  <a:lnTo>
                    <a:pt x="28699" y="19271"/>
                  </a:lnTo>
                  <a:lnTo>
                    <a:pt x="22964" y="28213"/>
                  </a:lnTo>
                  <a:lnTo>
                    <a:pt x="17918" y="39069"/>
                  </a:lnTo>
                  <a:lnTo>
                    <a:pt x="14553" y="52423"/>
                  </a:lnTo>
                  <a:lnTo>
                    <a:pt x="12310" y="67444"/>
                  </a:lnTo>
                  <a:lnTo>
                    <a:pt x="10815" y="83575"/>
                  </a:lnTo>
                  <a:lnTo>
                    <a:pt x="13488" y="93106"/>
                  </a:lnTo>
                  <a:lnTo>
                    <a:pt x="18941" y="98236"/>
                  </a:lnTo>
                  <a:lnTo>
                    <a:pt x="26247" y="100433"/>
                  </a:lnTo>
                  <a:lnTo>
                    <a:pt x="32341" y="98227"/>
                  </a:lnTo>
                  <a:lnTo>
                    <a:pt x="37627" y="93085"/>
                  </a:lnTo>
                  <a:lnTo>
                    <a:pt x="42375" y="85987"/>
                  </a:lnTo>
                  <a:lnTo>
                    <a:pt x="46764" y="77585"/>
                  </a:lnTo>
                  <a:lnTo>
                    <a:pt x="50913" y="68313"/>
                  </a:lnTo>
                  <a:lnTo>
                    <a:pt x="54903" y="58461"/>
                  </a:lnTo>
                  <a:lnTo>
                    <a:pt x="57562" y="46999"/>
                  </a:lnTo>
                  <a:lnTo>
                    <a:pt x="59336" y="34463"/>
                  </a:lnTo>
                  <a:lnTo>
                    <a:pt x="60518" y="21212"/>
                  </a:lnTo>
                  <a:lnTo>
                    <a:pt x="58859" y="14825"/>
                  </a:lnTo>
                  <a:lnTo>
                    <a:pt x="55306" y="13015"/>
                  </a:lnTo>
                  <a:lnTo>
                    <a:pt x="50490" y="14254"/>
                  </a:lnTo>
                  <a:lnTo>
                    <a:pt x="46056" y="18751"/>
                  </a:lnTo>
                  <a:lnTo>
                    <a:pt x="41877" y="25420"/>
                  </a:lnTo>
                  <a:lnTo>
                    <a:pt x="37867" y="33536"/>
                  </a:lnTo>
                  <a:lnTo>
                    <a:pt x="32747" y="42617"/>
                  </a:lnTo>
                  <a:lnTo>
                    <a:pt x="26886" y="52342"/>
                  </a:lnTo>
                  <a:lnTo>
                    <a:pt x="18836" y="828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722861" y="2490143"/>
              <a:ext cx="166901" cy="306794"/>
            </a:xfrm>
            <a:custGeom>
              <a:avLst/>
              <a:gdLst/>
              <a:ahLst/>
              <a:cxnLst/>
              <a:rect l="0" t="0" r="0" b="0"/>
              <a:pathLst>
                <a:path w="166901" h="306794">
                  <a:moveTo>
                    <a:pt x="0" y="9481"/>
                  </a:moveTo>
                  <a:lnTo>
                    <a:pt x="17537" y="3635"/>
                  </a:lnTo>
                  <a:lnTo>
                    <a:pt x="28821" y="1913"/>
                  </a:lnTo>
                  <a:lnTo>
                    <a:pt x="42461" y="765"/>
                  </a:lnTo>
                  <a:lnTo>
                    <a:pt x="57672" y="0"/>
                  </a:lnTo>
                  <a:lnTo>
                    <a:pt x="73930" y="713"/>
                  </a:lnTo>
                  <a:lnTo>
                    <a:pt x="90886" y="2412"/>
                  </a:lnTo>
                  <a:lnTo>
                    <a:pt x="108307" y="4768"/>
                  </a:lnTo>
                  <a:lnTo>
                    <a:pt x="124816" y="6339"/>
                  </a:lnTo>
                  <a:lnTo>
                    <a:pt x="140715" y="7386"/>
                  </a:lnTo>
                  <a:lnTo>
                    <a:pt x="156209" y="8085"/>
                  </a:lnTo>
                  <a:lnTo>
                    <a:pt x="164092" y="12220"/>
                  </a:lnTo>
                  <a:lnTo>
                    <a:pt x="166900" y="18648"/>
                  </a:lnTo>
                  <a:lnTo>
                    <a:pt x="166324" y="26604"/>
                  </a:lnTo>
                  <a:lnTo>
                    <a:pt x="163494" y="36802"/>
                  </a:lnTo>
                  <a:lnTo>
                    <a:pt x="159160" y="48495"/>
                  </a:lnTo>
                  <a:lnTo>
                    <a:pt x="153824" y="61184"/>
                  </a:lnTo>
                  <a:lnTo>
                    <a:pt x="149042" y="73313"/>
                  </a:lnTo>
                  <a:lnTo>
                    <a:pt x="140467" y="96579"/>
                  </a:lnTo>
                  <a:lnTo>
                    <a:pt x="121258" y="152500"/>
                  </a:lnTo>
                  <a:lnTo>
                    <a:pt x="117544" y="163555"/>
                  </a:lnTo>
                  <a:lnTo>
                    <a:pt x="113845" y="177043"/>
                  </a:lnTo>
                  <a:lnTo>
                    <a:pt x="110155" y="192152"/>
                  </a:lnTo>
                  <a:lnTo>
                    <a:pt x="99116" y="239383"/>
                  </a:lnTo>
                  <a:lnTo>
                    <a:pt x="88093" y="3067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766908" y="2653786"/>
              <a:ext cx="132139" cy="33035"/>
            </a:xfrm>
            <a:custGeom>
              <a:avLst/>
              <a:gdLst/>
              <a:ahLst/>
              <a:cxnLst/>
              <a:rect l="0" t="0" r="0" b="0"/>
              <a:pathLst>
                <a:path w="132139" h="33035">
                  <a:moveTo>
                    <a:pt x="0" y="33034"/>
                  </a:moveTo>
                  <a:lnTo>
                    <a:pt x="11691" y="21343"/>
                  </a:lnTo>
                  <a:lnTo>
                    <a:pt x="21252" y="16676"/>
                  </a:lnTo>
                  <a:lnTo>
                    <a:pt x="33744" y="12340"/>
                  </a:lnTo>
                  <a:lnTo>
                    <a:pt x="48190" y="8227"/>
                  </a:lnTo>
                  <a:lnTo>
                    <a:pt x="62714" y="5485"/>
                  </a:lnTo>
                  <a:lnTo>
                    <a:pt x="77291" y="3656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024960" y="2542554"/>
              <a:ext cx="160388" cy="265859"/>
            </a:xfrm>
            <a:custGeom>
              <a:avLst/>
              <a:gdLst/>
              <a:ahLst/>
              <a:cxnLst/>
              <a:rect l="0" t="0" r="0" b="0"/>
              <a:pathLst>
                <a:path w="160388" h="265859">
                  <a:moveTo>
                    <a:pt x="17237" y="45162"/>
                  </a:moveTo>
                  <a:lnTo>
                    <a:pt x="28928" y="27625"/>
                  </a:lnTo>
                  <a:lnTo>
                    <a:pt x="34819" y="20012"/>
                  </a:lnTo>
                  <a:lnTo>
                    <a:pt x="41193" y="12490"/>
                  </a:lnTo>
                  <a:lnTo>
                    <a:pt x="47890" y="5028"/>
                  </a:lnTo>
                  <a:lnTo>
                    <a:pt x="57248" y="1277"/>
                  </a:lnTo>
                  <a:lnTo>
                    <a:pt x="68382" y="0"/>
                  </a:lnTo>
                  <a:lnTo>
                    <a:pt x="80697" y="372"/>
                  </a:lnTo>
                  <a:lnTo>
                    <a:pt x="91355" y="4291"/>
                  </a:lnTo>
                  <a:lnTo>
                    <a:pt x="100907" y="10573"/>
                  </a:lnTo>
                  <a:lnTo>
                    <a:pt x="109722" y="18433"/>
                  </a:lnTo>
                  <a:lnTo>
                    <a:pt x="115599" y="29789"/>
                  </a:lnTo>
                  <a:lnTo>
                    <a:pt x="119517" y="43478"/>
                  </a:lnTo>
                  <a:lnTo>
                    <a:pt x="122129" y="58722"/>
                  </a:lnTo>
                  <a:lnTo>
                    <a:pt x="122646" y="72554"/>
                  </a:lnTo>
                  <a:lnTo>
                    <a:pt x="121768" y="85447"/>
                  </a:lnTo>
                  <a:lnTo>
                    <a:pt x="119959" y="97712"/>
                  </a:lnTo>
                  <a:lnTo>
                    <a:pt x="117529" y="109560"/>
                  </a:lnTo>
                  <a:lnTo>
                    <a:pt x="114686" y="121129"/>
                  </a:lnTo>
                  <a:lnTo>
                    <a:pt x="111567" y="132512"/>
                  </a:lnTo>
                  <a:lnTo>
                    <a:pt x="104839" y="154948"/>
                  </a:lnTo>
                  <a:lnTo>
                    <a:pt x="101332" y="166069"/>
                  </a:lnTo>
                  <a:lnTo>
                    <a:pt x="96547" y="178378"/>
                  </a:lnTo>
                  <a:lnTo>
                    <a:pt x="90910" y="191477"/>
                  </a:lnTo>
                  <a:lnTo>
                    <a:pt x="84705" y="205105"/>
                  </a:lnTo>
                  <a:lnTo>
                    <a:pt x="78121" y="217860"/>
                  </a:lnTo>
                  <a:lnTo>
                    <a:pt x="71284" y="230034"/>
                  </a:lnTo>
                  <a:lnTo>
                    <a:pt x="64280" y="241821"/>
                  </a:lnTo>
                  <a:lnTo>
                    <a:pt x="55940" y="250902"/>
                  </a:lnTo>
                  <a:lnTo>
                    <a:pt x="46709" y="258179"/>
                  </a:lnTo>
                  <a:lnTo>
                    <a:pt x="36885" y="264255"/>
                  </a:lnTo>
                  <a:lnTo>
                    <a:pt x="27889" y="265858"/>
                  </a:lnTo>
                  <a:lnTo>
                    <a:pt x="19444" y="264480"/>
                  </a:lnTo>
                  <a:lnTo>
                    <a:pt x="11367" y="261114"/>
                  </a:lnTo>
                  <a:lnTo>
                    <a:pt x="5983" y="253976"/>
                  </a:lnTo>
                  <a:lnTo>
                    <a:pt x="2393" y="244323"/>
                  </a:lnTo>
                  <a:lnTo>
                    <a:pt x="0" y="232994"/>
                  </a:lnTo>
                  <a:lnTo>
                    <a:pt x="851" y="219324"/>
                  </a:lnTo>
                  <a:lnTo>
                    <a:pt x="3866" y="204093"/>
                  </a:lnTo>
                  <a:lnTo>
                    <a:pt x="8323" y="187821"/>
                  </a:lnTo>
                  <a:lnTo>
                    <a:pt x="13741" y="173303"/>
                  </a:lnTo>
                  <a:lnTo>
                    <a:pt x="19800" y="159954"/>
                  </a:lnTo>
                  <a:lnTo>
                    <a:pt x="26287" y="147383"/>
                  </a:lnTo>
                  <a:lnTo>
                    <a:pt x="34282" y="137780"/>
                  </a:lnTo>
                  <a:lnTo>
                    <a:pt x="43282" y="130154"/>
                  </a:lnTo>
                  <a:lnTo>
                    <a:pt x="52953" y="123847"/>
                  </a:lnTo>
                  <a:lnTo>
                    <a:pt x="63071" y="122089"/>
                  </a:lnTo>
                  <a:lnTo>
                    <a:pt x="73486" y="123364"/>
                  </a:lnTo>
                  <a:lnTo>
                    <a:pt x="84101" y="126661"/>
                  </a:lnTo>
                  <a:lnTo>
                    <a:pt x="93624" y="132529"/>
                  </a:lnTo>
                  <a:lnTo>
                    <a:pt x="102420" y="140112"/>
                  </a:lnTo>
                  <a:lnTo>
                    <a:pt x="110730" y="148838"/>
                  </a:lnTo>
                  <a:lnTo>
                    <a:pt x="118718" y="158326"/>
                  </a:lnTo>
                  <a:lnTo>
                    <a:pt x="126490" y="168321"/>
                  </a:lnTo>
                  <a:lnTo>
                    <a:pt x="160387" y="221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425549" y="2532658"/>
              <a:ext cx="121128" cy="217293"/>
            </a:xfrm>
            <a:custGeom>
              <a:avLst/>
              <a:gdLst/>
              <a:ahLst/>
              <a:cxnLst/>
              <a:rect l="0" t="0" r="0" b="0"/>
              <a:pathLst>
                <a:path w="121128" h="217293">
                  <a:moveTo>
                    <a:pt x="121127" y="0"/>
                  </a:moveTo>
                  <a:lnTo>
                    <a:pt x="97745" y="0"/>
                  </a:lnTo>
                  <a:lnTo>
                    <a:pt x="88410" y="2447"/>
                  </a:lnTo>
                  <a:lnTo>
                    <a:pt x="79740" y="6526"/>
                  </a:lnTo>
                  <a:lnTo>
                    <a:pt x="71513" y="11692"/>
                  </a:lnTo>
                  <a:lnTo>
                    <a:pt x="63581" y="18806"/>
                  </a:lnTo>
                  <a:lnTo>
                    <a:pt x="55846" y="27220"/>
                  </a:lnTo>
                  <a:lnTo>
                    <a:pt x="48242" y="36499"/>
                  </a:lnTo>
                  <a:lnTo>
                    <a:pt x="40726" y="45133"/>
                  </a:lnTo>
                  <a:lnTo>
                    <a:pt x="33268" y="53335"/>
                  </a:lnTo>
                  <a:lnTo>
                    <a:pt x="25850" y="61251"/>
                  </a:lnTo>
                  <a:lnTo>
                    <a:pt x="22127" y="70198"/>
                  </a:lnTo>
                  <a:lnTo>
                    <a:pt x="20869" y="79834"/>
                  </a:lnTo>
                  <a:lnTo>
                    <a:pt x="21254" y="89928"/>
                  </a:lnTo>
                  <a:lnTo>
                    <a:pt x="25181" y="97881"/>
                  </a:lnTo>
                  <a:lnTo>
                    <a:pt x="31469" y="104406"/>
                  </a:lnTo>
                  <a:lnTo>
                    <a:pt x="39332" y="109980"/>
                  </a:lnTo>
                  <a:lnTo>
                    <a:pt x="48245" y="114919"/>
                  </a:lnTo>
                  <a:lnTo>
                    <a:pt x="57857" y="119436"/>
                  </a:lnTo>
                  <a:lnTo>
                    <a:pt x="67935" y="123670"/>
                  </a:lnTo>
                  <a:lnTo>
                    <a:pt x="77101" y="128940"/>
                  </a:lnTo>
                  <a:lnTo>
                    <a:pt x="85659" y="134901"/>
                  </a:lnTo>
                  <a:lnTo>
                    <a:pt x="93812" y="141321"/>
                  </a:lnTo>
                  <a:lnTo>
                    <a:pt x="100470" y="149272"/>
                  </a:lnTo>
                  <a:lnTo>
                    <a:pt x="106132" y="158243"/>
                  </a:lnTo>
                  <a:lnTo>
                    <a:pt x="111131" y="167894"/>
                  </a:lnTo>
                  <a:lnTo>
                    <a:pt x="112016" y="176776"/>
                  </a:lnTo>
                  <a:lnTo>
                    <a:pt x="110159" y="185144"/>
                  </a:lnTo>
                  <a:lnTo>
                    <a:pt x="106474" y="193169"/>
                  </a:lnTo>
                  <a:lnTo>
                    <a:pt x="100347" y="199743"/>
                  </a:lnTo>
                  <a:lnTo>
                    <a:pt x="92592" y="205349"/>
                  </a:lnTo>
                  <a:lnTo>
                    <a:pt x="83751" y="210310"/>
                  </a:lnTo>
                  <a:lnTo>
                    <a:pt x="72963" y="213617"/>
                  </a:lnTo>
                  <a:lnTo>
                    <a:pt x="60877" y="215822"/>
                  </a:lnTo>
                  <a:lnTo>
                    <a:pt x="47926" y="217292"/>
                  </a:lnTo>
                  <a:lnTo>
                    <a:pt x="36845" y="215825"/>
                  </a:lnTo>
                  <a:lnTo>
                    <a:pt x="27010" y="212400"/>
                  </a:lnTo>
                  <a:lnTo>
                    <a:pt x="0" y="1982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447572" y="2532658"/>
              <a:ext cx="44048" cy="275290"/>
            </a:xfrm>
            <a:custGeom>
              <a:avLst/>
              <a:gdLst/>
              <a:ahLst/>
              <a:cxnLst/>
              <a:rect l="0" t="0" r="0" b="0"/>
              <a:pathLst>
                <a:path w="44048" h="275290">
                  <a:moveTo>
                    <a:pt x="0" y="0"/>
                  </a:moveTo>
                  <a:lnTo>
                    <a:pt x="0" y="29229"/>
                  </a:lnTo>
                  <a:lnTo>
                    <a:pt x="1224" y="42733"/>
                  </a:lnTo>
                  <a:lnTo>
                    <a:pt x="3263" y="56629"/>
                  </a:lnTo>
                  <a:lnTo>
                    <a:pt x="5846" y="70788"/>
                  </a:lnTo>
                  <a:lnTo>
                    <a:pt x="7568" y="86344"/>
                  </a:lnTo>
                  <a:lnTo>
                    <a:pt x="8716" y="102833"/>
                  </a:lnTo>
                  <a:lnTo>
                    <a:pt x="9482" y="119943"/>
                  </a:lnTo>
                  <a:lnTo>
                    <a:pt x="11215" y="136243"/>
                  </a:lnTo>
                  <a:lnTo>
                    <a:pt x="13595" y="152004"/>
                  </a:lnTo>
                  <a:lnTo>
                    <a:pt x="16404" y="167406"/>
                  </a:lnTo>
                  <a:lnTo>
                    <a:pt x="19501" y="182567"/>
                  </a:lnTo>
                  <a:lnTo>
                    <a:pt x="26204" y="212464"/>
                  </a:lnTo>
                  <a:lnTo>
                    <a:pt x="29704" y="226065"/>
                  </a:lnTo>
                  <a:lnTo>
                    <a:pt x="33262" y="238803"/>
                  </a:lnTo>
                  <a:lnTo>
                    <a:pt x="44047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515172" y="2499624"/>
              <a:ext cx="42517" cy="275290"/>
            </a:xfrm>
            <a:custGeom>
              <a:avLst/>
              <a:gdLst/>
              <a:ahLst/>
              <a:cxnLst/>
              <a:rect l="0" t="0" r="0" b="0"/>
              <a:pathLst>
                <a:path w="42517" h="275290">
                  <a:moveTo>
                    <a:pt x="9481" y="0"/>
                  </a:moveTo>
                  <a:lnTo>
                    <a:pt x="3636" y="17537"/>
                  </a:lnTo>
                  <a:lnTo>
                    <a:pt x="1914" y="27597"/>
                  </a:lnTo>
                  <a:lnTo>
                    <a:pt x="766" y="39197"/>
                  </a:lnTo>
                  <a:lnTo>
                    <a:pt x="0" y="51825"/>
                  </a:lnTo>
                  <a:lnTo>
                    <a:pt x="714" y="63914"/>
                  </a:lnTo>
                  <a:lnTo>
                    <a:pt x="2413" y="75644"/>
                  </a:lnTo>
                  <a:lnTo>
                    <a:pt x="17342" y="148308"/>
                  </a:lnTo>
                  <a:lnTo>
                    <a:pt x="27988" y="193891"/>
                  </a:lnTo>
                  <a:lnTo>
                    <a:pt x="31607" y="208788"/>
                  </a:lnTo>
                  <a:lnTo>
                    <a:pt x="42516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600589" y="1200260"/>
            <a:ext cx="377556" cy="517544"/>
            <a:chOff x="2600589" y="1200260"/>
            <a:chExt cx="377556" cy="517544"/>
          </a:xfrm>
        </p:grpSpPr>
        <p:sp>
          <p:nvSpPr>
            <p:cNvPr id="91" name="Freeform 90"/>
            <p:cNvSpPr/>
            <p:nvPr/>
          </p:nvSpPr>
          <p:spPr>
            <a:xfrm>
              <a:off x="2885983" y="1643379"/>
              <a:ext cx="39221" cy="74425"/>
            </a:xfrm>
            <a:custGeom>
              <a:avLst/>
              <a:gdLst/>
              <a:ahLst/>
              <a:cxnLst/>
              <a:rect l="0" t="0" r="0" b="0"/>
              <a:pathLst>
                <a:path w="39221" h="74425">
                  <a:moveTo>
                    <a:pt x="0" y="74424"/>
                  </a:moveTo>
                  <a:lnTo>
                    <a:pt x="17537" y="68578"/>
                  </a:lnTo>
                  <a:lnTo>
                    <a:pt x="23926" y="63186"/>
                  </a:lnTo>
                  <a:lnTo>
                    <a:pt x="29409" y="55920"/>
                  </a:lnTo>
                  <a:lnTo>
                    <a:pt x="34288" y="47406"/>
                  </a:lnTo>
                  <a:lnTo>
                    <a:pt x="36317" y="36836"/>
                  </a:lnTo>
                  <a:lnTo>
                    <a:pt x="36447" y="24895"/>
                  </a:lnTo>
                  <a:lnTo>
                    <a:pt x="35309" y="12041"/>
                  </a:lnTo>
                  <a:lnTo>
                    <a:pt x="32104" y="5918"/>
                  </a:lnTo>
                  <a:lnTo>
                    <a:pt x="27520" y="4283"/>
                  </a:lnTo>
                  <a:lnTo>
                    <a:pt x="22017" y="5640"/>
                  </a:lnTo>
                  <a:lnTo>
                    <a:pt x="17125" y="10216"/>
                  </a:lnTo>
                  <a:lnTo>
                    <a:pt x="12640" y="16936"/>
                  </a:lnTo>
                  <a:lnTo>
                    <a:pt x="8427" y="25087"/>
                  </a:lnTo>
                  <a:lnTo>
                    <a:pt x="6841" y="34192"/>
                  </a:lnTo>
                  <a:lnTo>
                    <a:pt x="7008" y="43932"/>
                  </a:lnTo>
                  <a:lnTo>
                    <a:pt x="8342" y="54096"/>
                  </a:lnTo>
                  <a:lnTo>
                    <a:pt x="12903" y="58425"/>
                  </a:lnTo>
                  <a:lnTo>
                    <a:pt x="19613" y="58864"/>
                  </a:lnTo>
                  <a:lnTo>
                    <a:pt x="27757" y="56710"/>
                  </a:lnTo>
                  <a:lnTo>
                    <a:pt x="33187" y="50379"/>
                  </a:lnTo>
                  <a:lnTo>
                    <a:pt x="36807" y="41265"/>
                  </a:lnTo>
                  <a:lnTo>
                    <a:pt x="39220" y="30295"/>
                  </a:lnTo>
                  <a:lnTo>
                    <a:pt x="38382" y="20534"/>
                  </a:lnTo>
                  <a:lnTo>
                    <a:pt x="35376" y="11581"/>
                  </a:lnTo>
                  <a:lnTo>
                    <a:pt x="30925" y="3164"/>
                  </a:lnTo>
                  <a:lnTo>
                    <a:pt x="25510" y="0"/>
                  </a:lnTo>
                  <a:lnTo>
                    <a:pt x="19454" y="338"/>
                  </a:lnTo>
                  <a:lnTo>
                    <a:pt x="11011" y="193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600589" y="1354421"/>
              <a:ext cx="32129" cy="220233"/>
            </a:xfrm>
            <a:custGeom>
              <a:avLst/>
              <a:gdLst/>
              <a:ahLst/>
              <a:cxnLst/>
              <a:rect l="0" t="0" r="0" b="0"/>
              <a:pathLst>
                <a:path w="32129" h="220233">
                  <a:moveTo>
                    <a:pt x="21116" y="0"/>
                  </a:moveTo>
                  <a:lnTo>
                    <a:pt x="9425" y="17537"/>
                  </a:lnTo>
                  <a:lnTo>
                    <a:pt x="5981" y="27597"/>
                  </a:lnTo>
                  <a:lnTo>
                    <a:pt x="3685" y="39198"/>
                  </a:lnTo>
                  <a:lnTo>
                    <a:pt x="2155" y="51826"/>
                  </a:lnTo>
                  <a:lnTo>
                    <a:pt x="1134" y="65138"/>
                  </a:lnTo>
                  <a:lnTo>
                    <a:pt x="454" y="78907"/>
                  </a:lnTo>
                  <a:lnTo>
                    <a:pt x="0" y="92981"/>
                  </a:lnTo>
                  <a:lnTo>
                    <a:pt x="921" y="107257"/>
                  </a:lnTo>
                  <a:lnTo>
                    <a:pt x="2759" y="121669"/>
                  </a:lnTo>
                  <a:lnTo>
                    <a:pt x="5208" y="136170"/>
                  </a:lnTo>
                  <a:lnTo>
                    <a:pt x="8064" y="149509"/>
                  </a:lnTo>
                  <a:lnTo>
                    <a:pt x="11191" y="162072"/>
                  </a:lnTo>
                  <a:lnTo>
                    <a:pt x="32128" y="220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680679" y="1321387"/>
              <a:ext cx="62154" cy="206526"/>
            </a:xfrm>
            <a:custGeom>
              <a:avLst/>
              <a:gdLst/>
              <a:ahLst/>
              <a:cxnLst/>
              <a:rect l="0" t="0" r="0" b="0"/>
              <a:pathLst>
                <a:path w="62154" h="206526">
                  <a:moveTo>
                    <a:pt x="51142" y="0"/>
                  </a:moveTo>
                  <a:lnTo>
                    <a:pt x="39451" y="11691"/>
                  </a:lnTo>
                  <a:lnTo>
                    <a:pt x="33560" y="18806"/>
                  </a:lnTo>
                  <a:lnTo>
                    <a:pt x="27185" y="27219"/>
                  </a:lnTo>
                  <a:lnTo>
                    <a:pt x="20489" y="36499"/>
                  </a:lnTo>
                  <a:lnTo>
                    <a:pt x="17248" y="47579"/>
                  </a:lnTo>
                  <a:lnTo>
                    <a:pt x="16311" y="59860"/>
                  </a:lnTo>
                  <a:lnTo>
                    <a:pt x="16910" y="72941"/>
                  </a:lnTo>
                  <a:lnTo>
                    <a:pt x="19756" y="85333"/>
                  </a:lnTo>
                  <a:lnTo>
                    <a:pt x="24100" y="97264"/>
                  </a:lnTo>
                  <a:lnTo>
                    <a:pt x="29444" y="108889"/>
                  </a:lnTo>
                  <a:lnTo>
                    <a:pt x="34230" y="120309"/>
                  </a:lnTo>
                  <a:lnTo>
                    <a:pt x="38643" y="131593"/>
                  </a:lnTo>
                  <a:lnTo>
                    <a:pt x="42809" y="142787"/>
                  </a:lnTo>
                  <a:lnTo>
                    <a:pt x="44363" y="153919"/>
                  </a:lnTo>
                  <a:lnTo>
                    <a:pt x="44176" y="165012"/>
                  </a:lnTo>
                  <a:lnTo>
                    <a:pt x="42828" y="176077"/>
                  </a:lnTo>
                  <a:lnTo>
                    <a:pt x="39482" y="185901"/>
                  </a:lnTo>
                  <a:lnTo>
                    <a:pt x="34804" y="194897"/>
                  </a:lnTo>
                  <a:lnTo>
                    <a:pt x="29238" y="203342"/>
                  </a:lnTo>
                  <a:lnTo>
                    <a:pt x="23081" y="206525"/>
                  </a:lnTo>
                  <a:lnTo>
                    <a:pt x="16529" y="206199"/>
                  </a:lnTo>
                  <a:lnTo>
                    <a:pt x="9714" y="203536"/>
                  </a:lnTo>
                  <a:lnTo>
                    <a:pt x="5171" y="196866"/>
                  </a:lnTo>
                  <a:lnTo>
                    <a:pt x="2142" y="187525"/>
                  </a:lnTo>
                  <a:lnTo>
                    <a:pt x="123" y="176404"/>
                  </a:lnTo>
                  <a:lnTo>
                    <a:pt x="0" y="165319"/>
                  </a:lnTo>
                  <a:lnTo>
                    <a:pt x="1142" y="154259"/>
                  </a:lnTo>
                  <a:lnTo>
                    <a:pt x="3126" y="143215"/>
                  </a:lnTo>
                  <a:lnTo>
                    <a:pt x="6897" y="133405"/>
                  </a:lnTo>
                  <a:lnTo>
                    <a:pt x="11857" y="124418"/>
                  </a:lnTo>
                  <a:lnTo>
                    <a:pt x="17611" y="115980"/>
                  </a:lnTo>
                  <a:lnTo>
                    <a:pt x="23894" y="107908"/>
                  </a:lnTo>
                  <a:lnTo>
                    <a:pt x="30530" y="100079"/>
                  </a:lnTo>
                  <a:lnTo>
                    <a:pt x="37400" y="92413"/>
                  </a:lnTo>
                  <a:lnTo>
                    <a:pt x="43204" y="83632"/>
                  </a:lnTo>
                  <a:lnTo>
                    <a:pt x="48297" y="74107"/>
                  </a:lnTo>
                  <a:lnTo>
                    <a:pt x="62153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786879" y="1267714"/>
              <a:ext cx="132139" cy="180308"/>
            </a:xfrm>
            <a:custGeom>
              <a:avLst/>
              <a:gdLst/>
              <a:ahLst/>
              <a:cxnLst/>
              <a:rect l="0" t="0" r="0" b="0"/>
              <a:pathLst>
                <a:path w="132139" h="180308">
                  <a:moveTo>
                    <a:pt x="0" y="42661"/>
                  </a:moveTo>
                  <a:lnTo>
                    <a:pt x="11691" y="25124"/>
                  </a:lnTo>
                  <a:lnTo>
                    <a:pt x="18806" y="17511"/>
                  </a:lnTo>
                  <a:lnTo>
                    <a:pt x="27219" y="9989"/>
                  </a:lnTo>
                  <a:lnTo>
                    <a:pt x="36499" y="2527"/>
                  </a:lnTo>
                  <a:lnTo>
                    <a:pt x="45132" y="0"/>
                  </a:lnTo>
                  <a:lnTo>
                    <a:pt x="53334" y="762"/>
                  </a:lnTo>
                  <a:lnTo>
                    <a:pt x="61250" y="3717"/>
                  </a:lnTo>
                  <a:lnTo>
                    <a:pt x="65303" y="10581"/>
                  </a:lnTo>
                  <a:lnTo>
                    <a:pt x="66782" y="20051"/>
                  </a:lnTo>
                  <a:lnTo>
                    <a:pt x="66544" y="31258"/>
                  </a:lnTo>
                  <a:lnTo>
                    <a:pt x="65162" y="42400"/>
                  </a:lnTo>
                  <a:lnTo>
                    <a:pt x="63017" y="53499"/>
                  </a:lnTo>
                  <a:lnTo>
                    <a:pt x="50784" y="103530"/>
                  </a:lnTo>
                  <a:lnTo>
                    <a:pt x="46091" y="116275"/>
                  </a:lnTo>
                  <a:lnTo>
                    <a:pt x="40515" y="128443"/>
                  </a:lnTo>
                  <a:lnTo>
                    <a:pt x="34351" y="140224"/>
                  </a:lnTo>
                  <a:lnTo>
                    <a:pt x="29018" y="151750"/>
                  </a:lnTo>
                  <a:lnTo>
                    <a:pt x="24240" y="163104"/>
                  </a:lnTo>
                  <a:lnTo>
                    <a:pt x="19830" y="174344"/>
                  </a:lnTo>
                  <a:lnTo>
                    <a:pt x="19338" y="179390"/>
                  </a:lnTo>
                  <a:lnTo>
                    <a:pt x="21456" y="180307"/>
                  </a:lnTo>
                  <a:lnTo>
                    <a:pt x="25316" y="178471"/>
                  </a:lnTo>
                  <a:lnTo>
                    <a:pt x="32783" y="176024"/>
                  </a:lnTo>
                  <a:lnTo>
                    <a:pt x="42655" y="173169"/>
                  </a:lnTo>
                  <a:lnTo>
                    <a:pt x="54130" y="170042"/>
                  </a:lnTo>
                  <a:lnTo>
                    <a:pt x="76669" y="163305"/>
                  </a:lnTo>
                  <a:lnTo>
                    <a:pt x="132138" y="1417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863960" y="1200260"/>
              <a:ext cx="114185" cy="253267"/>
            </a:xfrm>
            <a:custGeom>
              <a:avLst/>
              <a:gdLst/>
              <a:ahLst/>
              <a:cxnLst/>
              <a:rect l="0" t="0" r="0" b="0"/>
              <a:pathLst>
                <a:path w="114185" h="253267">
                  <a:moveTo>
                    <a:pt x="0" y="0"/>
                  </a:moveTo>
                  <a:lnTo>
                    <a:pt x="17537" y="5845"/>
                  </a:lnTo>
                  <a:lnTo>
                    <a:pt x="26373" y="10014"/>
                  </a:lnTo>
                  <a:lnTo>
                    <a:pt x="35935" y="15241"/>
                  </a:lnTo>
                  <a:lnTo>
                    <a:pt x="45979" y="21172"/>
                  </a:lnTo>
                  <a:lnTo>
                    <a:pt x="56347" y="28796"/>
                  </a:lnTo>
                  <a:lnTo>
                    <a:pt x="66928" y="37550"/>
                  </a:lnTo>
                  <a:lnTo>
                    <a:pt x="77654" y="47056"/>
                  </a:lnTo>
                  <a:lnTo>
                    <a:pt x="86027" y="58288"/>
                  </a:lnTo>
                  <a:lnTo>
                    <a:pt x="92833" y="70670"/>
                  </a:lnTo>
                  <a:lnTo>
                    <a:pt x="98594" y="83818"/>
                  </a:lnTo>
                  <a:lnTo>
                    <a:pt x="103658" y="97478"/>
                  </a:lnTo>
                  <a:lnTo>
                    <a:pt x="108257" y="111478"/>
                  </a:lnTo>
                  <a:lnTo>
                    <a:pt x="112547" y="125706"/>
                  </a:lnTo>
                  <a:lnTo>
                    <a:pt x="114184" y="141309"/>
                  </a:lnTo>
                  <a:lnTo>
                    <a:pt x="114051" y="157828"/>
                  </a:lnTo>
                  <a:lnTo>
                    <a:pt x="112739" y="174958"/>
                  </a:lnTo>
                  <a:lnTo>
                    <a:pt x="110641" y="191273"/>
                  </a:lnTo>
                  <a:lnTo>
                    <a:pt x="108019" y="207043"/>
                  </a:lnTo>
                  <a:lnTo>
                    <a:pt x="99104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321690" y="3507724"/>
            <a:ext cx="1324251" cy="511496"/>
            <a:chOff x="3321690" y="3507724"/>
            <a:chExt cx="1324251" cy="511496"/>
          </a:xfrm>
        </p:grpSpPr>
        <p:sp>
          <p:nvSpPr>
            <p:cNvPr id="97" name="Freeform 96"/>
            <p:cNvSpPr/>
            <p:nvPr/>
          </p:nvSpPr>
          <p:spPr>
            <a:xfrm>
              <a:off x="3321690" y="3702355"/>
              <a:ext cx="165255" cy="305854"/>
            </a:xfrm>
            <a:custGeom>
              <a:avLst/>
              <a:gdLst/>
              <a:ahLst/>
              <a:cxnLst/>
              <a:rect l="0" t="0" r="0" b="0"/>
              <a:pathLst>
                <a:path w="165255" h="305854">
                  <a:moveTo>
                    <a:pt x="151735" y="0"/>
                  </a:moveTo>
                  <a:lnTo>
                    <a:pt x="146335" y="792"/>
                  </a:lnTo>
                  <a:lnTo>
                    <a:pt x="132176" y="3375"/>
                  </a:lnTo>
                  <a:lnTo>
                    <a:pt x="117843" y="8767"/>
                  </a:lnTo>
                  <a:lnTo>
                    <a:pt x="103394" y="16033"/>
                  </a:lnTo>
                  <a:lnTo>
                    <a:pt x="88867" y="24547"/>
                  </a:lnTo>
                  <a:lnTo>
                    <a:pt x="74288" y="33894"/>
                  </a:lnTo>
                  <a:lnTo>
                    <a:pt x="59675" y="43795"/>
                  </a:lnTo>
                  <a:lnTo>
                    <a:pt x="18989" y="72005"/>
                  </a:lnTo>
                  <a:lnTo>
                    <a:pt x="6903" y="80215"/>
                  </a:lnTo>
                  <a:lnTo>
                    <a:pt x="1293" y="88134"/>
                  </a:lnTo>
                  <a:lnTo>
                    <a:pt x="0" y="95861"/>
                  </a:lnTo>
                  <a:lnTo>
                    <a:pt x="1585" y="103460"/>
                  </a:lnTo>
                  <a:lnTo>
                    <a:pt x="7536" y="109749"/>
                  </a:lnTo>
                  <a:lnTo>
                    <a:pt x="16397" y="115165"/>
                  </a:lnTo>
                  <a:lnTo>
                    <a:pt x="27198" y="119999"/>
                  </a:lnTo>
                  <a:lnTo>
                    <a:pt x="38070" y="124445"/>
                  </a:lnTo>
                  <a:lnTo>
                    <a:pt x="48988" y="128633"/>
                  </a:lnTo>
                  <a:lnTo>
                    <a:pt x="59938" y="132648"/>
                  </a:lnTo>
                  <a:lnTo>
                    <a:pt x="72131" y="137773"/>
                  </a:lnTo>
                  <a:lnTo>
                    <a:pt x="85154" y="143635"/>
                  </a:lnTo>
                  <a:lnTo>
                    <a:pt x="98730" y="149991"/>
                  </a:lnTo>
                  <a:lnTo>
                    <a:pt x="110228" y="156675"/>
                  </a:lnTo>
                  <a:lnTo>
                    <a:pt x="120340" y="163578"/>
                  </a:lnTo>
                  <a:lnTo>
                    <a:pt x="129529" y="170627"/>
                  </a:lnTo>
                  <a:lnTo>
                    <a:pt x="138101" y="178997"/>
                  </a:lnTo>
                  <a:lnTo>
                    <a:pt x="146263" y="188248"/>
                  </a:lnTo>
                  <a:lnTo>
                    <a:pt x="154152" y="198085"/>
                  </a:lnTo>
                  <a:lnTo>
                    <a:pt x="159411" y="209538"/>
                  </a:lnTo>
                  <a:lnTo>
                    <a:pt x="162917" y="222067"/>
                  </a:lnTo>
                  <a:lnTo>
                    <a:pt x="165254" y="235313"/>
                  </a:lnTo>
                  <a:lnTo>
                    <a:pt x="164365" y="246591"/>
                  </a:lnTo>
                  <a:lnTo>
                    <a:pt x="161326" y="256557"/>
                  </a:lnTo>
                  <a:lnTo>
                    <a:pt x="156852" y="265648"/>
                  </a:lnTo>
                  <a:lnTo>
                    <a:pt x="150200" y="272932"/>
                  </a:lnTo>
                  <a:lnTo>
                    <a:pt x="142093" y="279012"/>
                  </a:lnTo>
                  <a:lnTo>
                    <a:pt x="133019" y="284288"/>
                  </a:lnTo>
                  <a:lnTo>
                    <a:pt x="122076" y="289029"/>
                  </a:lnTo>
                  <a:lnTo>
                    <a:pt x="109886" y="293414"/>
                  </a:lnTo>
                  <a:lnTo>
                    <a:pt x="37790" y="3058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337457" y="3611791"/>
              <a:ext cx="65424" cy="396418"/>
            </a:xfrm>
            <a:custGeom>
              <a:avLst/>
              <a:gdLst/>
              <a:ahLst/>
              <a:cxnLst/>
              <a:rect l="0" t="0" r="0" b="0"/>
              <a:pathLst>
                <a:path w="65424" h="396418">
                  <a:moveTo>
                    <a:pt x="0" y="0"/>
                  </a:moveTo>
                  <a:lnTo>
                    <a:pt x="11691" y="17537"/>
                  </a:lnTo>
                  <a:lnTo>
                    <a:pt x="16359" y="26374"/>
                  </a:lnTo>
                  <a:lnTo>
                    <a:pt x="20694" y="35935"/>
                  </a:lnTo>
                  <a:lnTo>
                    <a:pt x="24807" y="45980"/>
                  </a:lnTo>
                  <a:lnTo>
                    <a:pt x="28773" y="60018"/>
                  </a:lnTo>
                  <a:lnTo>
                    <a:pt x="32641" y="76717"/>
                  </a:lnTo>
                  <a:lnTo>
                    <a:pt x="40201" y="112401"/>
                  </a:lnTo>
                  <a:lnTo>
                    <a:pt x="51335" y="160005"/>
                  </a:lnTo>
                  <a:lnTo>
                    <a:pt x="58705" y="190202"/>
                  </a:lnTo>
                  <a:lnTo>
                    <a:pt x="61160" y="208776"/>
                  </a:lnTo>
                  <a:lnTo>
                    <a:pt x="62796" y="229724"/>
                  </a:lnTo>
                  <a:lnTo>
                    <a:pt x="63887" y="252253"/>
                  </a:lnTo>
                  <a:lnTo>
                    <a:pt x="65099" y="296863"/>
                  </a:lnTo>
                  <a:lnTo>
                    <a:pt x="65423" y="319036"/>
                  </a:lnTo>
                  <a:lnTo>
                    <a:pt x="64415" y="337488"/>
                  </a:lnTo>
                  <a:lnTo>
                    <a:pt x="62519" y="353461"/>
                  </a:lnTo>
                  <a:lnTo>
                    <a:pt x="55058" y="396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425549" y="3622803"/>
              <a:ext cx="66071" cy="396417"/>
            </a:xfrm>
            <a:custGeom>
              <a:avLst/>
              <a:gdLst/>
              <a:ahLst/>
              <a:cxnLst/>
              <a:rect l="0" t="0" r="0" b="0"/>
              <a:pathLst>
                <a:path w="66071" h="396417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2697"/>
                  </a:lnTo>
                  <a:lnTo>
                    <a:pt x="8716" y="97954"/>
                  </a:lnTo>
                  <a:lnTo>
                    <a:pt x="9481" y="113019"/>
                  </a:lnTo>
                  <a:lnTo>
                    <a:pt x="10331" y="146072"/>
                  </a:lnTo>
                  <a:lnTo>
                    <a:pt x="10558" y="163451"/>
                  </a:lnTo>
                  <a:lnTo>
                    <a:pt x="11933" y="179931"/>
                  </a:lnTo>
                  <a:lnTo>
                    <a:pt x="14073" y="195811"/>
                  </a:lnTo>
                  <a:lnTo>
                    <a:pt x="16723" y="211292"/>
                  </a:lnTo>
                  <a:lnTo>
                    <a:pt x="19713" y="226507"/>
                  </a:lnTo>
                  <a:lnTo>
                    <a:pt x="26299" y="256463"/>
                  </a:lnTo>
                  <a:lnTo>
                    <a:pt x="44126" y="330285"/>
                  </a:lnTo>
                  <a:lnTo>
                    <a:pt x="66070" y="3964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190794" y="3547018"/>
              <a:ext cx="149686" cy="316484"/>
            </a:xfrm>
            <a:custGeom>
              <a:avLst/>
              <a:gdLst/>
              <a:ahLst/>
              <a:cxnLst/>
              <a:rect l="0" t="0" r="0" b="0"/>
              <a:pathLst>
                <a:path w="149686" h="316484">
                  <a:moveTo>
                    <a:pt x="162" y="90426"/>
                  </a:moveTo>
                  <a:lnTo>
                    <a:pt x="399" y="92194"/>
                  </a:lnTo>
                  <a:lnTo>
                    <a:pt x="2120" y="109971"/>
                  </a:lnTo>
                  <a:lnTo>
                    <a:pt x="3268" y="126716"/>
                  </a:lnTo>
                  <a:lnTo>
                    <a:pt x="4034" y="142774"/>
                  </a:lnTo>
                  <a:lnTo>
                    <a:pt x="5768" y="158373"/>
                  </a:lnTo>
                  <a:lnTo>
                    <a:pt x="8147" y="173666"/>
                  </a:lnTo>
                  <a:lnTo>
                    <a:pt x="10957" y="188756"/>
                  </a:lnTo>
                  <a:lnTo>
                    <a:pt x="17341" y="218573"/>
                  </a:lnTo>
                  <a:lnTo>
                    <a:pt x="20757" y="233376"/>
                  </a:lnTo>
                  <a:lnTo>
                    <a:pt x="25481" y="246915"/>
                  </a:lnTo>
                  <a:lnTo>
                    <a:pt x="31077" y="259612"/>
                  </a:lnTo>
                  <a:lnTo>
                    <a:pt x="37255" y="271746"/>
                  </a:lnTo>
                  <a:lnTo>
                    <a:pt x="45044" y="283507"/>
                  </a:lnTo>
                  <a:lnTo>
                    <a:pt x="53907" y="295018"/>
                  </a:lnTo>
                  <a:lnTo>
                    <a:pt x="63487" y="306362"/>
                  </a:lnTo>
                  <a:lnTo>
                    <a:pt x="73543" y="312702"/>
                  </a:lnTo>
                  <a:lnTo>
                    <a:pt x="83919" y="315705"/>
                  </a:lnTo>
                  <a:lnTo>
                    <a:pt x="94506" y="316483"/>
                  </a:lnTo>
                  <a:lnTo>
                    <a:pt x="104011" y="310884"/>
                  </a:lnTo>
                  <a:lnTo>
                    <a:pt x="112795" y="301034"/>
                  </a:lnTo>
                  <a:lnTo>
                    <a:pt x="121098" y="288350"/>
                  </a:lnTo>
                  <a:lnTo>
                    <a:pt x="129080" y="272553"/>
                  </a:lnTo>
                  <a:lnTo>
                    <a:pt x="136848" y="254680"/>
                  </a:lnTo>
                  <a:lnTo>
                    <a:pt x="144474" y="235424"/>
                  </a:lnTo>
                  <a:lnTo>
                    <a:pt x="148335" y="215246"/>
                  </a:lnTo>
                  <a:lnTo>
                    <a:pt x="149685" y="194452"/>
                  </a:lnTo>
                  <a:lnTo>
                    <a:pt x="149362" y="173249"/>
                  </a:lnTo>
                  <a:lnTo>
                    <a:pt x="146699" y="151773"/>
                  </a:lnTo>
                  <a:lnTo>
                    <a:pt x="142477" y="130114"/>
                  </a:lnTo>
                  <a:lnTo>
                    <a:pt x="137215" y="108334"/>
                  </a:lnTo>
                  <a:lnTo>
                    <a:pt x="130037" y="87696"/>
                  </a:lnTo>
                  <a:lnTo>
                    <a:pt x="121581" y="67820"/>
                  </a:lnTo>
                  <a:lnTo>
                    <a:pt x="112273" y="48452"/>
                  </a:lnTo>
                  <a:lnTo>
                    <a:pt x="101173" y="33093"/>
                  </a:lnTo>
                  <a:lnTo>
                    <a:pt x="88880" y="20406"/>
                  </a:lnTo>
                  <a:lnTo>
                    <a:pt x="75790" y="9502"/>
                  </a:lnTo>
                  <a:lnTo>
                    <a:pt x="63393" y="3455"/>
                  </a:lnTo>
                  <a:lnTo>
                    <a:pt x="51458" y="648"/>
                  </a:lnTo>
                  <a:lnTo>
                    <a:pt x="39831" y="0"/>
                  </a:lnTo>
                  <a:lnTo>
                    <a:pt x="29632" y="3239"/>
                  </a:lnTo>
                  <a:lnTo>
                    <a:pt x="20386" y="9068"/>
                  </a:lnTo>
                  <a:lnTo>
                    <a:pt x="11775" y="16625"/>
                  </a:lnTo>
                  <a:lnTo>
                    <a:pt x="4811" y="25334"/>
                  </a:lnTo>
                  <a:lnTo>
                    <a:pt x="0" y="331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438613" y="3507724"/>
              <a:ext cx="207328" cy="309367"/>
            </a:xfrm>
            <a:custGeom>
              <a:avLst/>
              <a:gdLst/>
              <a:ahLst/>
              <a:cxnLst/>
              <a:rect l="0" t="0" r="0" b="0"/>
              <a:pathLst>
                <a:path w="207328" h="309367">
                  <a:moveTo>
                    <a:pt x="0" y="115079"/>
                  </a:moveTo>
                  <a:lnTo>
                    <a:pt x="0" y="176386"/>
                  </a:lnTo>
                  <a:lnTo>
                    <a:pt x="1224" y="188985"/>
                  </a:lnTo>
                  <a:lnTo>
                    <a:pt x="3263" y="201055"/>
                  </a:lnTo>
                  <a:lnTo>
                    <a:pt x="5846" y="212772"/>
                  </a:lnTo>
                  <a:lnTo>
                    <a:pt x="10015" y="224254"/>
                  </a:lnTo>
                  <a:lnTo>
                    <a:pt x="15241" y="235579"/>
                  </a:lnTo>
                  <a:lnTo>
                    <a:pt x="21172" y="246800"/>
                  </a:lnTo>
                  <a:lnTo>
                    <a:pt x="26350" y="257951"/>
                  </a:lnTo>
                  <a:lnTo>
                    <a:pt x="31025" y="269055"/>
                  </a:lnTo>
                  <a:lnTo>
                    <a:pt x="35365" y="280128"/>
                  </a:lnTo>
                  <a:lnTo>
                    <a:pt x="43153" y="289958"/>
                  </a:lnTo>
                  <a:lnTo>
                    <a:pt x="53239" y="298958"/>
                  </a:lnTo>
                  <a:lnTo>
                    <a:pt x="64857" y="307405"/>
                  </a:lnTo>
                  <a:lnTo>
                    <a:pt x="77496" y="309366"/>
                  </a:lnTo>
                  <a:lnTo>
                    <a:pt x="90816" y="307002"/>
                  </a:lnTo>
                  <a:lnTo>
                    <a:pt x="104590" y="301756"/>
                  </a:lnTo>
                  <a:lnTo>
                    <a:pt x="117444" y="294588"/>
                  </a:lnTo>
                  <a:lnTo>
                    <a:pt x="129683" y="286139"/>
                  </a:lnTo>
                  <a:lnTo>
                    <a:pt x="141513" y="276836"/>
                  </a:lnTo>
                  <a:lnTo>
                    <a:pt x="150623" y="266963"/>
                  </a:lnTo>
                  <a:lnTo>
                    <a:pt x="157920" y="256711"/>
                  </a:lnTo>
                  <a:lnTo>
                    <a:pt x="164009" y="246206"/>
                  </a:lnTo>
                  <a:lnTo>
                    <a:pt x="177299" y="224745"/>
                  </a:lnTo>
                  <a:lnTo>
                    <a:pt x="184269" y="213884"/>
                  </a:lnTo>
                  <a:lnTo>
                    <a:pt x="188915" y="201748"/>
                  </a:lnTo>
                  <a:lnTo>
                    <a:pt x="192013" y="188764"/>
                  </a:lnTo>
                  <a:lnTo>
                    <a:pt x="194078" y="175214"/>
                  </a:lnTo>
                  <a:lnTo>
                    <a:pt x="196678" y="162510"/>
                  </a:lnTo>
                  <a:lnTo>
                    <a:pt x="199635" y="150370"/>
                  </a:lnTo>
                  <a:lnTo>
                    <a:pt x="202830" y="138606"/>
                  </a:lnTo>
                  <a:lnTo>
                    <a:pt x="204960" y="125870"/>
                  </a:lnTo>
                  <a:lnTo>
                    <a:pt x="206380" y="112485"/>
                  </a:lnTo>
                  <a:lnTo>
                    <a:pt x="207327" y="98668"/>
                  </a:lnTo>
                  <a:lnTo>
                    <a:pt x="205510" y="83338"/>
                  </a:lnTo>
                  <a:lnTo>
                    <a:pt x="201853" y="67001"/>
                  </a:lnTo>
                  <a:lnTo>
                    <a:pt x="196968" y="49993"/>
                  </a:lnTo>
                  <a:lnTo>
                    <a:pt x="190040" y="36206"/>
                  </a:lnTo>
                  <a:lnTo>
                    <a:pt x="181751" y="24569"/>
                  </a:lnTo>
                  <a:lnTo>
                    <a:pt x="172554" y="14363"/>
                  </a:lnTo>
                  <a:lnTo>
                    <a:pt x="161529" y="7559"/>
                  </a:lnTo>
                  <a:lnTo>
                    <a:pt x="149286" y="3024"/>
                  </a:lnTo>
                  <a:lnTo>
                    <a:pt x="136229" y="0"/>
                  </a:lnTo>
                  <a:lnTo>
                    <a:pt x="125077" y="431"/>
                  </a:lnTo>
                  <a:lnTo>
                    <a:pt x="115196" y="3165"/>
                  </a:lnTo>
                  <a:lnTo>
                    <a:pt x="106161" y="7435"/>
                  </a:lnTo>
                  <a:lnTo>
                    <a:pt x="97691" y="12729"/>
                  </a:lnTo>
                  <a:lnTo>
                    <a:pt x="89598" y="18705"/>
                  </a:lnTo>
                  <a:lnTo>
                    <a:pt x="81755" y="25136"/>
                  </a:lnTo>
                  <a:lnTo>
                    <a:pt x="74079" y="33094"/>
                  </a:lnTo>
                  <a:lnTo>
                    <a:pt x="66515" y="42070"/>
                  </a:lnTo>
                  <a:lnTo>
                    <a:pt x="59026" y="51724"/>
                  </a:lnTo>
                  <a:lnTo>
                    <a:pt x="51586" y="63054"/>
                  </a:lnTo>
                  <a:lnTo>
                    <a:pt x="44178" y="75502"/>
                  </a:lnTo>
                  <a:lnTo>
                    <a:pt x="22023" y="1150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000286" y="2378497"/>
            <a:ext cx="158787" cy="462041"/>
            <a:chOff x="4000286" y="2378497"/>
            <a:chExt cx="158787" cy="462041"/>
          </a:xfrm>
        </p:grpSpPr>
        <p:sp>
          <p:nvSpPr>
            <p:cNvPr id="103" name="Freeform 102"/>
            <p:cNvSpPr/>
            <p:nvPr/>
          </p:nvSpPr>
          <p:spPr>
            <a:xfrm>
              <a:off x="4000286" y="2433554"/>
              <a:ext cx="122403" cy="406984"/>
            </a:xfrm>
            <a:custGeom>
              <a:avLst/>
              <a:gdLst/>
              <a:ahLst/>
              <a:cxnLst/>
              <a:rect l="0" t="0" r="0" b="0"/>
              <a:pathLst>
                <a:path w="122403" h="406984">
                  <a:moveTo>
                    <a:pt x="74945" y="0"/>
                  </a:moveTo>
                  <a:lnTo>
                    <a:pt x="63254" y="29229"/>
                  </a:lnTo>
                  <a:lnTo>
                    <a:pt x="54252" y="53367"/>
                  </a:lnTo>
                  <a:lnTo>
                    <a:pt x="50138" y="64942"/>
                  </a:lnTo>
                  <a:lnTo>
                    <a:pt x="46172" y="77553"/>
                  </a:lnTo>
                  <a:lnTo>
                    <a:pt x="38503" y="104616"/>
                  </a:lnTo>
                  <a:lnTo>
                    <a:pt x="35968" y="118684"/>
                  </a:lnTo>
                  <a:lnTo>
                    <a:pt x="34278" y="132957"/>
                  </a:lnTo>
                  <a:lnTo>
                    <a:pt x="33152" y="147367"/>
                  </a:lnTo>
                  <a:lnTo>
                    <a:pt x="31178" y="161867"/>
                  </a:lnTo>
                  <a:lnTo>
                    <a:pt x="28638" y="176428"/>
                  </a:lnTo>
                  <a:lnTo>
                    <a:pt x="15771" y="240807"/>
                  </a:lnTo>
                  <a:lnTo>
                    <a:pt x="12249" y="255972"/>
                  </a:lnTo>
                  <a:lnTo>
                    <a:pt x="8677" y="269752"/>
                  </a:lnTo>
                  <a:lnTo>
                    <a:pt x="5073" y="282610"/>
                  </a:lnTo>
                  <a:lnTo>
                    <a:pt x="2670" y="296075"/>
                  </a:lnTo>
                  <a:lnTo>
                    <a:pt x="1068" y="309946"/>
                  </a:lnTo>
                  <a:lnTo>
                    <a:pt x="0" y="324088"/>
                  </a:lnTo>
                  <a:lnTo>
                    <a:pt x="512" y="338409"/>
                  </a:lnTo>
                  <a:lnTo>
                    <a:pt x="2076" y="352851"/>
                  </a:lnTo>
                  <a:lnTo>
                    <a:pt x="4343" y="367373"/>
                  </a:lnTo>
                  <a:lnTo>
                    <a:pt x="8301" y="379501"/>
                  </a:lnTo>
                  <a:lnTo>
                    <a:pt x="13387" y="390034"/>
                  </a:lnTo>
                  <a:lnTo>
                    <a:pt x="19224" y="399503"/>
                  </a:lnTo>
                  <a:lnTo>
                    <a:pt x="28010" y="404591"/>
                  </a:lnTo>
                  <a:lnTo>
                    <a:pt x="38761" y="406761"/>
                  </a:lnTo>
                  <a:lnTo>
                    <a:pt x="50822" y="406983"/>
                  </a:lnTo>
                  <a:lnTo>
                    <a:pt x="61311" y="403461"/>
                  </a:lnTo>
                  <a:lnTo>
                    <a:pt x="70750" y="397442"/>
                  </a:lnTo>
                  <a:lnTo>
                    <a:pt x="79489" y="389759"/>
                  </a:lnTo>
                  <a:lnTo>
                    <a:pt x="87762" y="380967"/>
                  </a:lnTo>
                  <a:lnTo>
                    <a:pt x="95725" y="371435"/>
                  </a:lnTo>
                  <a:lnTo>
                    <a:pt x="103480" y="361409"/>
                  </a:lnTo>
                  <a:lnTo>
                    <a:pt x="109874" y="349832"/>
                  </a:lnTo>
                  <a:lnTo>
                    <a:pt x="115360" y="337219"/>
                  </a:lnTo>
                  <a:lnTo>
                    <a:pt x="120241" y="323917"/>
                  </a:lnTo>
                  <a:lnTo>
                    <a:pt x="122272" y="310155"/>
                  </a:lnTo>
                  <a:lnTo>
                    <a:pt x="122402" y="296086"/>
                  </a:lnTo>
                  <a:lnTo>
                    <a:pt x="121265" y="281813"/>
                  </a:lnTo>
                  <a:lnTo>
                    <a:pt x="116837" y="269850"/>
                  </a:lnTo>
                  <a:lnTo>
                    <a:pt x="110214" y="259428"/>
                  </a:lnTo>
                  <a:lnTo>
                    <a:pt x="102128" y="250033"/>
                  </a:lnTo>
                  <a:lnTo>
                    <a:pt x="93068" y="246217"/>
                  </a:lnTo>
                  <a:lnTo>
                    <a:pt x="83356" y="246120"/>
                  </a:lnTo>
                  <a:lnTo>
                    <a:pt x="73212" y="248502"/>
                  </a:lnTo>
                  <a:lnTo>
                    <a:pt x="64001" y="254984"/>
                  </a:lnTo>
                  <a:lnTo>
                    <a:pt x="55415" y="264199"/>
                  </a:lnTo>
                  <a:lnTo>
                    <a:pt x="47243" y="275237"/>
                  </a:lnTo>
                  <a:lnTo>
                    <a:pt x="31638" y="297289"/>
                  </a:lnTo>
                  <a:lnTo>
                    <a:pt x="24050" y="308309"/>
                  </a:lnTo>
                  <a:lnTo>
                    <a:pt x="18992" y="320549"/>
                  </a:lnTo>
                  <a:lnTo>
                    <a:pt x="15620" y="333603"/>
                  </a:lnTo>
                  <a:lnTo>
                    <a:pt x="8876" y="3854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000325" y="2389508"/>
              <a:ext cx="147459" cy="428489"/>
            </a:xfrm>
            <a:custGeom>
              <a:avLst/>
              <a:gdLst/>
              <a:ahLst/>
              <a:cxnLst/>
              <a:rect l="0" t="0" r="0" b="0"/>
              <a:pathLst>
                <a:path w="147459" h="428489">
                  <a:moveTo>
                    <a:pt x="96929" y="0"/>
                  </a:moveTo>
                  <a:lnTo>
                    <a:pt x="85238" y="23383"/>
                  </a:lnTo>
                  <a:lnTo>
                    <a:pt x="80571" y="33941"/>
                  </a:lnTo>
                  <a:lnTo>
                    <a:pt x="76235" y="44651"/>
                  </a:lnTo>
                  <a:lnTo>
                    <a:pt x="72122" y="55461"/>
                  </a:lnTo>
                  <a:lnTo>
                    <a:pt x="68156" y="67561"/>
                  </a:lnTo>
                  <a:lnTo>
                    <a:pt x="64288" y="80523"/>
                  </a:lnTo>
                  <a:lnTo>
                    <a:pt x="56729" y="106752"/>
                  </a:lnTo>
                  <a:lnTo>
                    <a:pt x="49290" y="130644"/>
                  </a:lnTo>
                  <a:lnTo>
                    <a:pt x="41906" y="156760"/>
                  </a:lnTo>
                  <a:lnTo>
                    <a:pt x="38225" y="170576"/>
                  </a:lnTo>
                  <a:lnTo>
                    <a:pt x="34546" y="185904"/>
                  </a:lnTo>
                  <a:lnTo>
                    <a:pt x="27196" y="219249"/>
                  </a:lnTo>
                  <a:lnTo>
                    <a:pt x="23523" y="234259"/>
                  </a:lnTo>
                  <a:lnTo>
                    <a:pt x="19852" y="247936"/>
                  </a:lnTo>
                  <a:lnTo>
                    <a:pt x="12509" y="274144"/>
                  </a:lnTo>
                  <a:lnTo>
                    <a:pt x="5167" y="302105"/>
                  </a:lnTo>
                  <a:lnTo>
                    <a:pt x="2720" y="317637"/>
                  </a:lnTo>
                  <a:lnTo>
                    <a:pt x="1088" y="334108"/>
                  </a:lnTo>
                  <a:lnTo>
                    <a:pt x="0" y="351207"/>
                  </a:lnTo>
                  <a:lnTo>
                    <a:pt x="499" y="367500"/>
                  </a:lnTo>
                  <a:lnTo>
                    <a:pt x="2055" y="383257"/>
                  </a:lnTo>
                  <a:lnTo>
                    <a:pt x="4316" y="398655"/>
                  </a:lnTo>
                  <a:lnTo>
                    <a:pt x="9493" y="410144"/>
                  </a:lnTo>
                  <a:lnTo>
                    <a:pt x="16615" y="419026"/>
                  </a:lnTo>
                  <a:lnTo>
                    <a:pt x="25034" y="426172"/>
                  </a:lnTo>
                  <a:lnTo>
                    <a:pt x="34317" y="428488"/>
                  </a:lnTo>
                  <a:lnTo>
                    <a:pt x="44176" y="427586"/>
                  </a:lnTo>
                  <a:lnTo>
                    <a:pt x="54420" y="424537"/>
                  </a:lnTo>
                  <a:lnTo>
                    <a:pt x="64919" y="418834"/>
                  </a:lnTo>
                  <a:lnTo>
                    <a:pt x="75589" y="411362"/>
                  </a:lnTo>
                  <a:lnTo>
                    <a:pt x="86374" y="402709"/>
                  </a:lnTo>
                  <a:lnTo>
                    <a:pt x="96010" y="392047"/>
                  </a:lnTo>
                  <a:lnTo>
                    <a:pt x="104881" y="380045"/>
                  </a:lnTo>
                  <a:lnTo>
                    <a:pt x="113242" y="367149"/>
                  </a:lnTo>
                  <a:lnTo>
                    <a:pt x="121263" y="353659"/>
                  </a:lnTo>
                  <a:lnTo>
                    <a:pt x="129058" y="339770"/>
                  </a:lnTo>
                  <a:lnTo>
                    <a:pt x="136701" y="325618"/>
                  </a:lnTo>
                  <a:lnTo>
                    <a:pt x="141796" y="311288"/>
                  </a:lnTo>
                  <a:lnTo>
                    <a:pt x="145194" y="296842"/>
                  </a:lnTo>
                  <a:lnTo>
                    <a:pt x="147458" y="282317"/>
                  </a:lnTo>
                  <a:lnTo>
                    <a:pt x="144074" y="272633"/>
                  </a:lnTo>
                  <a:lnTo>
                    <a:pt x="136924" y="266177"/>
                  </a:lnTo>
                  <a:lnTo>
                    <a:pt x="127263" y="261874"/>
                  </a:lnTo>
                  <a:lnTo>
                    <a:pt x="118375" y="262675"/>
                  </a:lnTo>
                  <a:lnTo>
                    <a:pt x="110003" y="266880"/>
                  </a:lnTo>
                  <a:lnTo>
                    <a:pt x="101975" y="273353"/>
                  </a:lnTo>
                  <a:lnTo>
                    <a:pt x="94175" y="282563"/>
                  </a:lnTo>
                  <a:lnTo>
                    <a:pt x="86529" y="293597"/>
                  </a:lnTo>
                  <a:lnTo>
                    <a:pt x="78984" y="305847"/>
                  </a:lnTo>
                  <a:lnTo>
                    <a:pt x="71507" y="318908"/>
                  </a:lnTo>
                  <a:lnTo>
                    <a:pt x="64076" y="332509"/>
                  </a:lnTo>
                  <a:lnTo>
                    <a:pt x="41872" y="407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031185" y="2378497"/>
              <a:ext cx="127888" cy="422051"/>
            </a:xfrm>
            <a:custGeom>
              <a:avLst/>
              <a:gdLst/>
              <a:ahLst/>
              <a:cxnLst/>
              <a:rect l="0" t="0" r="0" b="0"/>
              <a:pathLst>
                <a:path w="127888" h="422051">
                  <a:moveTo>
                    <a:pt x="44046" y="0"/>
                  </a:moveTo>
                  <a:lnTo>
                    <a:pt x="38201" y="17537"/>
                  </a:lnTo>
                  <a:lnTo>
                    <a:pt x="35255" y="28820"/>
                  </a:lnTo>
                  <a:lnTo>
                    <a:pt x="28720" y="57670"/>
                  </a:lnTo>
                  <a:lnTo>
                    <a:pt x="25264" y="76376"/>
                  </a:lnTo>
                  <a:lnTo>
                    <a:pt x="18162" y="119998"/>
                  </a:lnTo>
                  <a:lnTo>
                    <a:pt x="15778" y="139950"/>
                  </a:lnTo>
                  <a:lnTo>
                    <a:pt x="14189" y="158146"/>
                  </a:lnTo>
                  <a:lnTo>
                    <a:pt x="13130" y="175170"/>
                  </a:lnTo>
                  <a:lnTo>
                    <a:pt x="11200" y="190190"/>
                  </a:lnTo>
                  <a:lnTo>
                    <a:pt x="8690" y="203875"/>
                  </a:lnTo>
                  <a:lnTo>
                    <a:pt x="5794" y="216668"/>
                  </a:lnTo>
                  <a:lnTo>
                    <a:pt x="3863" y="230091"/>
                  </a:lnTo>
                  <a:lnTo>
                    <a:pt x="2575" y="243933"/>
                  </a:lnTo>
                  <a:lnTo>
                    <a:pt x="1717" y="258056"/>
                  </a:lnTo>
                  <a:lnTo>
                    <a:pt x="763" y="293323"/>
                  </a:lnTo>
                  <a:lnTo>
                    <a:pt x="151" y="364089"/>
                  </a:lnTo>
                  <a:lnTo>
                    <a:pt x="1324" y="378535"/>
                  </a:lnTo>
                  <a:lnTo>
                    <a:pt x="3330" y="391836"/>
                  </a:lnTo>
                  <a:lnTo>
                    <a:pt x="5891" y="404374"/>
                  </a:lnTo>
                  <a:lnTo>
                    <a:pt x="12492" y="412733"/>
                  </a:lnTo>
                  <a:lnTo>
                    <a:pt x="21786" y="418306"/>
                  </a:lnTo>
                  <a:lnTo>
                    <a:pt x="32877" y="422021"/>
                  </a:lnTo>
                  <a:lnTo>
                    <a:pt x="43941" y="422050"/>
                  </a:lnTo>
                  <a:lnTo>
                    <a:pt x="54988" y="419623"/>
                  </a:lnTo>
                  <a:lnTo>
                    <a:pt x="66023" y="415558"/>
                  </a:lnTo>
                  <a:lnTo>
                    <a:pt x="75826" y="410401"/>
                  </a:lnTo>
                  <a:lnTo>
                    <a:pt x="84809" y="404516"/>
                  </a:lnTo>
                  <a:lnTo>
                    <a:pt x="93245" y="398145"/>
                  </a:lnTo>
                  <a:lnTo>
                    <a:pt x="101315" y="389004"/>
                  </a:lnTo>
                  <a:lnTo>
                    <a:pt x="109143" y="378016"/>
                  </a:lnTo>
                  <a:lnTo>
                    <a:pt x="116808" y="365797"/>
                  </a:lnTo>
                  <a:lnTo>
                    <a:pt x="121918" y="352757"/>
                  </a:lnTo>
                  <a:lnTo>
                    <a:pt x="125325" y="339169"/>
                  </a:lnTo>
                  <a:lnTo>
                    <a:pt x="127597" y="325217"/>
                  </a:lnTo>
                  <a:lnTo>
                    <a:pt x="127887" y="311021"/>
                  </a:lnTo>
                  <a:lnTo>
                    <a:pt x="126857" y="296663"/>
                  </a:lnTo>
                  <a:lnTo>
                    <a:pt x="124947" y="282197"/>
                  </a:lnTo>
                  <a:lnTo>
                    <a:pt x="120003" y="271330"/>
                  </a:lnTo>
                  <a:lnTo>
                    <a:pt x="113037" y="262861"/>
                  </a:lnTo>
                  <a:lnTo>
                    <a:pt x="104722" y="255992"/>
                  </a:lnTo>
                  <a:lnTo>
                    <a:pt x="95508" y="253860"/>
                  </a:lnTo>
                  <a:lnTo>
                    <a:pt x="85695" y="254885"/>
                  </a:lnTo>
                  <a:lnTo>
                    <a:pt x="75483" y="258016"/>
                  </a:lnTo>
                  <a:lnTo>
                    <a:pt x="66228" y="262550"/>
                  </a:lnTo>
                  <a:lnTo>
                    <a:pt x="57610" y="268020"/>
                  </a:lnTo>
                  <a:lnTo>
                    <a:pt x="49419" y="274113"/>
                  </a:lnTo>
                  <a:lnTo>
                    <a:pt x="41510" y="281846"/>
                  </a:lnTo>
                  <a:lnTo>
                    <a:pt x="0" y="3303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744896" y="3556734"/>
            <a:ext cx="210898" cy="384815"/>
            <a:chOff x="3744896" y="3556734"/>
            <a:chExt cx="210898" cy="384815"/>
          </a:xfrm>
        </p:grpSpPr>
        <p:sp>
          <p:nvSpPr>
            <p:cNvPr id="107" name="Freeform 106"/>
            <p:cNvSpPr/>
            <p:nvPr/>
          </p:nvSpPr>
          <p:spPr>
            <a:xfrm>
              <a:off x="3744896" y="3556734"/>
              <a:ext cx="113578" cy="384815"/>
            </a:xfrm>
            <a:custGeom>
              <a:avLst/>
              <a:gdLst/>
              <a:ahLst/>
              <a:cxnLst/>
              <a:rect l="0" t="0" r="0" b="0"/>
              <a:pathLst>
                <a:path w="113578" h="384815">
                  <a:moveTo>
                    <a:pt x="11000" y="0"/>
                  </a:moveTo>
                  <a:lnTo>
                    <a:pt x="5154" y="17537"/>
                  </a:lnTo>
                  <a:lnTo>
                    <a:pt x="3432" y="28820"/>
                  </a:lnTo>
                  <a:lnTo>
                    <a:pt x="2284" y="42460"/>
                  </a:lnTo>
                  <a:lnTo>
                    <a:pt x="1519" y="57670"/>
                  </a:lnTo>
                  <a:lnTo>
                    <a:pt x="669" y="87622"/>
                  </a:lnTo>
                  <a:lnTo>
                    <a:pt x="28" y="190839"/>
                  </a:lnTo>
                  <a:lnTo>
                    <a:pt x="0" y="234905"/>
                  </a:lnTo>
                  <a:lnTo>
                    <a:pt x="1220" y="248366"/>
                  </a:lnTo>
                  <a:lnTo>
                    <a:pt x="3256" y="261011"/>
                  </a:lnTo>
                  <a:lnTo>
                    <a:pt x="5838" y="273111"/>
                  </a:lnTo>
                  <a:lnTo>
                    <a:pt x="7559" y="286072"/>
                  </a:lnTo>
                  <a:lnTo>
                    <a:pt x="8706" y="299607"/>
                  </a:lnTo>
                  <a:lnTo>
                    <a:pt x="9471" y="313524"/>
                  </a:lnTo>
                  <a:lnTo>
                    <a:pt x="12428" y="327696"/>
                  </a:lnTo>
                  <a:lnTo>
                    <a:pt x="16846" y="342038"/>
                  </a:lnTo>
                  <a:lnTo>
                    <a:pt x="22238" y="356493"/>
                  </a:lnTo>
                  <a:lnTo>
                    <a:pt x="29504" y="367354"/>
                  </a:lnTo>
                  <a:lnTo>
                    <a:pt x="38018" y="375818"/>
                  </a:lnTo>
                  <a:lnTo>
                    <a:pt x="47365" y="382684"/>
                  </a:lnTo>
                  <a:lnTo>
                    <a:pt x="56043" y="384814"/>
                  </a:lnTo>
                  <a:lnTo>
                    <a:pt x="64275" y="383787"/>
                  </a:lnTo>
                  <a:lnTo>
                    <a:pt x="72210" y="380656"/>
                  </a:lnTo>
                  <a:lnTo>
                    <a:pt x="79948" y="373674"/>
                  </a:lnTo>
                  <a:lnTo>
                    <a:pt x="87553" y="364125"/>
                  </a:lnTo>
                  <a:lnTo>
                    <a:pt x="95070" y="352866"/>
                  </a:lnTo>
                  <a:lnTo>
                    <a:pt x="101305" y="340465"/>
                  </a:lnTo>
                  <a:lnTo>
                    <a:pt x="106685" y="327304"/>
                  </a:lnTo>
                  <a:lnTo>
                    <a:pt x="111495" y="313636"/>
                  </a:lnTo>
                  <a:lnTo>
                    <a:pt x="113478" y="299630"/>
                  </a:lnTo>
                  <a:lnTo>
                    <a:pt x="113577" y="285399"/>
                  </a:lnTo>
                  <a:lnTo>
                    <a:pt x="112420" y="271018"/>
                  </a:lnTo>
                  <a:lnTo>
                    <a:pt x="106754" y="262653"/>
                  </a:lnTo>
                  <a:lnTo>
                    <a:pt x="98083" y="258300"/>
                  </a:lnTo>
                  <a:lnTo>
                    <a:pt x="87408" y="256622"/>
                  </a:lnTo>
                  <a:lnTo>
                    <a:pt x="77844" y="257950"/>
                  </a:lnTo>
                  <a:lnTo>
                    <a:pt x="69021" y="261282"/>
                  </a:lnTo>
                  <a:lnTo>
                    <a:pt x="60693" y="265951"/>
                  </a:lnTo>
                  <a:lnTo>
                    <a:pt x="52693" y="273958"/>
                  </a:lnTo>
                  <a:lnTo>
                    <a:pt x="44913" y="284189"/>
                  </a:lnTo>
                  <a:lnTo>
                    <a:pt x="22012" y="341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943093" y="38320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29509" y="275289"/>
            <a:ext cx="3020911" cy="473669"/>
            <a:chOff x="529509" y="275289"/>
            <a:chExt cx="3020911" cy="473669"/>
          </a:xfrm>
        </p:grpSpPr>
        <p:sp>
          <p:nvSpPr>
            <p:cNvPr id="2" name="Freeform 1"/>
            <p:cNvSpPr/>
            <p:nvPr/>
          </p:nvSpPr>
          <p:spPr>
            <a:xfrm>
              <a:off x="562543" y="297312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11012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7"/>
                  </a:lnTo>
                  <a:lnTo>
                    <a:pt x="1531" y="51825"/>
                  </a:lnTo>
                  <a:lnTo>
                    <a:pt x="681" y="78907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29509" y="312991"/>
              <a:ext cx="194792" cy="261264"/>
            </a:xfrm>
            <a:custGeom>
              <a:avLst/>
              <a:gdLst/>
              <a:ahLst/>
              <a:cxnLst/>
              <a:rect l="0" t="0" r="0" b="0"/>
              <a:pathLst>
                <a:path w="194792" h="261264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7" y="891"/>
                  </a:lnTo>
                  <a:lnTo>
                    <a:pt x="51825" y="2708"/>
                  </a:lnTo>
                  <a:lnTo>
                    <a:pt x="66361" y="6367"/>
                  </a:lnTo>
                  <a:lnTo>
                    <a:pt x="82169" y="11253"/>
                  </a:lnTo>
                  <a:lnTo>
                    <a:pt x="98826" y="16958"/>
                  </a:lnTo>
                  <a:lnTo>
                    <a:pt x="112377" y="23208"/>
                  </a:lnTo>
                  <a:lnTo>
                    <a:pt x="123858" y="29822"/>
                  </a:lnTo>
                  <a:lnTo>
                    <a:pt x="133959" y="36678"/>
                  </a:lnTo>
                  <a:lnTo>
                    <a:pt x="144364" y="46143"/>
                  </a:lnTo>
                  <a:lnTo>
                    <a:pt x="154971" y="57346"/>
                  </a:lnTo>
                  <a:lnTo>
                    <a:pt x="165713" y="69710"/>
                  </a:lnTo>
                  <a:lnTo>
                    <a:pt x="174097" y="82846"/>
                  </a:lnTo>
                  <a:lnTo>
                    <a:pt x="180911" y="96497"/>
                  </a:lnTo>
                  <a:lnTo>
                    <a:pt x="186676" y="110492"/>
                  </a:lnTo>
                  <a:lnTo>
                    <a:pt x="190520" y="124716"/>
                  </a:lnTo>
                  <a:lnTo>
                    <a:pt x="193083" y="139093"/>
                  </a:lnTo>
                  <a:lnTo>
                    <a:pt x="194791" y="153572"/>
                  </a:lnTo>
                  <a:lnTo>
                    <a:pt x="193483" y="165671"/>
                  </a:lnTo>
                  <a:lnTo>
                    <a:pt x="190164" y="176184"/>
                  </a:lnTo>
                  <a:lnTo>
                    <a:pt x="185504" y="185640"/>
                  </a:lnTo>
                  <a:lnTo>
                    <a:pt x="178727" y="195615"/>
                  </a:lnTo>
                  <a:lnTo>
                    <a:pt x="170539" y="205935"/>
                  </a:lnTo>
                  <a:lnTo>
                    <a:pt x="161409" y="216485"/>
                  </a:lnTo>
                  <a:lnTo>
                    <a:pt x="151652" y="224743"/>
                  </a:lnTo>
                  <a:lnTo>
                    <a:pt x="141477" y="231471"/>
                  </a:lnTo>
                  <a:lnTo>
                    <a:pt x="131023" y="237180"/>
                  </a:lnTo>
                  <a:lnTo>
                    <a:pt x="120383" y="243433"/>
                  </a:lnTo>
                  <a:lnTo>
                    <a:pt x="98773" y="256906"/>
                  </a:lnTo>
                  <a:lnTo>
                    <a:pt x="86648" y="260254"/>
                  </a:lnTo>
                  <a:lnTo>
                    <a:pt x="73671" y="261263"/>
                  </a:lnTo>
                  <a:lnTo>
                    <a:pt x="60126" y="260712"/>
                  </a:lnTo>
                  <a:lnTo>
                    <a:pt x="47425" y="257897"/>
                  </a:lnTo>
                  <a:lnTo>
                    <a:pt x="35287" y="253574"/>
                  </a:lnTo>
                  <a:lnTo>
                    <a:pt x="0" y="2375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781059" y="419708"/>
              <a:ext cx="114401" cy="141882"/>
            </a:xfrm>
            <a:custGeom>
              <a:avLst/>
              <a:gdLst/>
              <a:ahLst/>
              <a:cxnLst/>
              <a:rect l="0" t="0" r="0" b="0"/>
              <a:pathLst>
                <a:path w="114401" h="141882">
                  <a:moveTo>
                    <a:pt x="1716" y="108846"/>
                  </a:moveTo>
                  <a:lnTo>
                    <a:pt x="25098" y="108846"/>
                  </a:lnTo>
                  <a:lnTo>
                    <a:pt x="35657" y="106399"/>
                  </a:lnTo>
                  <a:lnTo>
                    <a:pt x="46366" y="102321"/>
                  </a:lnTo>
                  <a:lnTo>
                    <a:pt x="57176" y="97155"/>
                  </a:lnTo>
                  <a:lnTo>
                    <a:pt x="68054" y="90041"/>
                  </a:lnTo>
                  <a:lnTo>
                    <a:pt x="78976" y="81627"/>
                  </a:lnTo>
                  <a:lnTo>
                    <a:pt x="89927" y="72348"/>
                  </a:lnTo>
                  <a:lnTo>
                    <a:pt x="98452" y="62491"/>
                  </a:lnTo>
                  <a:lnTo>
                    <a:pt x="105359" y="52249"/>
                  </a:lnTo>
                  <a:lnTo>
                    <a:pt x="111187" y="41751"/>
                  </a:lnTo>
                  <a:lnTo>
                    <a:pt x="113849" y="31081"/>
                  </a:lnTo>
                  <a:lnTo>
                    <a:pt x="114400" y="20298"/>
                  </a:lnTo>
                  <a:lnTo>
                    <a:pt x="113544" y="9438"/>
                  </a:lnTo>
                  <a:lnTo>
                    <a:pt x="106855" y="3422"/>
                  </a:lnTo>
                  <a:lnTo>
                    <a:pt x="96279" y="635"/>
                  </a:lnTo>
                  <a:lnTo>
                    <a:pt x="83110" y="0"/>
                  </a:lnTo>
                  <a:lnTo>
                    <a:pt x="70661" y="3248"/>
                  </a:lnTo>
                  <a:lnTo>
                    <a:pt x="58691" y="9083"/>
                  </a:lnTo>
                  <a:lnTo>
                    <a:pt x="47040" y="16644"/>
                  </a:lnTo>
                  <a:lnTo>
                    <a:pt x="36826" y="25355"/>
                  </a:lnTo>
                  <a:lnTo>
                    <a:pt x="27570" y="34833"/>
                  </a:lnTo>
                  <a:lnTo>
                    <a:pt x="18952" y="44822"/>
                  </a:lnTo>
                  <a:lnTo>
                    <a:pt x="11983" y="55152"/>
                  </a:lnTo>
                  <a:lnTo>
                    <a:pt x="6113" y="65709"/>
                  </a:lnTo>
                  <a:lnTo>
                    <a:pt x="977" y="76418"/>
                  </a:lnTo>
                  <a:lnTo>
                    <a:pt x="0" y="86004"/>
                  </a:lnTo>
                  <a:lnTo>
                    <a:pt x="1795" y="94841"/>
                  </a:lnTo>
                  <a:lnTo>
                    <a:pt x="5439" y="103180"/>
                  </a:lnTo>
                  <a:lnTo>
                    <a:pt x="11539" y="109963"/>
                  </a:lnTo>
                  <a:lnTo>
                    <a:pt x="19276" y="115708"/>
                  </a:lnTo>
                  <a:lnTo>
                    <a:pt x="56773" y="1418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47758" y="439782"/>
              <a:ext cx="121318" cy="110797"/>
            </a:xfrm>
            <a:custGeom>
              <a:avLst/>
              <a:gdLst/>
              <a:ahLst/>
              <a:cxnLst/>
              <a:rect l="0" t="0" r="0" b="0"/>
              <a:pathLst>
                <a:path w="121318" h="110797">
                  <a:moveTo>
                    <a:pt x="110306" y="11691"/>
                  </a:moveTo>
                  <a:lnTo>
                    <a:pt x="98614" y="0"/>
                  </a:lnTo>
                  <a:lnTo>
                    <a:pt x="90276" y="227"/>
                  </a:lnTo>
                  <a:lnTo>
                    <a:pt x="79824" y="4048"/>
                  </a:lnTo>
                  <a:lnTo>
                    <a:pt x="67961" y="10267"/>
                  </a:lnTo>
                  <a:lnTo>
                    <a:pt x="56382" y="18083"/>
                  </a:lnTo>
                  <a:lnTo>
                    <a:pt x="44993" y="26964"/>
                  </a:lnTo>
                  <a:lnTo>
                    <a:pt x="33729" y="36555"/>
                  </a:lnTo>
                  <a:lnTo>
                    <a:pt x="23773" y="46620"/>
                  </a:lnTo>
                  <a:lnTo>
                    <a:pt x="14688" y="57000"/>
                  </a:lnTo>
                  <a:lnTo>
                    <a:pt x="6185" y="67591"/>
                  </a:lnTo>
                  <a:lnTo>
                    <a:pt x="1740" y="78322"/>
                  </a:lnTo>
                  <a:lnTo>
                    <a:pt x="0" y="89147"/>
                  </a:lnTo>
                  <a:lnTo>
                    <a:pt x="63" y="100033"/>
                  </a:lnTo>
                  <a:lnTo>
                    <a:pt x="3776" y="106068"/>
                  </a:lnTo>
                  <a:lnTo>
                    <a:pt x="9922" y="108867"/>
                  </a:lnTo>
                  <a:lnTo>
                    <a:pt x="17689" y="109510"/>
                  </a:lnTo>
                  <a:lnTo>
                    <a:pt x="25315" y="106268"/>
                  </a:lnTo>
                  <a:lnTo>
                    <a:pt x="32846" y="100436"/>
                  </a:lnTo>
                  <a:lnTo>
                    <a:pt x="40313" y="92878"/>
                  </a:lnTo>
                  <a:lnTo>
                    <a:pt x="47738" y="82945"/>
                  </a:lnTo>
                  <a:lnTo>
                    <a:pt x="55136" y="71429"/>
                  </a:lnTo>
                  <a:lnTo>
                    <a:pt x="62514" y="58857"/>
                  </a:lnTo>
                  <a:lnTo>
                    <a:pt x="68656" y="46806"/>
                  </a:lnTo>
                  <a:lnTo>
                    <a:pt x="73975" y="35101"/>
                  </a:lnTo>
                  <a:lnTo>
                    <a:pt x="78744" y="23627"/>
                  </a:lnTo>
                  <a:lnTo>
                    <a:pt x="80700" y="19649"/>
                  </a:lnTo>
                  <a:lnTo>
                    <a:pt x="80781" y="20667"/>
                  </a:lnTo>
                  <a:lnTo>
                    <a:pt x="79611" y="25016"/>
                  </a:lnTo>
                  <a:lnTo>
                    <a:pt x="80054" y="31586"/>
                  </a:lnTo>
                  <a:lnTo>
                    <a:pt x="81574" y="39637"/>
                  </a:lnTo>
                  <a:lnTo>
                    <a:pt x="89557" y="71767"/>
                  </a:lnTo>
                  <a:lnTo>
                    <a:pt x="121317" y="1107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46156" y="275289"/>
              <a:ext cx="11013" cy="319336"/>
            </a:xfrm>
            <a:custGeom>
              <a:avLst/>
              <a:gdLst/>
              <a:ahLst/>
              <a:cxnLst/>
              <a:rect l="0" t="0" r="0" b="0"/>
              <a:pathLst>
                <a:path w="11013" h="319336">
                  <a:moveTo>
                    <a:pt x="0" y="0"/>
                  </a:moveTo>
                  <a:lnTo>
                    <a:pt x="5846" y="29228"/>
                  </a:lnTo>
                  <a:lnTo>
                    <a:pt x="7568" y="42732"/>
                  </a:lnTo>
                  <a:lnTo>
                    <a:pt x="8716" y="56628"/>
                  </a:lnTo>
                  <a:lnTo>
                    <a:pt x="9481" y="70787"/>
                  </a:lnTo>
                  <a:lnTo>
                    <a:pt x="10331" y="106094"/>
                  </a:lnTo>
                  <a:lnTo>
                    <a:pt x="11012" y="319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256272" y="52855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610694" y="308323"/>
              <a:ext cx="9482" cy="220232"/>
            </a:xfrm>
            <a:custGeom>
              <a:avLst/>
              <a:gdLst/>
              <a:ahLst/>
              <a:cxnLst/>
              <a:rect l="0" t="0" r="0" b="0"/>
              <a:pathLst>
                <a:path w="9482" h="220232">
                  <a:moveTo>
                    <a:pt x="0" y="0"/>
                  </a:moveTo>
                  <a:lnTo>
                    <a:pt x="0" y="29228"/>
                  </a:lnTo>
                  <a:lnTo>
                    <a:pt x="1223" y="41509"/>
                  </a:lnTo>
                  <a:lnTo>
                    <a:pt x="3263" y="53366"/>
                  </a:lnTo>
                  <a:lnTo>
                    <a:pt x="5846" y="64942"/>
                  </a:lnTo>
                  <a:lnTo>
                    <a:pt x="7568" y="77553"/>
                  </a:lnTo>
                  <a:lnTo>
                    <a:pt x="8715" y="90854"/>
                  </a:lnTo>
                  <a:lnTo>
                    <a:pt x="9481" y="104616"/>
                  </a:lnTo>
                  <a:lnTo>
                    <a:pt x="8768" y="118684"/>
                  </a:lnTo>
                  <a:lnTo>
                    <a:pt x="7069" y="132957"/>
                  </a:lnTo>
                  <a:lnTo>
                    <a:pt x="4712" y="147367"/>
                  </a:lnTo>
                  <a:lnTo>
                    <a:pt x="3141" y="161867"/>
                  </a:lnTo>
                  <a:lnTo>
                    <a:pt x="2094" y="176428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33613" y="418439"/>
              <a:ext cx="198209" cy="9482"/>
            </a:xfrm>
            <a:custGeom>
              <a:avLst/>
              <a:gdLst/>
              <a:ahLst/>
              <a:cxnLst/>
              <a:rect l="0" t="0" r="0" b="0"/>
              <a:pathLst>
                <a:path w="198209" h="9482">
                  <a:moveTo>
                    <a:pt x="0" y="0"/>
                  </a:moveTo>
                  <a:lnTo>
                    <a:pt x="29228" y="5845"/>
                  </a:lnTo>
                  <a:lnTo>
                    <a:pt x="43956" y="7567"/>
                  </a:lnTo>
                  <a:lnTo>
                    <a:pt x="59891" y="8715"/>
                  </a:lnTo>
                  <a:lnTo>
                    <a:pt x="76633" y="9481"/>
                  </a:lnTo>
                  <a:lnTo>
                    <a:pt x="93911" y="8767"/>
                  </a:lnTo>
                  <a:lnTo>
                    <a:pt x="111548" y="7068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834705" y="315923"/>
              <a:ext cx="199948" cy="201621"/>
            </a:xfrm>
            <a:custGeom>
              <a:avLst/>
              <a:gdLst/>
              <a:ahLst/>
              <a:cxnLst/>
              <a:rect l="0" t="0" r="0" b="0"/>
              <a:pathLst>
                <a:path w="199948" h="201621">
                  <a:moveTo>
                    <a:pt x="73301" y="36446"/>
                  </a:moveTo>
                  <a:lnTo>
                    <a:pt x="84992" y="18910"/>
                  </a:lnTo>
                  <a:lnTo>
                    <a:pt x="93330" y="12520"/>
                  </a:lnTo>
                  <a:lnTo>
                    <a:pt x="103783" y="7037"/>
                  </a:lnTo>
                  <a:lnTo>
                    <a:pt x="115645" y="2158"/>
                  </a:lnTo>
                  <a:lnTo>
                    <a:pt x="128448" y="129"/>
                  </a:lnTo>
                  <a:lnTo>
                    <a:pt x="141877" y="0"/>
                  </a:lnTo>
                  <a:lnTo>
                    <a:pt x="155723" y="1137"/>
                  </a:lnTo>
                  <a:lnTo>
                    <a:pt x="167401" y="5566"/>
                  </a:lnTo>
                  <a:lnTo>
                    <a:pt x="177634" y="12189"/>
                  </a:lnTo>
                  <a:lnTo>
                    <a:pt x="186903" y="20275"/>
                  </a:lnTo>
                  <a:lnTo>
                    <a:pt x="193082" y="30559"/>
                  </a:lnTo>
                  <a:lnTo>
                    <a:pt x="197201" y="42310"/>
                  </a:lnTo>
                  <a:lnTo>
                    <a:pt x="199947" y="55037"/>
                  </a:lnTo>
                  <a:lnTo>
                    <a:pt x="198108" y="68417"/>
                  </a:lnTo>
                  <a:lnTo>
                    <a:pt x="193211" y="82230"/>
                  </a:lnTo>
                  <a:lnTo>
                    <a:pt x="186275" y="96333"/>
                  </a:lnTo>
                  <a:lnTo>
                    <a:pt x="179205" y="108182"/>
                  </a:lnTo>
                  <a:lnTo>
                    <a:pt x="172044" y="118528"/>
                  </a:lnTo>
                  <a:lnTo>
                    <a:pt x="164823" y="127873"/>
                  </a:lnTo>
                  <a:lnTo>
                    <a:pt x="156339" y="135326"/>
                  </a:lnTo>
                  <a:lnTo>
                    <a:pt x="147012" y="141518"/>
                  </a:lnTo>
                  <a:lnTo>
                    <a:pt x="137124" y="146870"/>
                  </a:lnTo>
                  <a:lnTo>
                    <a:pt x="126861" y="152885"/>
                  </a:lnTo>
                  <a:lnTo>
                    <a:pt x="105670" y="166093"/>
                  </a:lnTo>
                  <a:lnTo>
                    <a:pt x="92433" y="171818"/>
                  </a:lnTo>
                  <a:lnTo>
                    <a:pt x="77491" y="176858"/>
                  </a:lnTo>
                  <a:lnTo>
                    <a:pt x="61412" y="181441"/>
                  </a:lnTo>
                  <a:lnTo>
                    <a:pt x="45799" y="184497"/>
                  </a:lnTo>
                  <a:lnTo>
                    <a:pt x="30496" y="186534"/>
                  </a:lnTo>
                  <a:lnTo>
                    <a:pt x="15400" y="187892"/>
                  </a:lnTo>
                  <a:lnTo>
                    <a:pt x="6560" y="185127"/>
                  </a:lnTo>
                  <a:lnTo>
                    <a:pt x="1890" y="179613"/>
                  </a:lnTo>
                  <a:lnTo>
                    <a:pt x="0" y="172267"/>
                  </a:lnTo>
                  <a:lnTo>
                    <a:pt x="2410" y="164922"/>
                  </a:lnTo>
                  <a:lnTo>
                    <a:pt x="7688" y="157578"/>
                  </a:lnTo>
                  <a:lnTo>
                    <a:pt x="14877" y="150236"/>
                  </a:lnTo>
                  <a:lnTo>
                    <a:pt x="25787" y="145341"/>
                  </a:lnTo>
                  <a:lnTo>
                    <a:pt x="39178" y="142077"/>
                  </a:lnTo>
                  <a:lnTo>
                    <a:pt x="54223" y="139902"/>
                  </a:lnTo>
                  <a:lnTo>
                    <a:pt x="67923" y="140898"/>
                  </a:lnTo>
                  <a:lnTo>
                    <a:pt x="80727" y="144010"/>
                  </a:lnTo>
                  <a:lnTo>
                    <a:pt x="92934" y="148531"/>
                  </a:lnTo>
                  <a:lnTo>
                    <a:pt x="103519" y="153992"/>
                  </a:lnTo>
                  <a:lnTo>
                    <a:pt x="113022" y="160080"/>
                  </a:lnTo>
                  <a:lnTo>
                    <a:pt x="121805" y="166586"/>
                  </a:lnTo>
                  <a:lnTo>
                    <a:pt x="130107" y="173370"/>
                  </a:lnTo>
                  <a:lnTo>
                    <a:pt x="138089" y="180339"/>
                  </a:lnTo>
                  <a:lnTo>
                    <a:pt x="172405" y="2016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119607" y="363381"/>
              <a:ext cx="157308" cy="163246"/>
            </a:xfrm>
            <a:custGeom>
              <a:avLst/>
              <a:gdLst/>
              <a:ahLst/>
              <a:cxnLst/>
              <a:rect l="0" t="0" r="0" b="0"/>
              <a:pathLst>
                <a:path w="157308" h="163246">
                  <a:moveTo>
                    <a:pt x="30653" y="0"/>
                  </a:moveTo>
                  <a:lnTo>
                    <a:pt x="0" y="30653"/>
                  </a:lnTo>
                  <a:lnTo>
                    <a:pt x="430" y="37565"/>
                  </a:lnTo>
                  <a:lnTo>
                    <a:pt x="5610" y="44619"/>
                  </a:lnTo>
                  <a:lnTo>
                    <a:pt x="13958" y="51769"/>
                  </a:lnTo>
                  <a:lnTo>
                    <a:pt x="24417" y="57759"/>
                  </a:lnTo>
                  <a:lnTo>
                    <a:pt x="36284" y="62976"/>
                  </a:lnTo>
                  <a:lnTo>
                    <a:pt x="49089" y="67678"/>
                  </a:lnTo>
                  <a:lnTo>
                    <a:pt x="62520" y="73259"/>
                  </a:lnTo>
                  <a:lnTo>
                    <a:pt x="76368" y="79427"/>
                  </a:lnTo>
                  <a:lnTo>
                    <a:pt x="90494" y="85986"/>
                  </a:lnTo>
                  <a:lnTo>
                    <a:pt x="103582" y="92806"/>
                  </a:lnTo>
                  <a:lnTo>
                    <a:pt x="115977" y="99799"/>
                  </a:lnTo>
                  <a:lnTo>
                    <a:pt x="127912" y="106909"/>
                  </a:lnTo>
                  <a:lnTo>
                    <a:pt x="138315" y="114095"/>
                  </a:lnTo>
                  <a:lnTo>
                    <a:pt x="147697" y="121333"/>
                  </a:lnTo>
                  <a:lnTo>
                    <a:pt x="156400" y="128606"/>
                  </a:lnTo>
                  <a:lnTo>
                    <a:pt x="157307" y="135901"/>
                  </a:lnTo>
                  <a:lnTo>
                    <a:pt x="153018" y="143211"/>
                  </a:lnTo>
                  <a:lnTo>
                    <a:pt x="145264" y="150532"/>
                  </a:lnTo>
                  <a:lnTo>
                    <a:pt x="135201" y="155413"/>
                  </a:lnTo>
                  <a:lnTo>
                    <a:pt x="123598" y="158666"/>
                  </a:lnTo>
                  <a:lnTo>
                    <a:pt x="110969" y="160835"/>
                  </a:lnTo>
                  <a:lnTo>
                    <a:pt x="97656" y="162281"/>
                  </a:lnTo>
                  <a:lnTo>
                    <a:pt x="83886" y="163245"/>
                  </a:lnTo>
                  <a:lnTo>
                    <a:pt x="19642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95202" y="330346"/>
              <a:ext cx="275290" cy="33036"/>
            </a:xfrm>
            <a:custGeom>
              <a:avLst/>
              <a:gdLst/>
              <a:ahLst/>
              <a:cxnLst/>
              <a:rect l="0" t="0" r="0" b="0"/>
              <a:pathLst>
                <a:path w="275290" h="33036">
                  <a:moveTo>
                    <a:pt x="0" y="33035"/>
                  </a:moveTo>
                  <a:lnTo>
                    <a:pt x="17538" y="27189"/>
                  </a:lnTo>
                  <a:lnTo>
                    <a:pt x="27597" y="24244"/>
                  </a:lnTo>
                  <a:lnTo>
                    <a:pt x="51826" y="17708"/>
                  </a:lnTo>
                  <a:lnTo>
                    <a:pt x="67585" y="15476"/>
                  </a:lnTo>
                  <a:lnTo>
                    <a:pt x="85433" y="13988"/>
                  </a:lnTo>
                  <a:lnTo>
                    <a:pt x="104672" y="12996"/>
                  </a:lnTo>
                  <a:lnTo>
                    <a:pt x="124839" y="11111"/>
                  </a:lnTo>
                  <a:lnTo>
                    <a:pt x="145625" y="8631"/>
                  </a:lnTo>
                  <a:lnTo>
                    <a:pt x="166824" y="5754"/>
                  </a:lnTo>
                  <a:lnTo>
                    <a:pt x="185850" y="3836"/>
                  </a:lnTo>
                  <a:lnTo>
                    <a:pt x="203428" y="2558"/>
                  </a:lnTo>
                  <a:lnTo>
                    <a:pt x="2752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352785" y="330346"/>
              <a:ext cx="197635" cy="190191"/>
            </a:xfrm>
            <a:custGeom>
              <a:avLst/>
              <a:gdLst/>
              <a:ahLst/>
              <a:cxnLst/>
              <a:rect l="0" t="0" r="0" b="0"/>
              <a:pathLst>
                <a:path w="197635" h="190191">
                  <a:moveTo>
                    <a:pt x="83776" y="0"/>
                  </a:moveTo>
                  <a:lnTo>
                    <a:pt x="72085" y="11692"/>
                  </a:lnTo>
                  <a:lnTo>
                    <a:pt x="66193" y="18806"/>
                  </a:lnTo>
                  <a:lnTo>
                    <a:pt x="59819" y="27220"/>
                  </a:lnTo>
                  <a:lnTo>
                    <a:pt x="53123" y="36499"/>
                  </a:lnTo>
                  <a:lnTo>
                    <a:pt x="46211" y="45132"/>
                  </a:lnTo>
                  <a:lnTo>
                    <a:pt x="39157" y="53335"/>
                  </a:lnTo>
                  <a:lnTo>
                    <a:pt x="32007" y="61250"/>
                  </a:lnTo>
                  <a:lnTo>
                    <a:pt x="24793" y="71421"/>
                  </a:lnTo>
                  <a:lnTo>
                    <a:pt x="17537" y="83096"/>
                  </a:lnTo>
                  <a:lnTo>
                    <a:pt x="10252" y="95773"/>
                  </a:lnTo>
                  <a:lnTo>
                    <a:pt x="5396" y="109119"/>
                  </a:lnTo>
                  <a:lnTo>
                    <a:pt x="2159" y="122910"/>
                  </a:lnTo>
                  <a:lnTo>
                    <a:pt x="0" y="136998"/>
                  </a:lnTo>
                  <a:lnTo>
                    <a:pt x="2232" y="148837"/>
                  </a:lnTo>
                  <a:lnTo>
                    <a:pt x="7390" y="159176"/>
                  </a:lnTo>
                  <a:lnTo>
                    <a:pt x="14500" y="168517"/>
                  </a:lnTo>
                  <a:lnTo>
                    <a:pt x="24133" y="175967"/>
                  </a:lnTo>
                  <a:lnTo>
                    <a:pt x="35450" y="182157"/>
                  </a:lnTo>
                  <a:lnTo>
                    <a:pt x="47888" y="187508"/>
                  </a:lnTo>
                  <a:lnTo>
                    <a:pt x="62298" y="189851"/>
                  </a:lnTo>
                  <a:lnTo>
                    <a:pt x="78021" y="190190"/>
                  </a:lnTo>
                  <a:lnTo>
                    <a:pt x="94622" y="189192"/>
                  </a:lnTo>
                  <a:lnTo>
                    <a:pt x="110583" y="184857"/>
                  </a:lnTo>
                  <a:lnTo>
                    <a:pt x="126117" y="178296"/>
                  </a:lnTo>
                  <a:lnTo>
                    <a:pt x="141367" y="170251"/>
                  </a:lnTo>
                  <a:lnTo>
                    <a:pt x="155205" y="161218"/>
                  </a:lnTo>
                  <a:lnTo>
                    <a:pt x="168100" y="151525"/>
                  </a:lnTo>
                  <a:lnTo>
                    <a:pt x="180368" y="141392"/>
                  </a:lnTo>
                  <a:lnTo>
                    <a:pt x="188546" y="128520"/>
                  </a:lnTo>
                  <a:lnTo>
                    <a:pt x="193999" y="113821"/>
                  </a:lnTo>
                  <a:lnTo>
                    <a:pt x="197634" y="97904"/>
                  </a:lnTo>
                  <a:lnTo>
                    <a:pt x="196386" y="83622"/>
                  </a:lnTo>
                  <a:lnTo>
                    <a:pt x="191884" y="70430"/>
                  </a:lnTo>
                  <a:lnTo>
                    <a:pt x="185212" y="57965"/>
                  </a:lnTo>
                  <a:lnTo>
                    <a:pt x="177094" y="47208"/>
                  </a:lnTo>
                  <a:lnTo>
                    <a:pt x="168011" y="37590"/>
                  </a:lnTo>
                  <a:lnTo>
                    <a:pt x="158285" y="28730"/>
                  </a:lnTo>
                  <a:lnTo>
                    <a:pt x="145684" y="21601"/>
                  </a:lnTo>
                  <a:lnTo>
                    <a:pt x="131165" y="15624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91472" y="462485"/>
              <a:ext cx="193170" cy="286473"/>
            </a:xfrm>
            <a:custGeom>
              <a:avLst/>
              <a:gdLst/>
              <a:ahLst/>
              <a:cxnLst/>
              <a:rect l="0" t="0" r="0" b="0"/>
              <a:pathLst>
                <a:path w="193170" h="286473">
                  <a:moveTo>
                    <a:pt x="18962" y="0"/>
                  </a:moveTo>
                  <a:lnTo>
                    <a:pt x="7270" y="17537"/>
                  </a:lnTo>
                  <a:lnTo>
                    <a:pt x="3826" y="28820"/>
                  </a:lnTo>
                  <a:lnTo>
                    <a:pt x="1530" y="42460"/>
                  </a:lnTo>
                  <a:lnTo>
                    <a:pt x="0" y="57671"/>
                  </a:lnTo>
                  <a:lnTo>
                    <a:pt x="1426" y="70259"/>
                  </a:lnTo>
                  <a:lnTo>
                    <a:pt x="4824" y="81097"/>
                  </a:lnTo>
                  <a:lnTo>
                    <a:pt x="9537" y="90770"/>
                  </a:lnTo>
                  <a:lnTo>
                    <a:pt x="17572" y="97219"/>
                  </a:lnTo>
                  <a:lnTo>
                    <a:pt x="27824" y="101518"/>
                  </a:lnTo>
                  <a:lnTo>
                    <a:pt x="39552" y="104384"/>
                  </a:lnTo>
                  <a:lnTo>
                    <a:pt x="51041" y="105071"/>
                  </a:lnTo>
                  <a:lnTo>
                    <a:pt x="62371" y="104305"/>
                  </a:lnTo>
                  <a:lnTo>
                    <a:pt x="73595" y="102572"/>
                  </a:lnTo>
                  <a:lnTo>
                    <a:pt x="83524" y="98969"/>
                  </a:lnTo>
                  <a:lnTo>
                    <a:pt x="92591" y="94120"/>
                  </a:lnTo>
                  <a:lnTo>
                    <a:pt x="101083" y="88440"/>
                  </a:lnTo>
                  <a:lnTo>
                    <a:pt x="109191" y="82207"/>
                  </a:lnTo>
                  <a:lnTo>
                    <a:pt x="117043" y="75604"/>
                  </a:lnTo>
                  <a:lnTo>
                    <a:pt x="124725" y="68755"/>
                  </a:lnTo>
                  <a:lnTo>
                    <a:pt x="139786" y="54620"/>
                  </a:lnTo>
                  <a:lnTo>
                    <a:pt x="147228" y="47425"/>
                  </a:lnTo>
                  <a:lnTo>
                    <a:pt x="154636" y="37734"/>
                  </a:lnTo>
                  <a:lnTo>
                    <a:pt x="162022" y="26380"/>
                  </a:lnTo>
                  <a:lnTo>
                    <a:pt x="169393" y="13916"/>
                  </a:lnTo>
                  <a:lnTo>
                    <a:pt x="173084" y="10501"/>
                  </a:lnTo>
                  <a:lnTo>
                    <a:pt x="174320" y="13118"/>
                  </a:lnTo>
                  <a:lnTo>
                    <a:pt x="173921" y="19757"/>
                  </a:lnTo>
                  <a:lnTo>
                    <a:pt x="173478" y="49972"/>
                  </a:lnTo>
                  <a:lnTo>
                    <a:pt x="173360" y="70020"/>
                  </a:lnTo>
                  <a:lnTo>
                    <a:pt x="174505" y="87056"/>
                  </a:lnTo>
                  <a:lnTo>
                    <a:pt x="176491" y="102083"/>
                  </a:lnTo>
                  <a:lnTo>
                    <a:pt x="185133" y="150559"/>
                  </a:lnTo>
                  <a:lnTo>
                    <a:pt x="188471" y="170112"/>
                  </a:lnTo>
                  <a:lnTo>
                    <a:pt x="190696" y="188042"/>
                  </a:lnTo>
                  <a:lnTo>
                    <a:pt x="192179" y="204889"/>
                  </a:lnTo>
                  <a:lnTo>
                    <a:pt x="193169" y="221015"/>
                  </a:lnTo>
                  <a:lnTo>
                    <a:pt x="192604" y="235436"/>
                  </a:lnTo>
                  <a:lnTo>
                    <a:pt x="191005" y="248720"/>
                  </a:lnTo>
                  <a:lnTo>
                    <a:pt x="188715" y="261247"/>
                  </a:lnTo>
                  <a:lnTo>
                    <a:pt x="182294" y="270822"/>
                  </a:lnTo>
                  <a:lnTo>
                    <a:pt x="173120" y="278428"/>
                  </a:lnTo>
                  <a:lnTo>
                    <a:pt x="162109" y="284723"/>
                  </a:lnTo>
                  <a:lnTo>
                    <a:pt x="149875" y="286472"/>
                  </a:lnTo>
                  <a:lnTo>
                    <a:pt x="136825" y="285192"/>
                  </a:lnTo>
                  <a:lnTo>
                    <a:pt x="96043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07746" y="473497"/>
              <a:ext cx="62788" cy="1"/>
            </a:xfrm>
            <a:custGeom>
              <a:avLst/>
              <a:gdLst/>
              <a:ahLst/>
              <a:cxnLst/>
              <a:rect l="0" t="0" r="0" b="0"/>
              <a:pathLst>
                <a:path w="62788" h="1">
                  <a:moveTo>
                    <a:pt x="0" y="0"/>
                  </a:moveTo>
                  <a:lnTo>
                    <a:pt x="6278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18757" y="550578"/>
              <a:ext cx="57973" cy="1"/>
            </a:xfrm>
            <a:custGeom>
              <a:avLst/>
              <a:gdLst/>
              <a:ahLst/>
              <a:cxnLst/>
              <a:rect l="0" t="0" r="0" b="0"/>
              <a:pathLst>
                <a:path w="57973" h="1">
                  <a:moveTo>
                    <a:pt x="0" y="0"/>
                  </a:moveTo>
                  <a:lnTo>
                    <a:pt x="579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86242" y="253265"/>
            <a:ext cx="809312" cy="202597"/>
            <a:chOff x="5486242" y="253265"/>
            <a:chExt cx="809312" cy="202597"/>
          </a:xfrm>
        </p:grpSpPr>
        <p:sp>
          <p:nvSpPr>
            <p:cNvPr id="18" name="Freeform 17"/>
            <p:cNvSpPr/>
            <p:nvPr/>
          </p:nvSpPr>
          <p:spPr>
            <a:xfrm>
              <a:off x="5486242" y="253265"/>
              <a:ext cx="273759" cy="202597"/>
            </a:xfrm>
            <a:custGeom>
              <a:avLst/>
              <a:gdLst/>
              <a:ahLst/>
              <a:cxnLst/>
              <a:rect l="0" t="0" r="0" b="0"/>
              <a:pathLst>
                <a:path w="273759" h="202597">
                  <a:moveTo>
                    <a:pt x="9481" y="0"/>
                  </a:moveTo>
                  <a:lnTo>
                    <a:pt x="3635" y="17537"/>
                  </a:lnTo>
                  <a:lnTo>
                    <a:pt x="1913" y="28821"/>
                  </a:lnTo>
                  <a:lnTo>
                    <a:pt x="765" y="42461"/>
                  </a:lnTo>
                  <a:lnTo>
                    <a:pt x="0" y="57671"/>
                  </a:lnTo>
                  <a:lnTo>
                    <a:pt x="713" y="73929"/>
                  </a:lnTo>
                  <a:lnTo>
                    <a:pt x="2412" y="90886"/>
                  </a:lnTo>
                  <a:lnTo>
                    <a:pt x="4768" y="108307"/>
                  </a:lnTo>
                  <a:lnTo>
                    <a:pt x="7562" y="124816"/>
                  </a:lnTo>
                  <a:lnTo>
                    <a:pt x="10649" y="140715"/>
                  </a:lnTo>
                  <a:lnTo>
                    <a:pt x="13930" y="156209"/>
                  </a:lnTo>
                  <a:lnTo>
                    <a:pt x="18565" y="161644"/>
                  </a:lnTo>
                  <a:lnTo>
                    <a:pt x="24101" y="160374"/>
                  </a:lnTo>
                  <a:lnTo>
                    <a:pt x="30239" y="154633"/>
                  </a:lnTo>
                  <a:lnTo>
                    <a:pt x="36778" y="145911"/>
                  </a:lnTo>
                  <a:lnTo>
                    <a:pt x="43585" y="135203"/>
                  </a:lnTo>
                  <a:lnTo>
                    <a:pt x="50569" y="123170"/>
                  </a:lnTo>
                  <a:lnTo>
                    <a:pt x="58896" y="118819"/>
                  </a:lnTo>
                  <a:lnTo>
                    <a:pt x="68118" y="119588"/>
                  </a:lnTo>
                  <a:lnTo>
                    <a:pt x="77936" y="123772"/>
                  </a:lnTo>
                  <a:lnTo>
                    <a:pt x="86929" y="131455"/>
                  </a:lnTo>
                  <a:lnTo>
                    <a:pt x="95371" y="141471"/>
                  </a:lnTo>
                  <a:lnTo>
                    <a:pt x="118944" y="175688"/>
                  </a:lnTo>
                  <a:lnTo>
                    <a:pt x="126502" y="186865"/>
                  </a:lnTo>
                  <a:lnTo>
                    <a:pt x="136435" y="194317"/>
                  </a:lnTo>
                  <a:lnTo>
                    <a:pt x="147952" y="199285"/>
                  </a:lnTo>
                  <a:lnTo>
                    <a:pt x="160523" y="202596"/>
                  </a:lnTo>
                  <a:lnTo>
                    <a:pt x="172574" y="202357"/>
                  </a:lnTo>
                  <a:lnTo>
                    <a:pt x="184279" y="199751"/>
                  </a:lnTo>
                  <a:lnTo>
                    <a:pt x="195753" y="195566"/>
                  </a:lnTo>
                  <a:lnTo>
                    <a:pt x="204625" y="187882"/>
                  </a:lnTo>
                  <a:lnTo>
                    <a:pt x="211764" y="177866"/>
                  </a:lnTo>
                  <a:lnTo>
                    <a:pt x="217747" y="166294"/>
                  </a:lnTo>
                  <a:lnTo>
                    <a:pt x="222959" y="154909"/>
                  </a:lnTo>
                  <a:lnTo>
                    <a:pt x="227657" y="143649"/>
                  </a:lnTo>
                  <a:lnTo>
                    <a:pt x="232012" y="132471"/>
                  </a:lnTo>
                  <a:lnTo>
                    <a:pt x="240115" y="110264"/>
                  </a:lnTo>
                  <a:lnTo>
                    <a:pt x="243988" y="99203"/>
                  </a:lnTo>
                  <a:lnTo>
                    <a:pt x="249018" y="86935"/>
                  </a:lnTo>
                  <a:lnTo>
                    <a:pt x="254818" y="73862"/>
                  </a:lnTo>
                  <a:lnTo>
                    <a:pt x="273758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802232" y="286300"/>
              <a:ext cx="166989" cy="143431"/>
            </a:xfrm>
            <a:custGeom>
              <a:avLst/>
              <a:gdLst/>
              <a:ahLst/>
              <a:cxnLst/>
              <a:rect l="0" t="0" r="0" b="0"/>
              <a:pathLst>
                <a:path w="166989" h="143431">
                  <a:moveTo>
                    <a:pt x="100918" y="0"/>
                  </a:moveTo>
                  <a:lnTo>
                    <a:pt x="77536" y="17537"/>
                  </a:lnTo>
                  <a:lnTo>
                    <a:pt x="66977" y="26373"/>
                  </a:lnTo>
                  <a:lnTo>
                    <a:pt x="56268" y="35935"/>
                  </a:lnTo>
                  <a:lnTo>
                    <a:pt x="45458" y="45980"/>
                  </a:lnTo>
                  <a:lnTo>
                    <a:pt x="35804" y="56347"/>
                  </a:lnTo>
                  <a:lnTo>
                    <a:pt x="26921" y="66929"/>
                  </a:lnTo>
                  <a:lnTo>
                    <a:pt x="18553" y="77654"/>
                  </a:lnTo>
                  <a:lnTo>
                    <a:pt x="11749" y="88474"/>
                  </a:lnTo>
                  <a:lnTo>
                    <a:pt x="5991" y="99359"/>
                  </a:lnTo>
                  <a:lnTo>
                    <a:pt x="928" y="110285"/>
                  </a:lnTo>
                  <a:lnTo>
                    <a:pt x="0" y="120017"/>
                  </a:lnTo>
                  <a:lnTo>
                    <a:pt x="1829" y="128952"/>
                  </a:lnTo>
                  <a:lnTo>
                    <a:pt x="5494" y="137355"/>
                  </a:lnTo>
                  <a:lnTo>
                    <a:pt x="11609" y="141734"/>
                  </a:lnTo>
                  <a:lnTo>
                    <a:pt x="19355" y="143430"/>
                  </a:lnTo>
                  <a:lnTo>
                    <a:pt x="28190" y="143336"/>
                  </a:lnTo>
                  <a:lnTo>
                    <a:pt x="36527" y="140827"/>
                  </a:lnTo>
                  <a:lnTo>
                    <a:pt x="44533" y="136708"/>
                  </a:lnTo>
                  <a:lnTo>
                    <a:pt x="52317" y="131514"/>
                  </a:lnTo>
                  <a:lnTo>
                    <a:pt x="59953" y="123158"/>
                  </a:lnTo>
                  <a:lnTo>
                    <a:pt x="67491" y="112693"/>
                  </a:lnTo>
                  <a:lnTo>
                    <a:pt x="82391" y="89238"/>
                  </a:lnTo>
                  <a:lnTo>
                    <a:pt x="97171" y="66579"/>
                  </a:lnTo>
                  <a:lnTo>
                    <a:pt x="103314" y="63962"/>
                  </a:lnTo>
                  <a:lnTo>
                    <a:pt x="108633" y="67111"/>
                  </a:lnTo>
                  <a:lnTo>
                    <a:pt x="113403" y="74105"/>
                  </a:lnTo>
                  <a:lnTo>
                    <a:pt x="117806" y="82438"/>
                  </a:lnTo>
                  <a:lnTo>
                    <a:pt x="121965" y="91664"/>
                  </a:lnTo>
                  <a:lnTo>
                    <a:pt x="125961" y="101485"/>
                  </a:lnTo>
                  <a:lnTo>
                    <a:pt x="132296" y="109256"/>
                  </a:lnTo>
                  <a:lnTo>
                    <a:pt x="140189" y="115660"/>
                  </a:lnTo>
                  <a:lnTo>
                    <a:pt x="166988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039957" y="297312"/>
              <a:ext cx="61402" cy="109640"/>
            </a:xfrm>
            <a:custGeom>
              <a:avLst/>
              <a:gdLst/>
              <a:ahLst/>
              <a:cxnLst/>
              <a:rect l="0" t="0" r="0" b="0"/>
              <a:pathLst>
                <a:path w="61402" h="109640">
                  <a:moveTo>
                    <a:pt x="6344" y="0"/>
                  </a:moveTo>
                  <a:lnTo>
                    <a:pt x="6344" y="103538"/>
                  </a:lnTo>
                  <a:lnTo>
                    <a:pt x="5121" y="109401"/>
                  </a:lnTo>
                  <a:lnTo>
                    <a:pt x="3082" y="109639"/>
                  </a:lnTo>
                  <a:lnTo>
                    <a:pt x="499" y="106127"/>
                  </a:lnTo>
                  <a:lnTo>
                    <a:pt x="0" y="98892"/>
                  </a:lnTo>
                  <a:lnTo>
                    <a:pt x="891" y="89175"/>
                  </a:lnTo>
                  <a:lnTo>
                    <a:pt x="2709" y="77802"/>
                  </a:lnTo>
                  <a:lnTo>
                    <a:pt x="6368" y="66550"/>
                  </a:lnTo>
                  <a:lnTo>
                    <a:pt x="11254" y="55378"/>
                  </a:lnTo>
                  <a:lnTo>
                    <a:pt x="61401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156416" y="331431"/>
              <a:ext cx="139138" cy="87009"/>
            </a:xfrm>
            <a:custGeom>
              <a:avLst/>
              <a:gdLst/>
              <a:ahLst/>
              <a:cxnLst/>
              <a:rect l="0" t="0" r="0" b="0"/>
              <a:pathLst>
                <a:path w="139138" h="87009">
                  <a:moveTo>
                    <a:pt x="0" y="75996"/>
                  </a:moveTo>
                  <a:lnTo>
                    <a:pt x="17537" y="70151"/>
                  </a:lnTo>
                  <a:lnTo>
                    <a:pt x="28821" y="67205"/>
                  </a:lnTo>
                  <a:lnTo>
                    <a:pt x="57672" y="60670"/>
                  </a:lnTo>
                  <a:lnTo>
                    <a:pt x="72706" y="55990"/>
                  </a:lnTo>
                  <a:lnTo>
                    <a:pt x="87623" y="50424"/>
                  </a:lnTo>
                  <a:lnTo>
                    <a:pt x="102462" y="44266"/>
                  </a:lnTo>
                  <a:lnTo>
                    <a:pt x="114801" y="37714"/>
                  </a:lnTo>
                  <a:lnTo>
                    <a:pt x="125474" y="30898"/>
                  </a:lnTo>
                  <a:lnTo>
                    <a:pt x="135037" y="23908"/>
                  </a:lnTo>
                  <a:lnTo>
                    <a:pt x="138966" y="16801"/>
                  </a:lnTo>
                  <a:lnTo>
                    <a:pt x="139137" y="9615"/>
                  </a:lnTo>
                  <a:lnTo>
                    <a:pt x="136805" y="2378"/>
                  </a:lnTo>
                  <a:lnTo>
                    <a:pt x="131579" y="0"/>
                  </a:lnTo>
                  <a:lnTo>
                    <a:pt x="124425" y="862"/>
                  </a:lnTo>
                  <a:lnTo>
                    <a:pt x="115985" y="3884"/>
                  </a:lnTo>
                  <a:lnTo>
                    <a:pt x="107911" y="8345"/>
                  </a:lnTo>
                  <a:lnTo>
                    <a:pt x="100081" y="13766"/>
                  </a:lnTo>
                  <a:lnTo>
                    <a:pt x="92415" y="19828"/>
                  </a:lnTo>
                  <a:lnTo>
                    <a:pt x="88527" y="28762"/>
                  </a:lnTo>
                  <a:lnTo>
                    <a:pt x="87159" y="39613"/>
                  </a:lnTo>
                  <a:lnTo>
                    <a:pt x="110116" y="870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011048" y="198208"/>
            <a:ext cx="423462" cy="462486"/>
            <a:chOff x="2011048" y="198208"/>
            <a:chExt cx="423462" cy="462486"/>
          </a:xfrm>
        </p:grpSpPr>
        <p:sp>
          <p:nvSpPr>
            <p:cNvPr id="23" name="Freeform 22"/>
            <p:cNvSpPr/>
            <p:nvPr/>
          </p:nvSpPr>
          <p:spPr>
            <a:xfrm>
              <a:off x="2011048" y="220231"/>
              <a:ext cx="93115" cy="176186"/>
            </a:xfrm>
            <a:custGeom>
              <a:avLst/>
              <a:gdLst/>
              <a:ahLst/>
              <a:cxnLst/>
              <a:rect l="0" t="0" r="0" b="0"/>
              <a:pathLst>
                <a:path w="93115" h="176186">
                  <a:moveTo>
                    <a:pt x="27045" y="0"/>
                  </a:moveTo>
                  <a:lnTo>
                    <a:pt x="21199" y="17537"/>
                  </a:lnTo>
                  <a:lnTo>
                    <a:pt x="18253" y="28820"/>
                  </a:lnTo>
                  <a:lnTo>
                    <a:pt x="11718" y="57671"/>
                  </a:lnTo>
                  <a:lnTo>
                    <a:pt x="1160" y="108307"/>
                  </a:lnTo>
                  <a:lnTo>
                    <a:pt x="0" y="123592"/>
                  </a:lnTo>
                  <a:lnTo>
                    <a:pt x="450" y="137452"/>
                  </a:lnTo>
                  <a:lnTo>
                    <a:pt x="1974" y="150363"/>
                  </a:lnTo>
                  <a:lnTo>
                    <a:pt x="9107" y="158970"/>
                  </a:lnTo>
                  <a:lnTo>
                    <a:pt x="19980" y="164708"/>
                  </a:lnTo>
                  <a:lnTo>
                    <a:pt x="93114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082886" y="198208"/>
              <a:ext cx="43300" cy="385405"/>
            </a:xfrm>
            <a:custGeom>
              <a:avLst/>
              <a:gdLst/>
              <a:ahLst/>
              <a:cxnLst/>
              <a:rect l="0" t="0" r="0" b="0"/>
              <a:pathLst>
                <a:path w="43300" h="385405">
                  <a:moveTo>
                    <a:pt x="43299" y="0"/>
                  </a:moveTo>
                  <a:lnTo>
                    <a:pt x="27972" y="61306"/>
                  </a:lnTo>
                  <a:lnTo>
                    <a:pt x="25740" y="75129"/>
                  </a:lnTo>
                  <a:lnTo>
                    <a:pt x="24252" y="89238"/>
                  </a:lnTo>
                  <a:lnTo>
                    <a:pt x="23260" y="103538"/>
                  </a:lnTo>
                  <a:lnTo>
                    <a:pt x="21375" y="117965"/>
                  </a:lnTo>
                  <a:lnTo>
                    <a:pt x="18895" y="132478"/>
                  </a:lnTo>
                  <a:lnTo>
                    <a:pt x="16018" y="147047"/>
                  </a:lnTo>
                  <a:lnTo>
                    <a:pt x="14100" y="161653"/>
                  </a:lnTo>
                  <a:lnTo>
                    <a:pt x="12822" y="176285"/>
                  </a:lnTo>
                  <a:lnTo>
                    <a:pt x="11969" y="190934"/>
                  </a:lnTo>
                  <a:lnTo>
                    <a:pt x="10178" y="205593"/>
                  </a:lnTo>
                  <a:lnTo>
                    <a:pt x="7760" y="220261"/>
                  </a:lnTo>
                  <a:lnTo>
                    <a:pt x="4924" y="234933"/>
                  </a:lnTo>
                  <a:lnTo>
                    <a:pt x="3034" y="252055"/>
                  </a:lnTo>
                  <a:lnTo>
                    <a:pt x="1773" y="270811"/>
                  </a:lnTo>
                  <a:lnTo>
                    <a:pt x="373" y="308780"/>
                  </a:lnTo>
                  <a:lnTo>
                    <a:pt x="0" y="325757"/>
                  </a:lnTo>
                  <a:lnTo>
                    <a:pt x="10264" y="3854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153178" y="286300"/>
              <a:ext cx="108292" cy="267262"/>
            </a:xfrm>
            <a:custGeom>
              <a:avLst/>
              <a:gdLst/>
              <a:ahLst/>
              <a:cxnLst/>
              <a:rect l="0" t="0" r="0" b="0"/>
              <a:pathLst>
                <a:path w="108292" h="267262">
                  <a:moveTo>
                    <a:pt x="17053" y="22023"/>
                  </a:moveTo>
                  <a:lnTo>
                    <a:pt x="11208" y="39560"/>
                  </a:lnTo>
                  <a:lnTo>
                    <a:pt x="9486" y="49620"/>
                  </a:lnTo>
                  <a:lnTo>
                    <a:pt x="8338" y="61221"/>
                  </a:lnTo>
                  <a:lnTo>
                    <a:pt x="7573" y="73849"/>
                  </a:lnTo>
                  <a:lnTo>
                    <a:pt x="5839" y="85938"/>
                  </a:lnTo>
                  <a:lnTo>
                    <a:pt x="3459" y="97667"/>
                  </a:lnTo>
                  <a:lnTo>
                    <a:pt x="650" y="109158"/>
                  </a:lnTo>
                  <a:lnTo>
                    <a:pt x="0" y="121712"/>
                  </a:lnTo>
                  <a:lnTo>
                    <a:pt x="790" y="134976"/>
                  </a:lnTo>
                  <a:lnTo>
                    <a:pt x="2541" y="148712"/>
                  </a:lnTo>
                  <a:lnTo>
                    <a:pt x="10850" y="203119"/>
                  </a:lnTo>
                  <a:lnTo>
                    <a:pt x="15365" y="219835"/>
                  </a:lnTo>
                  <a:lnTo>
                    <a:pt x="20822" y="234649"/>
                  </a:lnTo>
                  <a:lnTo>
                    <a:pt x="26907" y="248196"/>
                  </a:lnTo>
                  <a:lnTo>
                    <a:pt x="35857" y="257227"/>
                  </a:lnTo>
                  <a:lnTo>
                    <a:pt x="46718" y="263248"/>
                  </a:lnTo>
                  <a:lnTo>
                    <a:pt x="58853" y="267261"/>
                  </a:lnTo>
                  <a:lnTo>
                    <a:pt x="69390" y="265043"/>
                  </a:lnTo>
                  <a:lnTo>
                    <a:pt x="78862" y="258670"/>
                  </a:lnTo>
                  <a:lnTo>
                    <a:pt x="87623" y="249528"/>
                  </a:lnTo>
                  <a:lnTo>
                    <a:pt x="94687" y="234868"/>
                  </a:lnTo>
                  <a:lnTo>
                    <a:pt x="100621" y="216531"/>
                  </a:lnTo>
                  <a:lnTo>
                    <a:pt x="105800" y="195741"/>
                  </a:lnTo>
                  <a:lnTo>
                    <a:pt x="108029" y="173317"/>
                  </a:lnTo>
                  <a:lnTo>
                    <a:pt x="108291" y="149803"/>
                  </a:lnTo>
                  <a:lnTo>
                    <a:pt x="107243" y="125562"/>
                  </a:lnTo>
                  <a:lnTo>
                    <a:pt x="104097" y="104508"/>
                  </a:lnTo>
                  <a:lnTo>
                    <a:pt x="99552" y="85577"/>
                  </a:lnTo>
                  <a:lnTo>
                    <a:pt x="94076" y="68063"/>
                  </a:lnTo>
                  <a:lnTo>
                    <a:pt x="86754" y="53940"/>
                  </a:lnTo>
                  <a:lnTo>
                    <a:pt x="78203" y="42078"/>
                  </a:lnTo>
                  <a:lnTo>
                    <a:pt x="280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02370" y="440462"/>
              <a:ext cx="99105" cy="110117"/>
            </a:xfrm>
            <a:custGeom>
              <a:avLst/>
              <a:gdLst/>
              <a:ahLst/>
              <a:cxnLst/>
              <a:rect l="0" t="0" r="0" b="0"/>
              <a:pathLst>
                <a:path w="99105" h="110117">
                  <a:moveTo>
                    <a:pt x="0" y="0"/>
                  </a:moveTo>
                  <a:lnTo>
                    <a:pt x="11691" y="11691"/>
                  </a:lnTo>
                  <a:lnTo>
                    <a:pt x="18806" y="20029"/>
                  </a:lnTo>
                  <a:lnTo>
                    <a:pt x="36499" y="42344"/>
                  </a:lnTo>
                  <a:lnTo>
                    <a:pt x="45132" y="52700"/>
                  </a:lnTo>
                  <a:lnTo>
                    <a:pt x="53335" y="62050"/>
                  </a:lnTo>
                  <a:lnTo>
                    <a:pt x="68974" y="78965"/>
                  </a:lnTo>
                  <a:lnTo>
                    <a:pt x="99104" y="110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302370" y="429450"/>
              <a:ext cx="132140" cy="231244"/>
            </a:xfrm>
            <a:custGeom>
              <a:avLst/>
              <a:gdLst/>
              <a:ahLst/>
              <a:cxnLst/>
              <a:rect l="0" t="0" r="0" b="0"/>
              <a:pathLst>
                <a:path w="132140" h="231244">
                  <a:moveTo>
                    <a:pt x="132139" y="0"/>
                  </a:moveTo>
                  <a:lnTo>
                    <a:pt x="126293" y="17537"/>
                  </a:lnTo>
                  <a:lnTo>
                    <a:pt x="122124" y="26374"/>
                  </a:lnTo>
                  <a:lnTo>
                    <a:pt x="116898" y="35935"/>
                  </a:lnTo>
                  <a:lnTo>
                    <a:pt x="110967" y="45980"/>
                  </a:lnTo>
                  <a:lnTo>
                    <a:pt x="105789" y="56347"/>
                  </a:lnTo>
                  <a:lnTo>
                    <a:pt x="101114" y="66929"/>
                  </a:lnTo>
                  <a:lnTo>
                    <a:pt x="96773" y="77654"/>
                  </a:lnTo>
                  <a:lnTo>
                    <a:pt x="91433" y="88475"/>
                  </a:lnTo>
                  <a:lnTo>
                    <a:pt x="85425" y="99359"/>
                  </a:lnTo>
                  <a:lnTo>
                    <a:pt x="52356" y="154892"/>
                  </a:lnTo>
                  <a:lnTo>
                    <a:pt x="43468" y="168107"/>
                  </a:lnTo>
                  <a:lnTo>
                    <a:pt x="35097" y="179365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497775" y="132138"/>
            <a:ext cx="2572331" cy="352371"/>
            <a:chOff x="6497775" y="132138"/>
            <a:chExt cx="2572331" cy="352371"/>
          </a:xfrm>
        </p:grpSpPr>
        <p:sp>
          <p:nvSpPr>
            <p:cNvPr id="29" name="Freeform 28"/>
            <p:cNvSpPr/>
            <p:nvPr/>
          </p:nvSpPr>
          <p:spPr>
            <a:xfrm>
              <a:off x="6497775" y="297312"/>
              <a:ext cx="132139" cy="11012"/>
            </a:xfrm>
            <a:custGeom>
              <a:avLst/>
              <a:gdLst/>
              <a:ahLst/>
              <a:cxnLst/>
              <a:rect l="0" t="0" r="0" b="0"/>
              <a:pathLst>
                <a:path w="132139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5" y="1530"/>
                  </a:lnTo>
                  <a:lnTo>
                    <a:pt x="78906" y="680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541821" y="352369"/>
              <a:ext cx="110117" cy="11013"/>
            </a:xfrm>
            <a:custGeom>
              <a:avLst/>
              <a:gdLst/>
              <a:ahLst/>
              <a:cxnLst/>
              <a:rect l="0" t="0" r="0" b="0"/>
              <a:pathLst>
                <a:path w="110117" h="11013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110116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191149" y="165173"/>
              <a:ext cx="187552" cy="121128"/>
            </a:xfrm>
            <a:custGeom>
              <a:avLst/>
              <a:gdLst/>
              <a:ahLst/>
              <a:cxnLst/>
              <a:rect l="0" t="0" r="0" b="0"/>
              <a:pathLst>
                <a:path w="187552" h="121128">
                  <a:moveTo>
                    <a:pt x="33389" y="0"/>
                  </a:moveTo>
                  <a:lnTo>
                    <a:pt x="18062" y="45980"/>
                  </a:lnTo>
                  <a:lnTo>
                    <a:pt x="13383" y="56347"/>
                  </a:lnTo>
                  <a:lnTo>
                    <a:pt x="7817" y="66929"/>
                  </a:lnTo>
                  <a:lnTo>
                    <a:pt x="1659" y="77654"/>
                  </a:lnTo>
                  <a:lnTo>
                    <a:pt x="0" y="87251"/>
                  </a:lnTo>
                  <a:lnTo>
                    <a:pt x="1342" y="96096"/>
                  </a:lnTo>
                  <a:lnTo>
                    <a:pt x="4683" y="104440"/>
                  </a:lnTo>
                  <a:lnTo>
                    <a:pt x="13028" y="110002"/>
                  </a:lnTo>
                  <a:lnTo>
                    <a:pt x="24709" y="113710"/>
                  </a:lnTo>
                  <a:lnTo>
                    <a:pt x="38614" y="116183"/>
                  </a:lnTo>
                  <a:lnTo>
                    <a:pt x="54001" y="117831"/>
                  </a:lnTo>
                  <a:lnTo>
                    <a:pt x="70377" y="118930"/>
                  </a:lnTo>
                  <a:lnTo>
                    <a:pt x="103663" y="120150"/>
                  </a:lnTo>
                  <a:lnTo>
                    <a:pt x="187551" y="12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334653" y="132138"/>
              <a:ext cx="33036" cy="330348"/>
            </a:xfrm>
            <a:custGeom>
              <a:avLst/>
              <a:gdLst/>
              <a:ahLst/>
              <a:cxnLst/>
              <a:rect l="0" t="0" r="0" b="0"/>
              <a:pathLst>
                <a:path w="33036" h="330348">
                  <a:moveTo>
                    <a:pt x="33035" y="0"/>
                  </a:moveTo>
                  <a:lnTo>
                    <a:pt x="33035" y="133059"/>
                  </a:lnTo>
                  <a:lnTo>
                    <a:pt x="31812" y="147434"/>
                  </a:lnTo>
                  <a:lnTo>
                    <a:pt x="29772" y="160688"/>
                  </a:lnTo>
                  <a:lnTo>
                    <a:pt x="27189" y="173195"/>
                  </a:lnTo>
                  <a:lnTo>
                    <a:pt x="25468" y="186427"/>
                  </a:lnTo>
                  <a:lnTo>
                    <a:pt x="24320" y="200142"/>
                  </a:lnTo>
                  <a:lnTo>
                    <a:pt x="23555" y="214180"/>
                  </a:lnTo>
                  <a:lnTo>
                    <a:pt x="21821" y="227208"/>
                  </a:lnTo>
                  <a:lnTo>
                    <a:pt x="19442" y="239565"/>
                  </a:lnTo>
                  <a:lnTo>
                    <a:pt x="10247" y="277755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456409" y="198208"/>
              <a:ext cx="120188" cy="254223"/>
            </a:xfrm>
            <a:custGeom>
              <a:avLst/>
              <a:gdLst/>
              <a:ahLst/>
              <a:cxnLst/>
              <a:rect l="0" t="0" r="0" b="0"/>
              <a:pathLst>
                <a:path w="120188" h="254223">
                  <a:moveTo>
                    <a:pt x="32406" y="22023"/>
                  </a:moveTo>
                  <a:lnTo>
                    <a:pt x="26561" y="45405"/>
                  </a:lnTo>
                  <a:lnTo>
                    <a:pt x="20428" y="73199"/>
                  </a:lnTo>
                  <a:lnTo>
                    <a:pt x="17080" y="89175"/>
                  </a:lnTo>
                  <a:lnTo>
                    <a:pt x="13624" y="103496"/>
                  </a:lnTo>
                  <a:lnTo>
                    <a:pt x="10097" y="116714"/>
                  </a:lnTo>
                  <a:lnTo>
                    <a:pt x="6522" y="129196"/>
                  </a:lnTo>
                  <a:lnTo>
                    <a:pt x="4138" y="142412"/>
                  </a:lnTo>
                  <a:lnTo>
                    <a:pt x="2549" y="156117"/>
                  </a:lnTo>
                  <a:lnTo>
                    <a:pt x="1490" y="170147"/>
                  </a:lnTo>
                  <a:lnTo>
                    <a:pt x="784" y="185618"/>
                  </a:lnTo>
                  <a:lnTo>
                    <a:pt x="0" y="219122"/>
                  </a:lnTo>
                  <a:lnTo>
                    <a:pt x="3461" y="231726"/>
                  </a:lnTo>
                  <a:lnTo>
                    <a:pt x="9439" y="241353"/>
                  </a:lnTo>
                  <a:lnTo>
                    <a:pt x="17095" y="248994"/>
                  </a:lnTo>
                  <a:lnTo>
                    <a:pt x="27093" y="252865"/>
                  </a:lnTo>
                  <a:lnTo>
                    <a:pt x="38652" y="254222"/>
                  </a:lnTo>
                  <a:lnTo>
                    <a:pt x="51252" y="253903"/>
                  </a:lnTo>
                  <a:lnTo>
                    <a:pt x="63323" y="247573"/>
                  </a:lnTo>
                  <a:lnTo>
                    <a:pt x="75041" y="237236"/>
                  </a:lnTo>
                  <a:lnTo>
                    <a:pt x="86523" y="224226"/>
                  </a:lnTo>
                  <a:lnTo>
                    <a:pt x="95401" y="211883"/>
                  </a:lnTo>
                  <a:lnTo>
                    <a:pt x="102543" y="199983"/>
                  </a:lnTo>
                  <a:lnTo>
                    <a:pt x="108529" y="188380"/>
                  </a:lnTo>
                  <a:lnTo>
                    <a:pt x="112518" y="175750"/>
                  </a:lnTo>
                  <a:lnTo>
                    <a:pt x="115179" y="162436"/>
                  </a:lnTo>
                  <a:lnTo>
                    <a:pt x="116952" y="148667"/>
                  </a:lnTo>
                  <a:lnTo>
                    <a:pt x="118134" y="134593"/>
                  </a:lnTo>
                  <a:lnTo>
                    <a:pt x="118922" y="120316"/>
                  </a:lnTo>
                  <a:lnTo>
                    <a:pt x="119798" y="91402"/>
                  </a:lnTo>
                  <a:lnTo>
                    <a:pt x="120187" y="62238"/>
                  </a:lnTo>
                  <a:lnTo>
                    <a:pt x="117844" y="48833"/>
                  </a:lnTo>
                  <a:lnTo>
                    <a:pt x="113835" y="36226"/>
                  </a:lnTo>
                  <a:lnTo>
                    <a:pt x="108716" y="24150"/>
                  </a:lnTo>
                  <a:lnTo>
                    <a:pt x="101631" y="14877"/>
                  </a:lnTo>
                  <a:lnTo>
                    <a:pt x="93239" y="7471"/>
                  </a:lnTo>
                  <a:lnTo>
                    <a:pt x="4341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687023" y="297312"/>
              <a:ext cx="165175" cy="187197"/>
            </a:xfrm>
            <a:custGeom>
              <a:avLst/>
              <a:gdLst/>
              <a:ahLst/>
              <a:cxnLst/>
              <a:rect l="0" t="0" r="0" b="0"/>
              <a:pathLst>
                <a:path w="165175" h="187197">
                  <a:moveTo>
                    <a:pt x="0" y="0"/>
                  </a:moveTo>
                  <a:lnTo>
                    <a:pt x="30653" y="45979"/>
                  </a:lnTo>
                  <a:lnTo>
                    <a:pt x="37565" y="55123"/>
                  </a:lnTo>
                  <a:lnTo>
                    <a:pt x="44619" y="63666"/>
                  </a:lnTo>
                  <a:lnTo>
                    <a:pt x="51770" y="71808"/>
                  </a:lnTo>
                  <a:lnTo>
                    <a:pt x="58984" y="79683"/>
                  </a:lnTo>
                  <a:lnTo>
                    <a:pt x="73524" y="94958"/>
                  </a:lnTo>
                  <a:lnTo>
                    <a:pt x="165174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665001" y="297312"/>
              <a:ext cx="143151" cy="176186"/>
            </a:xfrm>
            <a:custGeom>
              <a:avLst/>
              <a:gdLst/>
              <a:ahLst/>
              <a:cxnLst/>
              <a:rect l="0" t="0" r="0" b="0"/>
              <a:pathLst>
                <a:path w="143151" h="176186">
                  <a:moveTo>
                    <a:pt x="143150" y="0"/>
                  </a:moveTo>
                  <a:lnTo>
                    <a:pt x="131458" y="17537"/>
                  </a:lnTo>
                  <a:lnTo>
                    <a:pt x="124344" y="25150"/>
                  </a:lnTo>
                  <a:lnTo>
                    <a:pt x="115931" y="32672"/>
                  </a:lnTo>
                  <a:lnTo>
                    <a:pt x="106651" y="40134"/>
                  </a:lnTo>
                  <a:lnTo>
                    <a:pt x="99242" y="48779"/>
                  </a:lnTo>
                  <a:lnTo>
                    <a:pt x="93078" y="58213"/>
                  </a:lnTo>
                  <a:lnTo>
                    <a:pt x="87745" y="68173"/>
                  </a:lnTo>
                  <a:lnTo>
                    <a:pt x="81743" y="77259"/>
                  </a:lnTo>
                  <a:lnTo>
                    <a:pt x="75295" y="85764"/>
                  </a:lnTo>
                  <a:lnTo>
                    <a:pt x="68549" y="93881"/>
                  </a:lnTo>
                  <a:lnTo>
                    <a:pt x="61604" y="101740"/>
                  </a:lnTo>
                  <a:lnTo>
                    <a:pt x="47363" y="116997"/>
                  </a:lnTo>
                  <a:lnTo>
                    <a:pt x="40140" y="126938"/>
                  </a:lnTo>
                  <a:lnTo>
                    <a:pt x="32877" y="138459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127486" y="231242"/>
              <a:ext cx="11012" cy="187198"/>
            </a:xfrm>
            <a:custGeom>
              <a:avLst/>
              <a:gdLst/>
              <a:ahLst/>
              <a:cxnLst/>
              <a:rect l="0" t="0" r="0" b="0"/>
              <a:pathLst>
                <a:path w="11012" h="187198">
                  <a:moveTo>
                    <a:pt x="0" y="0"/>
                  </a:moveTo>
                  <a:lnTo>
                    <a:pt x="0" y="23383"/>
                  </a:lnTo>
                  <a:lnTo>
                    <a:pt x="1223" y="33941"/>
                  </a:lnTo>
                  <a:lnTo>
                    <a:pt x="3262" y="44651"/>
                  </a:lnTo>
                  <a:lnTo>
                    <a:pt x="5845" y="55461"/>
                  </a:lnTo>
                  <a:lnTo>
                    <a:pt x="7567" y="70009"/>
                  </a:lnTo>
                  <a:lnTo>
                    <a:pt x="8715" y="87048"/>
                  </a:lnTo>
                  <a:lnTo>
                    <a:pt x="9991" y="123110"/>
                  </a:lnTo>
                  <a:lnTo>
                    <a:pt x="11011" y="187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083439" y="319335"/>
              <a:ext cx="143152" cy="11012"/>
            </a:xfrm>
            <a:custGeom>
              <a:avLst/>
              <a:gdLst/>
              <a:ahLst/>
              <a:cxnLst/>
              <a:rect l="0" t="0" r="0" b="0"/>
              <a:pathLst>
                <a:path w="143152" h="11012">
                  <a:moveTo>
                    <a:pt x="0" y="0"/>
                  </a:moveTo>
                  <a:lnTo>
                    <a:pt x="67152" y="0"/>
                  </a:lnTo>
                  <a:lnTo>
                    <a:pt x="82697" y="1223"/>
                  </a:lnTo>
                  <a:lnTo>
                    <a:pt x="97955" y="3262"/>
                  </a:lnTo>
                  <a:lnTo>
                    <a:pt x="143151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379976" y="184116"/>
              <a:ext cx="176962" cy="248508"/>
            </a:xfrm>
            <a:custGeom>
              <a:avLst/>
              <a:gdLst/>
              <a:ahLst/>
              <a:cxnLst/>
              <a:rect l="0" t="0" r="0" b="0"/>
              <a:pathLst>
                <a:path w="176962" h="248508">
                  <a:moveTo>
                    <a:pt x="22799" y="25103"/>
                  </a:moveTo>
                  <a:lnTo>
                    <a:pt x="34491" y="13412"/>
                  </a:lnTo>
                  <a:lnTo>
                    <a:pt x="42828" y="8744"/>
                  </a:lnTo>
                  <a:lnTo>
                    <a:pt x="53281" y="4409"/>
                  </a:lnTo>
                  <a:lnTo>
                    <a:pt x="65144" y="296"/>
                  </a:lnTo>
                  <a:lnTo>
                    <a:pt x="77946" y="0"/>
                  </a:lnTo>
                  <a:lnTo>
                    <a:pt x="91375" y="2250"/>
                  </a:lnTo>
                  <a:lnTo>
                    <a:pt x="105222" y="6197"/>
                  </a:lnTo>
                  <a:lnTo>
                    <a:pt x="116899" y="11276"/>
                  </a:lnTo>
                  <a:lnTo>
                    <a:pt x="127132" y="17108"/>
                  </a:lnTo>
                  <a:lnTo>
                    <a:pt x="136401" y="23444"/>
                  </a:lnTo>
                  <a:lnTo>
                    <a:pt x="145026" y="33785"/>
                  </a:lnTo>
                  <a:lnTo>
                    <a:pt x="153224" y="46797"/>
                  </a:lnTo>
                  <a:lnTo>
                    <a:pt x="161136" y="61589"/>
                  </a:lnTo>
                  <a:lnTo>
                    <a:pt x="165187" y="78791"/>
                  </a:lnTo>
                  <a:lnTo>
                    <a:pt x="166665" y="97600"/>
                  </a:lnTo>
                  <a:lnTo>
                    <a:pt x="166426" y="117481"/>
                  </a:lnTo>
                  <a:lnTo>
                    <a:pt x="163820" y="134405"/>
                  </a:lnTo>
                  <a:lnTo>
                    <a:pt x="159636" y="149358"/>
                  </a:lnTo>
                  <a:lnTo>
                    <a:pt x="154399" y="162998"/>
                  </a:lnTo>
                  <a:lnTo>
                    <a:pt x="148461" y="175761"/>
                  </a:lnTo>
                  <a:lnTo>
                    <a:pt x="142055" y="187941"/>
                  </a:lnTo>
                  <a:lnTo>
                    <a:pt x="135338" y="199731"/>
                  </a:lnTo>
                  <a:lnTo>
                    <a:pt x="128413" y="210038"/>
                  </a:lnTo>
                  <a:lnTo>
                    <a:pt x="121349" y="219356"/>
                  </a:lnTo>
                  <a:lnTo>
                    <a:pt x="114192" y="228016"/>
                  </a:lnTo>
                  <a:lnTo>
                    <a:pt x="104527" y="235012"/>
                  </a:lnTo>
                  <a:lnTo>
                    <a:pt x="93190" y="240900"/>
                  </a:lnTo>
                  <a:lnTo>
                    <a:pt x="80737" y="246049"/>
                  </a:lnTo>
                  <a:lnTo>
                    <a:pt x="68766" y="248257"/>
                  </a:lnTo>
                  <a:lnTo>
                    <a:pt x="57114" y="248507"/>
                  </a:lnTo>
                  <a:lnTo>
                    <a:pt x="45676" y="247449"/>
                  </a:lnTo>
                  <a:lnTo>
                    <a:pt x="35603" y="240627"/>
                  </a:lnTo>
                  <a:lnTo>
                    <a:pt x="26441" y="229961"/>
                  </a:lnTo>
                  <a:lnTo>
                    <a:pt x="17886" y="216733"/>
                  </a:lnTo>
                  <a:lnTo>
                    <a:pt x="10959" y="204244"/>
                  </a:lnTo>
                  <a:lnTo>
                    <a:pt x="5117" y="192247"/>
                  </a:lnTo>
                  <a:lnTo>
                    <a:pt x="0" y="180579"/>
                  </a:lnTo>
                  <a:lnTo>
                    <a:pt x="1482" y="171576"/>
                  </a:lnTo>
                  <a:lnTo>
                    <a:pt x="7364" y="164351"/>
                  </a:lnTo>
                  <a:lnTo>
                    <a:pt x="16180" y="158311"/>
                  </a:lnTo>
                  <a:lnTo>
                    <a:pt x="26951" y="155507"/>
                  </a:lnTo>
                  <a:lnTo>
                    <a:pt x="39025" y="154862"/>
                  </a:lnTo>
                  <a:lnTo>
                    <a:pt x="51969" y="155655"/>
                  </a:lnTo>
                  <a:lnTo>
                    <a:pt x="65492" y="158631"/>
                  </a:lnTo>
                  <a:lnTo>
                    <a:pt x="79402" y="163062"/>
                  </a:lnTo>
                  <a:lnTo>
                    <a:pt x="93569" y="168463"/>
                  </a:lnTo>
                  <a:lnTo>
                    <a:pt x="106684" y="174511"/>
                  </a:lnTo>
                  <a:lnTo>
                    <a:pt x="119099" y="180990"/>
                  </a:lnTo>
                  <a:lnTo>
                    <a:pt x="131044" y="187756"/>
                  </a:lnTo>
                  <a:lnTo>
                    <a:pt x="141456" y="195937"/>
                  </a:lnTo>
                  <a:lnTo>
                    <a:pt x="150844" y="205062"/>
                  </a:lnTo>
                  <a:lnTo>
                    <a:pt x="176961" y="2343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669211" y="206921"/>
              <a:ext cx="169896" cy="216179"/>
            </a:xfrm>
            <a:custGeom>
              <a:avLst/>
              <a:gdLst/>
              <a:ahLst/>
              <a:cxnLst/>
              <a:rect l="0" t="0" r="0" b="0"/>
              <a:pathLst>
                <a:path w="169896" h="216179">
                  <a:moveTo>
                    <a:pt x="41888" y="2298"/>
                  </a:moveTo>
                  <a:lnTo>
                    <a:pt x="5126" y="112583"/>
                  </a:lnTo>
                  <a:lnTo>
                    <a:pt x="2698" y="127209"/>
                  </a:lnTo>
                  <a:lnTo>
                    <a:pt x="1079" y="144300"/>
                  </a:lnTo>
                  <a:lnTo>
                    <a:pt x="0" y="163036"/>
                  </a:lnTo>
                  <a:lnTo>
                    <a:pt x="1727" y="177973"/>
                  </a:lnTo>
                  <a:lnTo>
                    <a:pt x="5326" y="190378"/>
                  </a:lnTo>
                  <a:lnTo>
                    <a:pt x="10172" y="201095"/>
                  </a:lnTo>
                  <a:lnTo>
                    <a:pt x="18297" y="208240"/>
                  </a:lnTo>
                  <a:lnTo>
                    <a:pt x="28607" y="213003"/>
                  </a:lnTo>
                  <a:lnTo>
                    <a:pt x="40375" y="216178"/>
                  </a:lnTo>
                  <a:lnTo>
                    <a:pt x="53114" y="214625"/>
                  </a:lnTo>
                  <a:lnTo>
                    <a:pt x="66501" y="209919"/>
                  </a:lnTo>
                  <a:lnTo>
                    <a:pt x="80320" y="203111"/>
                  </a:lnTo>
                  <a:lnTo>
                    <a:pt x="93202" y="196125"/>
                  </a:lnTo>
                  <a:lnTo>
                    <a:pt x="105462" y="189021"/>
                  </a:lnTo>
                  <a:lnTo>
                    <a:pt x="117305" y="181838"/>
                  </a:lnTo>
                  <a:lnTo>
                    <a:pt x="126424" y="173379"/>
                  </a:lnTo>
                  <a:lnTo>
                    <a:pt x="133727" y="164069"/>
                  </a:lnTo>
                  <a:lnTo>
                    <a:pt x="146327" y="143936"/>
                  </a:lnTo>
                  <a:lnTo>
                    <a:pt x="160084" y="122753"/>
                  </a:lnTo>
                  <a:lnTo>
                    <a:pt x="164731" y="108295"/>
                  </a:lnTo>
                  <a:lnTo>
                    <a:pt x="167830" y="91315"/>
                  </a:lnTo>
                  <a:lnTo>
                    <a:pt x="169895" y="72655"/>
                  </a:lnTo>
                  <a:lnTo>
                    <a:pt x="168825" y="55320"/>
                  </a:lnTo>
                  <a:lnTo>
                    <a:pt x="165665" y="38870"/>
                  </a:lnTo>
                  <a:lnTo>
                    <a:pt x="161111" y="23009"/>
                  </a:lnTo>
                  <a:lnTo>
                    <a:pt x="153181" y="12435"/>
                  </a:lnTo>
                  <a:lnTo>
                    <a:pt x="143000" y="5385"/>
                  </a:lnTo>
                  <a:lnTo>
                    <a:pt x="131319" y="686"/>
                  </a:lnTo>
                  <a:lnTo>
                    <a:pt x="119861" y="0"/>
                  </a:lnTo>
                  <a:lnTo>
                    <a:pt x="108552" y="1989"/>
                  </a:lnTo>
                  <a:lnTo>
                    <a:pt x="97343" y="5763"/>
                  </a:lnTo>
                  <a:lnTo>
                    <a:pt x="87422" y="11949"/>
                  </a:lnTo>
                  <a:lnTo>
                    <a:pt x="78362" y="19744"/>
                  </a:lnTo>
                  <a:lnTo>
                    <a:pt x="53918" y="44988"/>
                  </a:lnTo>
                  <a:lnTo>
                    <a:pt x="30876" y="683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907712" y="220231"/>
              <a:ext cx="162394" cy="203467"/>
            </a:xfrm>
            <a:custGeom>
              <a:avLst/>
              <a:gdLst/>
              <a:ahLst/>
              <a:cxnLst/>
              <a:rect l="0" t="0" r="0" b="0"/>
              <a:pathLst>
                <a:path w="162394" h="203467">
                  <a:moveTo>
                    <a:pt x="45641" y="0"/>
                  </a:moveTo>
                  <a:lnTo>
                    <a:pt x="39796" y="23382"/>
                  </a:lnTo>
                  <a:lnTo>
                    <a:pt x="35626" y="35164"/>
                  </a:lnTo>
                  <a:lnTo>
                    <a:pt x="30400" y="47913"/>
                  </a:lnTo>
                  <a:lnTo>
                    <a:pt x="24469" y="61306"/>
                  </a:lnTo>
                  <a:lnTo>
                    <a:pt x="4430" y="109384"/>
                  </a:lnTo>
                  <a:lnTo>
                    <a:pt x="1038" y="125533"/>
                  </a:lnTo>
                  <a:lnTo>
                    <a:pt x="0" y="141194"/>
                  </a:lnTo>
                  <a:lnTo>
                    <a:pt x="532" y="156528"/>
                  </a:lnTo>
                  <a:lnTo>
                    <a:pt x="4557" y="169198"/>
                  </a:lnTo>
                  <a:lnTo>
                    <a:pt x="10911" y="180091"/>
                  </a:lnTo>
                  <a:lnTo>
                    <a:pt x="18817" y="189801"/>
                  </a:lnTo>
                  <a:lnTo>
                    <a:pt x="28982" y="196274"/>
                  </a:lnTo>
                  <a:lnTo>
                    <a:pt x="40652" y="200589"/>
                  </a:lnTo>
                  <a:lnTo>
                    <a:pt x="53327" y="203466"/>
                  </a:lnTo>
                  <a:lnTo>
                    <a:pt x="64224" y="202937"/>
                  </a:lnTo>
                  <a:lnTo>
                    <a:pt x="73935" y="200137"/>
                  </a:lnTo>
                  <a:lnTo>
                    <a:pt x="82856" y="195823"/>
                  </a:lnTo>
                  <a:lnTo>
                    <a:pt x="91251" y="190501"/>
                  </a:lnTo>
                  <a:lnTo>
                    <a:pt x="99294" y="184505"/>
                  </a:lnTo>
                  <a:lnTo>
                    <a:pt x="107103" y="178061"/>
                  </a:lnTo>
                  <a:lnTo>
                    <a:pt x="114756" y="170095"/>
                  </a:lnTo>
                  <a:lnTo>
                    <a:pt x="122305" y="161113"/>
                  </a:lnTo>
                  <a:lnTo>
                    <a:pt x="129785" y="151455"/>
                  </a:lnTo>
                  <a:lnTo>
                    <a:pt x="137218" y="141346"/>
                  </a:lnTo>
                  <a:lnTo>
                    <a:pt x="152003" y="120325"/>
                  </a:lnTo>
                  <a:lnTo>
                    <a:pt x="156925" y="107134"/>
                  </a:lnTo>
                  <a:lnTo>
                    <a:pt x="160205" y="92222"/>
                  </a:lnTo>
                  <a:lnTo>
                    <a:pt x="162393" y="76163"/>
                  </a:lnTo>
                  <a:lnTo>
                    <a:pt x="161404" y="61787"/>
                  </a:lnTo>
                  <a:lnTo>
                    <a:pt x="158298" y="48532"/>
                  </a:lnTo>
                  <a:lnTo>
                    <a:pt x="153780" y="36025"/>
                  </a:lnTo>
                  <a:lnTo>
                    <a:pt x="147098" y="26464"/>
                  </a:lnTo>
                  <a:lnTo>
                    <a:pt x="138973" y="18866"/>
                  </a:lnTo>
                  <a:lnTo>
                    <a:pt x="129885" y="12577"/>
                  </a:lnTo>
                  <a:lnTo>
                    <a:pt x="118933" y="9608"/>
                  </a:lnTo>
                  <a:lnTo>
                    <a:pt x="106737" y="8852"/>
                  </a:lnTo>
                  <a:lnTo>
                    <a:pt x="93713" y="9572"/>
                  </a:lnTo>
                  <a:lnTo>
                    <a:pt x="81360" y="11275"/>
                  </a:lnTo>
                  <a:lnTo>
                    <a:pt x="69453" y="13634"/>
                  </a:lnTo>
                  <a:lnTo>
                    <a:pt x="34629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522601" y="1431502"/>
            <a:ext cx="4241256" cy="4415637"/>
            <a:chOff x="2522601" y="1431502"/>
            <a:chExt cx="4241256" cy="4415637"/>
          </a:xfrm>
        </p:grpSpPr>
        <p:sp>
          <p:nvSpPr>
            <p:cNvPr id="42" name="Freeform 41"/>
            <p:cNvSpPr/>
            <p:nvPr/>
          </p:nvSpPr>
          <p:spPr>
            <a:xfrm>
              <a:off x="2522601" y="1431502"/>
              <a:ext cx="253267" cy="4327545"/>
            </a:xfrm>
            <a:custGeom>
              <a:avLst/>
              <a:gdLst/>
              <a:ahLst/>
              <a:cxnLst/>
              <a:rect l="0" t="0" r="0" b="0"/>
              <a:pathLst>
                <a:path w="253267" h="4327545">
                  <a:moveTo>
                    <a:pt x="253266" y="0"/>
                  </a:moveTo>
                  <a:lnTo>
                    <a:pt x="245699" y="92712"/>
                  </a:lnTo>
                  <a:lnTo>
                    <a:pt x="242557" y="207949"/>
                  </a:lnTo>
                  <a:lnTo>
                    <a:pt x="243505" y="334611"/>
                  </a:lnTo>
                  <a:lnTo>
                    <a:pt x="250976" y="404283"/>
                  </a:lnTo>
                  <a:lnTo>
                    <a:pt x="253132" y="534826"/>
                  </a:lnTo>
                  <a:lnTo>
                    <a:pt x="253266" y="929303"/>
                  </a:lnTo>
                  <a:lnTo>
                    <a:pt x="244551" y="1053935"/>
                  </a:lnTo>
                  <a:lnTo>
                    <a:pt x="242557" y="1175599"/>
                  </a:lnTo>
                  <a:lnTo>
                    <a:pt x="242295" y="1303171"/>
                  </a:lnTo>
                  <a:lnTo>
                    <a:pt x="233544" y="1434784"/>
                  </a:lnTo>
                  <a:lnTo>
                    <a:pt x="231697" y="1549608"/>
                  </a:lnTo>
                  <a:lnTo>
                    <a:pt x="222587" y="1695866"/>
                  </a:lnTo>
                  <a:lnTo>
                    <a:pt x="220697" y="1813254"/>
                  </a:lnTo>
                  <a:lnTo>
                    <a:pt x="213979" y="1923130"/>
                  </a:lnTo>
                  <a:lnTo>
                    <a:pt x="219166" y="2061112"/>
                  </a:lnTo>
                  <a:lnTo>
                    <a:pt x="210657" y="2222689"/>
                  </a:lnTo>
                  <a:lnTo>
                    <a:pt x="201936" y="2329731"/>
                  </a:lnTo>
                  <a:lnTo>
                    <a:pt x="195682" y="2436611"/>
                  </a:lnTo>
                  <a:lnTo>
                    <a:pt x="189745" y="2492418"/>
                  </a:lnTo>
                  <a:lnTo>
                    <a:pt x="175964" y="2598030"/>
                  </a:lnTo>
                  <a:lnTo>
                    <a:pt x="161459" y="2701365"/>
                  </a:lnTo>
                  <a:lnTo>
                    <a:pt x="151860" y="2829953"/>
                  </a:lnTo>
                  <a:lnTo>
                    <a:pt x="144871" y="2932743"/>
                  </a:lnTo>
                  <a:lnTo>
                    <a:pt x="137815" y="3009826"/>
                  </a:lnTo>
                  <a:lnTo>
                    <a:pt x="131399" y="3057951"/>
                  </a:lnTo>
                  <a:lnTo>
                    <a:pt x="80749" y="3390440"/>
                  </a:lnTo>
                  <a:lnTo>
                    <a:pt x="58728" y="3522378"/>
                  </a:lnTo>
                  <a:lnTo>
                    <a:pt x="40376" y="3624322"/>
                  </a:lnTo>
                  <a:lnTo>
                    <a:pt x="30739" y="3724404"/>
                  </a:lnTo>
                  <a:lnTo>
                    <a:pt x="24673" y="3765840"/>
                  </a:lnTo>
                  <a:lnTo>
                    <a:pt x="17899" y="3804648"/>
                  </a:lnTo>
                  <a:lnTo>
                    <a:pt x="8656" y="3897872"/>
                  </a:lnTo>
                  <a:lnTo>
                    <a:pt x="760" y="3999474"/>
                  </a:lnTo>
                  <a:lnTo>
                    <a:pt x="9" y="4172057"/>
                  </a:lnTo>
                  <a:lnTo>
                    <a:pt x="0" y="43275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522601" y="5611089"/>
              <a:ext cx="4241256" cy="236050"/>
            </a:xfrm>
            <a:custGeom>
              <a:avLst/>
              <a:gdLst/>
              <a:ahLst/>
              <a:cxnLst/>
              <a:rect l="0" t="0" r="0" b="0"/>
              <a:pathLst>
                <a:path w="4241256" h="236050">
                  <a:moveTo>
                    <a:pt x="0" y="158968"/>
                  </a:moveTo>
                  <a:lnTo>
                    <a:pt x="17537" y="164814"/>
                  </a:lnTo>
                  <a:lnTo>
                    <a:pt x="63915" y="170183"/>
                  </a:lnTo>
                  <a:lnTo>
                    <a:pt x="99689" y="177245"/>
                  </a:lnTo>
                  <a:lnTo>
                    <a:pt x="155003" y="183514"/>
                  </a:lnTo>
                  <a:lnTo>
                    <a:pt x="182676" y="189454"/>
                  </a:lnTo>
                  <a:lnTo>
                    <a:pt x="207211" y="196172"/>
                  </a:lnTo>
                  <a:lnTo>
                    <a:pt x="275572" y="202887"/>
                  </a:lnTo>
                  <a:lnTo>
                    <a:pt x="317380" y="210182"/>
                  </a:lnTo>
                  <a:lnTo>
                    <a:pt x="418540" y="217064"/>
                  </a:lnTo>
                  <a:lnTo>
                    <a:pt x="491863" y="223988"/>
                  </a:lnTo>
                  <a:lnTo>
                    <a:pt x="606604" y="224977"/>
                  </a:lnTo>
                  <a:lnTo>
                    <a:pt x="657718" y="228283"/>
                  </a:lnTo>
                  <a:lnTo>
                    <a:pt x="769219" y="235367"/>
                  </a:lnTo>
                  <a:lnTo>
                    <a:pt x="1360272" y="236049"/>
                  </a:lnTo>
                  <a:lnTo>
                    <a:pt x="1429974" y="230204"/>
                  </a:lnTo>
                  <a:lnTo>
                    <a:pt x="1550133" y="225718"/>
                  </a:lnTo>
                  <a:lnTo>
                    <a:pt x="1721972" y="225078"/>
                  </a:lnTo>
                  <a:lnTo>
                    <a:pt x="1792857" y="219204"/>
                  </a:lnTo>
                  <a:lnTo>
                    <a:pt x="1916712" y="214708"/>
                  </a:lnTo>
                  <a:lnTo>
                    <a:pt x="2013079" y="208315"/>
                  </a:lnTo>
                  <a:lnTo>
                    <a:pt x="2136942" y="203713"/>
                  </a:lnTo>
                  <a:lnTo>
                    <a:pt x="2316140" y="203056"/>
                  </a:lnTo>
                  <a:lnTo>
                    <a:pt x="2393192" y="197181"/>
                  </a:lnTo>
                  <a:lnTo>
                    <a:pt x="2495957" y="191802"/>
                  </a:lnTo>
                  <a:lnTo>
                    <a:pt x="2547343" y="186612"/>
                  </a:lnTo>
                  <a:lnTo>
                    <a:pt x="2624422" y="176811"/>
                  </a:lnTo>
                  <a:lnTo>
                    <a:pt x="2752890" y="167617"/>
                  </a:lnTo>
                  <a:lnTo>
                    <a:pt x="2855665" y="160676"/>
                  </a:lnTo>
                  <a:lnTo>
                    <a:pt x="2980870" y="155931"/>
                  </a:lnTo>
                  <a:lnTo>
                    <a:pt x="3071581" y="149532"/>
                  </a:lnTo>
                  <a:lnTo>
                    <a:pt x="3167759" y="140701"/>
                  </a:lnTo>
                  <a:lnTo>
                    <a:pt x="3258717" y="134425"/>
                  </a:lnTo>
                  <a:lnTo>
                    <a:pt x="3369445" y="127052"/>
                  </a:lnTo>
                  <a:lnTo>
                    <a:pt x="3479641" y="120235"/>
                  </a:lnTo>
                  <a:lnTo>
                    <a:pt x="3626247" y="114010"/>
                  </a:lnTo>
                  <a:lnTo>
                    <a:pt x="3688670" y="107447"/>
                  </a:lnTo>
                  <a:lnTo>
                    <a:pt x="3820785" y="104117"/>
                  </a:lnTo>
                  <a:lnTo>
                    <a:pt x="3894378" y="98106"/>
                  </a:lnTo>
                  <a:lnTo>
                    <a:pt x="4004106" y="91981"/>
                  </a:lnTo>
                  <a:lnTo>
                    <a:pt x="4048456" y="85422"/>
                  </a:lnTo>
                  <a:lnTo>
                    <a:pt x="4104024" y="79323"/>
                  </a:lnTo>
                  <a:lnTo>
                    <a:pt x="4130321" y="74630"/>
                  </a:lnTo>
                  <a:lnTo>
                    <a:pt x="4190524" y="68355"/>
                  </a:lnTo>
                  <a:lnTo>
                    <a:pt x="4215259" y="62415"/>
                  </a:lnTo>
                  <a:lnTo>
                    <a:pt x="4238487" y="55696"/>
                  </a:lnTo>
                  <a:lnTo>
                    <a:pt x="4241255" y="50968"/>
                  </a:lnTo>
                  <a:lnTo>
                    <a:pt x="4238207" y="45369"/>
                  </a:lnTo>
                  <a:lnTo>
                    <a:pt x="4231281" y="39189"/>
                  </a:lnTo>
                  <a:lnTo>
                    <a:pt x="4222993" y="33846"/>
                  </a:lnTo>
                  <a:lnTo>
                    <a:pt x="4213797" y="29060"/>
                  </a:lnTo>
                  <a:lnTo>
                    <a:pt x="4203996" y="24646"/>
                  </a:lnTo>
                  <a:lnTo>
                    <a:pt x="4192568" y="20480"/>
                  </a:lnTo>
                  <a:lnTo>
                    <a:pt x="4180055" y="16479"/>
                  </a:lnTo>
                  <a:lnTo>
                    <a:pt x="4166819" y="12588"/>
                  </a:lnTo>
                  <a:lnTo>
                    <a:pt x="4139062" y="5003"/>
                  </a:lnTo>
                  <a:lnTo>
                    <a:pt x="4120199" y="0"/>
                  </a:lnTo>
                  <a:lnTo>
                    <a:pt x="4147968" y="3495"/>
                  </a:lnTo>
                  <a:lnTo>
                    <a:pt x="4171875" y="5447"/>
                  </a:lnTo>
                  <a:lnTo>
                    <a:pt x="4194736" y="10393"/>
                  </a:lnTo>
                  <a:lnTo>
                    <a:pt x="4201076" y="15872"/>
                  </a:lnTo>
                  <a:lnTo>
                    <a:pt x="4204079" y="23195"/>
                  </a:lnTo>
                  <a:lnTo>
                    <a:pt x="4204858" y="31748"/>
                  </a:lnTo>
                  <a:lnTo>
                    <a:pt x="4202931" y="39897"/>
                  </a:lnTo>
                  <a:lnTo>
                    <a:pt x="4199199" y="47776"/>
                  </a:lnTo>
                  <a:lnTo>
                    <a:pt x="4194264" y="55476"/>
                  </a:lnTo>
                  <a:lnTo>
                    <a:pt x="4187303" y="65504"/>
                  </a:lnTo>
                  <a:lnTo>
                    <a:pt x="4151359" y="1149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Freeform 44"/>
          <p:cNvSpPr/>
          <p:nvPr/>
        </p:nvSpPr>
        <p:spPr>
          <a:xfrm>
            <a:off x="2344029" y="5097293"/>
            <a:ext cx="332735" cy="419499"/>
          </a:xfrm>
          <a:custGeom>
            <a:avLst/>
            <a:gdLst/>
            <a:ahLst/>
            <a:cxnLst/>
            <a:rect l="0" t="0" r="0" b="0"/>
            <a:pathLst>
              <a:path w="332735" h="419499">
                <a:moveTo>
                  <a:pt x="244642" y="419498"/>
                </a:moveTo>
                <a:lnTo>
                  <a:pt x="198662" y="388845"/>
                </a:lnTo>
                <a:lnTo>
                  <a:pt x="185848" y="381934"/>
                </a:lnTo>
                <a:lnTo>
                  <a:pt x="171188" y="374879"/>
                </a:lnTo>
                <a:lnTo>
                  <a:pt x="155297" y="367729"/>
                </a:lnTo>
                <a:lnTo>
                  <a:pt x="142256" y="360516"/>
                </a:lnTo>
                <a:lnTo>
                  <a:pt x="131115" y="353259"/>
                </a:lnTo>
                <a:lnTo>
                  <a:pt x="121240" y="345975"/>
                </a:lnTo>
                <a:lnTo>
                  <a:pt x="109763" y="338672"/>
                </a:lnTo>
                <a:lnTo>
                  <a:pt x="97218" y="331356"/>
                </a:lnTo>
                <a:lnTo>
                  <a:pt x="83960" y="324031"/>
                </a:lnTo>
                <a:lnTo>
                  <a:pt x="56179" y="309368"/>
                </a:lnTo>
                <a:lnTo>
                  <a:pt x="41919" y="302032"/>
                </a:lnTo>
                <a:lnTo>
                  <a:pt x="28742" y="295918"/>
                </a:lnTo>
                <a:lnTo>
                  <a:pt x="16286" y="290618"/>
                </a:lnTo>
                <a:lnTo>
                  <a:pt x="4312" y="285862"/>
                </a:lnTo>
                <a:lnTo>
                  <a:pt x="0" y="281467"/>
                </a:lnTo>
                <a:lnTo>
                  <a:pt x="796" y="277313"/>
                </a:lnTo>
                <a:lnTo>
                  <a:pt x="4997" y="273321"/>
                </a:lnTo>
                <a:lnTo>
                  <a:pt x="12692" y="269436"/>
                </a:lnTo>
                <a:lnTo>
                  <a:pt x="22715" y="265623"/>
                </a:lnTo>
                <a:lnTo>
                  <a:pt x="34292" y="261857"/>
                </a:lnTo>
                <a:lnTo>
                  <a:pt x="48127" y="259346"/>
                </a:lnTo>
                <a:lnTo>
                  <a:pt x="63468" y="257672"/>
                </a:lnTo>
                <a:lnTo>
                  <a:pt x="79813" y="256556"/>
                </a:lnTo>
                <a:lnTo>
                  <a:pt x="94380" y="254589"/>
                </a:lnTo>
                <a:lnTo>
                  <a:pt x="107762" y="252054"/>
                </a:lnTo>
                <a:lnTo>
                  <a:pt x="120354" y="249141"/>
                </a:lnTo>
                <a:lnTo>
                  <a:pt x="136090" y="247198"/>
                </a:lnTo>
                <a:lnTo>
                  <a:pt x="153921" y="245903"/>
                </a:lnTo>
                <a:lnTo>
                  <a:pt x="190863" y="244465"/>
                </a:lnTo>
                <a:lnTo>
                  <a:pt x="223595" y="243825"/>
                </a:lnTo>
                <a:lnTo>
                  <a:pt x="239175" y="242431"/>
                </a:lnTo>
                <a:lnTo>
                  <a:pt x="254456" y="240278"/>
                </a:lnTo>
                <a:lnTo>
                  <a:pt x="269537" y="237620"/>
                </a:lnTo>
                <a:lnTo>
                  <a:pt x="284485" y="234624"/>
                </a:lnTo>
                <a:lnTo>
                  <a:pt x="314145" y="228032"/>
                </a:lnTo>
                <a:lnTo>
                  <a:pt x="321565" y="222114"/>
                </a:lnTo>
                <a:lnTo>
                  <a:pt x="324064" y="214499"/>
                </a:lnTo>
                <a:lnTo>
                  <a:pt x="323284" y="205751"/>
                </a:lnTo>
                <a:lnTo>
                  <a:pt x="317869" y="197472"/>
                </a:lnTo>
                <a:lnTo>
                  <a:pt x="309366" y="189506"/>
                </a:lnTo>
                <a:lnTo>
                  <a:pt x="298803" y="181748"/>
                </a:lnTo>
                <a:lnTo>
                  <a:pt x="289314" y="174129"/>
                </a:lnTo>
                <a:lnTo>
                  <a:pt x="280541" y="166603"/>
                </a:lnTo>
                <a:lnTo>
                  <a:pt x="272245" y="159138"/>
                </a:lnTo>
                <a:lnTo>
                  <a:pt x="253239" y="141057"/>
                </a:lnTo>
                <a:lnTo>
                  <a:pt x="243032" y="131096"/>
                </a:lnTo>
                <a:lnTo>
                  <a:pt x="231334" y="120785"/>
                </a:lnTo>
                <a:lnTo>
                  <a:pt x="218641" y="110241"/>
                </a:lnTo>
                <a:lnTo>
                  <a:pt x="205284" y="99540"/>
                </a:lnTo>
                <a:lnTo>
                  <a:pt x="192710" y="91184"/>
                </a:lnTo>
                <a:lnTo>
                  <a:pt x="180656" y="84389"/>
                </a:lnTo>
                <a:lnTo>
                  <a:pt x="168950" y="78636"/>
                </a:lnTo>
                <a:lnTo>
                  <a:pt x="157475" y="71129"/>
                </a:lnTo>
                <a:lnTo>
                  <a:pt x="146155" y="62455"/>
                </a:lnTo>
                <a:lnTo>
                  <a:pt x="134938" y="53001"/>
                </a:lnTo>
                <a:lnTo>
                  <a:pt x="123789" y="44252"/>
                </a:lnTo>
                <a:lnTo>
                  <a:pt x="112686" y="35972"/>
                </a:lnTo>
                <a:lnTo>
                  <a:pt x="101613" y="28005"/>
                </a:lnTo>
                <a:lnTo>
                  <a:pt x="96679" y="20246"/>
                </a:lnTo>
                <a:lnTo>
                  <a:pt x="95836" y="12627"/>
                </a:lnTo>
                <a:lnTo>
                  <a:pt x="97721" y="5100"/>
                </a:lnTo>
                <a:lnTo>
                  <a:pt x="106319" y="1307"/>
                </a:lnTo>
                <a:lnTo>
                  <a:pt x="119392" y="0"/>
                </a:lnTo>
                <a:lnTo>
                  <a:pt x="135448" y="353"/>
                </a:lnTo>
                <a:lnTo>
                  <a:pt x="151046" y="1812"/>
                </a:lnTo>
                <a:lnTo>
                  <a:pt x="166339" y="4008"/>
                </a:lnTo>
                <a:lnTo>
                  <a:pt x="214508" y="12945"/>
                </a:lnTo>
                <a:lnTo>
                  <a:pt x="231894" y="16324"/>
                </a:lnTo>
                <a:lnTo>
                  <a:pt x="248378" y="18577"/>
                </a:lnTo>
                <a:lnTo>
                  <a:pt x="264262" y="20079"/>
                </a:lnTo>
                <a:lnTo>
                  <a:pt x="332734" y="230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2013058" y="4590144"/>
            <a:ext cx="696741" cy="254791"/>
            <a:chOff x="2013058" y="4590144"/>
            <a:chExt cx="696741" cy="254791"/>
          </a:xfrm>
        </p:grpSpPr>
        <p:sp>
          <p:nvSpPr>
            <p:cNvPr id="46" name="Freeform 45"/>
            <p:cNvSpPr/>
            <p:nvPr/>
          </p:nvSpPr>
          <p:spPr>
            <a:xfrm>
              <a:off x="2511590" y="4756994"/>
              <a:ext cx="198209" cy="22024"/>
            </a:xfrm>
            <a:custGeom>
              <a:avLst/>
              <a:gdLst/>
              <a:ahLst/>
              <a:cxnLst/>
              <a:rect l="0" t="0" r="0" b="0"/>
              <a:pathLst>
                <a:path w="198209" h="22024">
                  <a:moveTo>
                    <a:pt x="198208" y="22023"/>
                  </a:moveTo>
                  <a:lnTo>
                    <a:pt x="174825" y="22023"/>
                  </a:lnTo>
                  <a:lnTo>
                    <a:pt x="163043" y="20800"/>
                  </a:lnTo>
                  <a:lnTo>
                    <a:pt x="150295" y="18760"/>
                  </a:lnTo>
                  <a:lnTo>
                    <a:pt x="136902" y="16177"/>
                  </a:lnTo>
                  <a:lnTo>
                    <a:pt x="123079" y="14455"/>
                  </a:lnTo>
                  <a:lnTo>
                    <a:pt x="108970" y="13307"/>
                  </a:lnTo>
                  <a:lnTo>
                    <a:pt x="94669" y="12542"/>
                  </a:lnTo>
                  <a:lnTo>
                    <a:pt x="81465" y="10808"/>
                  </a:lnTo>
                  <a:lnTo>
                    <a:pt x="68992" y="8429"/>
                  </a:lnTo>
                  <a:lnTo>
                    <a:pt x="57006" y="5619"/>
                  </a:lnTo>
                  <a:lnTo>
                    <a:pt x="44122" y="374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013058" y="4590144"/>
              <a:ext cx="135864" cy="130570"/>
            </a:xfrm>
            <a:custGeom>
              <a:avLst/>
              <a:gdLst/>
              <a:ahLst/>
              <a:cxnLst/>
              <a:rect l="0" t="0" r="0" b="0"/>
              <a:pathLst>
                <a:path w="135864" h="130570">
                  <a:moveTo>
                    <a:pt x="69081" y="12688"/>
                  </a:moveTo>
                  <a:lnTo>
                    <a:pt x="80772" y="997"/>
                  </a:lnTo>
                  <a:lnTo>
                    <a:pt x="87887" y="0"/>
                  </a:lnTo>
                  <a:lnTo>
                    <a:pt x="96300" y="1782"/>
                  </a:lnTo>
                  <a:lnTo>
                    <a:pt x="105580" y="5418"/>
                  </a:lnTo>
                  <a:lnTo>
                    <a:pt x="114213" y="11511"/>
                  </a:lnTo>
                  <a:lnTo>
                    <a:pt x="122416" y="19245"/>
                  </a:lnTo>
                  <a:lnTo>
                    <a:pt x="130331" y="28071"/>
                  </a:lnTo>
                  <a:lnTo>
                    <a:pt x="134384" y="40072"/>
                  </a:lnTo>
                  <a:lnTo>
                    <a:pt x="135863" y="54191"/>
                  </a:lnTo>
                  <a:lnTo>
                    <a:pt x="135626" y="69721"/>
                  </a:lnTo>
                  <a:lnTo>
                    <a:pt x="133020" y="82521"/>
                  </a:lnTo>
                  <a:lnTo>
                    <a:pt x="128836" y="93501"/>
                  </a:lnTo>
                  <a:lnTo>
                    <a:pt x="123600" y="103269"/>
                  </a:lnTo>
                  <a:lnTo>
                    <a:pt x="115215" y="111004"/>
                  </a:lnTo>
                  <a:lnTo>
                    <a:pt x="104731" y="117384"/>
                  </a:lnTo>
                  <a:lnTo>
                    <a:pt x="92847" y="122861"/>
                  </a:lnTo>
                  <a:lnTo>
                    <a:pt x="80031" y="126513"/>
                  </a:lnTo>
                  <a:lnTo>
                    <a:pt x="66593" y="128947"/>
                  </a:lnTo>
                  <a:lnTo>
                    <a:pt x="52740" y="130569"/>
                  </a:lnTo>
                  <a:lnTo>
                    <a:pt x="41058" y="129204"/>
                  </a:lnTo>
                  <a:lnTo>
                    <a:pt x="30823" y="125847"/>
                  </a:lnTo>
                  <a:lnTo>
                    <a:pt x="21552" y="121162"/>
                  </a:lnTo>
                  <a:lnTo>
                    <a:pt x="14149" y="114368"/>
                  </a:lnTo>
                  <a:lnTo>
                    <a:pt x="7989" y="106169"/>
                  </a:lnTo>
                  <a:lnTo>
                    <a:pt x="2660" y="97031"/>
                  </a:lnTo>
                  <a:lnTo>
                    <a:pt x="330" y="87270"/>
                  </a:lnTo>
                  <a:lnTo>
                    <a:pt x="0" y="77091"/>
                  </a:lnTo>
                  <a:lnTo>
                    <a:pt x="1004" y="66635"/>
                  </a:lnTo>
                  <a:lnTo>
                    <a:pt x="6567" y="60887"/>
                  </a:lnTo>
                  <a:lnTo>
                    <a:pt x="15170" y="58280"/>
                  </a:lnTo>
                  <a:lnTo>
                    <a:pt x="25799" y="57764"/>
                  </a:lnTo>
                  <a:lnTo>
                    <a:pt x="35332" y="61091"/>
                  </a:lnTo>
                  <a:lnTo>
                    <a:pt x="44135" y="66980"/>
                  </a:lnTo>
                  <a:lnTo>
                    <a:pt x="52450" y="74576"/>
                  </a:lnTo>
                  <a:lnTo>
                    <a:pt x="68215" y="89542"/>
                  </a:lnTo>
                  <a:lnTo>
                    <a:pt x="91104" y="1117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168059" y="4657890"/>
              <a:ext cx="80030" cy="108847"/>
            </a:xfrm>
            <a:custGeom>
              <a:avLst/>
              <a:gdLst/>
              <a:ahLst/>
              <a:cxnLst/>
              <a:rect l="0" t="0" r="0" b="0"/>
              <a:pathLst>
                <a:path w="80030" h="108847">
                  <a:moveTo>
                    <a:pt x="57230" y="0"/>
                  </a:moveTo>
                  <a:lnTo>
                    <a:pt x="39693" y="11691"/>
                  </a:lnTo>
                  <a:lnTo>
                    <a:pt x="32080" y="18805"/>
                  </a:lnTo>
                  <a:lnTo>
                    <a:pt x="24558" y="27219"/>
                  </a:lnTo>
                  <a:lnTo>
                    <a:pt x="17096" y="36499"/>
                  </a:lnTo>
                  <a:lnTo>
                    <a:pt x="10898" y="46355"/>
                  </a:lnTo>
                  <a:lnTo>
                    <a:pt x="5542" y="56597"/>
                  </a:lnTo>
                  <a:lnTo>
                    <a:pt x="748" y="67096"/>
                  </a:lnTo>
                  <a:lnTo>
                    <a:pt x="0" y="77765"/>
                  </a:lnTo>
                  <a:lnTo>
                    <a:pt x="1947" y="88548"/>
                  </a:lnTo>
                  <a:lnTo>
                    <a:pt x="5693" y="99408"/>
                  </a:lnTo>
                  <a:lnTo>
                    <a:pt x="13084" y="105424"/>
                  </a:lnTo>
                  <a:lnTo>
                    <a:pt x="22905" y="108211"/>
                  </a:lnTo>
                  <a:lnTo>
                    <a:pt x="34347" y="108846"/>
                  </a:lnTo>
                  <a:lnTo>
                    <a:pt x="44422" y="105599"/>
                  </a:lnTo>
                  <a:lnTo>
                    <a:pt x="53585" y="99763"/>
                  </a:lnTo>
                  <a:lnTo>
                    <a:pt x="62141" y="92203"/>
                  </a:lnTo>
                  <a:lnTo>
                    <a:pt x="69069" y="83491"/>
                  </a:lnTo>
                  <a:lnTo>
                    <a:pt x="74911" y="74013"/>
                  </a:lnTo>
                  <a:lnTo>
                    <a:pt x="80029" y="64024"/>
                  </a:lnTo>
                  <a:lnTo>
                    <a:pt x="79770" y="56141"/>
                  </a:lnTo>
                  <a:lnTo>
                    <a:pt x="75927" y="49662"/>
                  </a:lnTo>
                  <a:lnTo>
                    <a:pt x="35207" y="44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298958" y="4723959"/>
              <a:ext cx="80500" cy="120976"/>
            </a:xfrm>
            <a:custGeom>
              <a:avLst/>
              <a:gdLst/>
              <a:ahLst/>
              <a:cxnLst/>
              <a:rect l="0" t="0" r="0" b="0"/>
              <a:pathLst>
                <a:path w="80500" h="120976">
                  <a:moveTo>
                    <a:pt x="36447" y="22023"/>
                  </a:moveTo>
                  <a:lnTo>
                    <a:pt x="18910" y="27869"/>
                  </a:lnTo>
                  <a:lnTo>
                    <a:pt x="12520" y="33261"/>
                  </a:lnTo>
                  <a:lnTo>
                    <a:pt x="7037" y="40527"/>
                  </a:lnTo>
                  <a:lnTo>
                    <a:pt x="2158" y="49041"/>
                  </a:lnTo>
                  <a:lnTo>
                    <a:pt x="129" y="59611"/>
                  </a:lnTo>
                  <a:lnTo>
                    <a:pt x="0" y="71552"/>
                  </a:lnTo>
                  <a:lnTo>
                    <a:pt x="1137" y="84407"/>
                  </a:lnTo>
                  <a:lnTo>
                    <a:pt x="4343" y="95423"/>
                  </a:lnTo>
                  <a:lnTo>
                    <a:pt x="8926" y="105215"/>
                  </a:lnTo>
                  <a:lnTo>
                    <a:pt x="14429" y="114189"/>
                  </a:lnTo>
                  <a:lnTo>
                    <a:pt x="22992" y="118949"/>
                  </a:lnTo>
                  <a:lnTo>
                    <a:pt x="33594" y="120899"/>
                  </a:lnTo>
                  <a:lnTo>
                    <a:pt x="45557" y="120975"/>
                  </a:lnTo>
                  <a:lnTo>
                    <a:pt x="55979" y="117355"/>
                  </a:lnTo>
                  <a:lnTo>
                    <a:pt x="65374" y="111272"/>
                  </a:lnTo>
                  <a:lnTo>
                    <a:pt x="74084" y="103545"/>
                  </a:lnTo>
                  <a:lnTo>
                    <a:pt x="78667" y="93500"/>
                  </a:lnTo>
                  <a:lnTo>
                    <a:pt x="80499" y="81910"/>
                  </a:lnTo>
                  <a:lnTo>
                    <a:pt x="80497" y="69289"/>
                  </a:lnTo>
                  <a:lnTo>
                    <a:pt x="78049" y="57204"/>
                  </a:lnTo>
                  <a:lnTo>
                    <a:pt x="73970" y="45477"/>
                  </a:lnTo>
                  <a:lnTo>
                    <a:pt x="474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969432" y="4107312"/>
            <a:ext cx="762390" cy="197777"/>
            <a:chOff x="1969432" y="4107312"/>
            <a:chExt cx="762390" cy="197777"/>
          </a:xfrm>
        </p:grpSpPr>
        <p:sp>
          <p:nvSpPr>
            <p:cNvPr id="51" name="Freeform 50"/>
            <p:cNvSpPr/>
            <p:nvPr/>
          </p:nvSpPr>
          <p:spPr>
            <a:xfrm>
              <a:off x="2533613" y="4250462"/>
              <a:ext cx="198209" cy="11012"/>
            </a:xfrm>
            <a:custGeom>
              <a:avLst/>
              <a:gdLst/>
              <a:ahLst/>
              <a:cxnLst/>
              <a:rect l="0" t="0" r="0" b="0"/>
              <a:pathLst>
                <a:path w="198209" h="11012">
                  <a:moveTo>
                    <a:pt x="198208" y="11011"/>
                  </a:moveTo>
                  <a:lnTo>
                    <a:pt x="180671" y="5166"/>
                  </a:lnTo>
                  <a:lnTo>
                    <a:pt x="170611" y="3444"/>
                  </a:lnTo>
                  <a:lnTo>
                    <a:pt x="159011" y="2296"/>
                  </a:lnTo>
                  <a:lnTo>
                    <a:pt x="146383" y="1531"/>
                  </a:lnTo>
                  <a:lnTo>
                    <a:pt x="116038" y="68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969432" y="4107312"/>
              <a:ext cx="134731" cy="144063"/>
            </a:xfrm>
            <a:custGeom>
              <a:avLst/>
              <a:gdLst/>
              <a:ahLst/>
              <a:cxnLst/>
              <a:rect l="0" t="0" r="0" b="0"/>
              <a:pathLst>
                <a:path w="134731" h="144063">
                  <a:moveTo>
                    <a:pt x="46637" y="0"/>
                  </a:moveTo>
                  <a:lnTo>
                    <a:pt x="64174" y="5845"/>
                  </a:lnTo>
                  <a:lnTo>
                    <a:pt x="74234" y="10014"/>
                  </a:lnTo>
                  <a:lnTo>
                    <a:pt x="85835" y="15241"/>
                  </a:lnTo>
                  <a:lnTo>
                    <a:pt x="98463" y="21172"/>
                  </a:lnTo>
                  <a:lnTo>
                    <a:pt x="108105" y="30020"/>
                  </a:lnTo>
                  <a:lnTo>
                    <a:pt x="115756" y="40813"/>
                  </a:lnTo>
                  <a:lnTo>
                    <a:pt x="122081" y="52902"/>
                  </a:lnTo>
                  <a:lnTo>
                    <a:pt x="125074" y="64632"/>
                  </a:lnTo>
                  <a:lnTo>
                    <a:pt x="125845" y="76123"/>
                  </a:lnTo>
                  <a:lnTo>
                    <a:pt x="125137" y="87454"/>
                  </a:lnTo>
                  <a:lnTo>
                    <a:pt x="122217" y="97454"/>
                  </a:lnTo>
                  <a:lnTo>
                    <a:pt x="117823" y="106569"/>
                  </a:lnTo>
                  <a:lnTo>
                    <a:pt x="112447" y="115092"/>
                  </a:lnTo>
                  <a:lnTo>
                    <a:pt x="105193" y="123221"/>
                  </a:lnTo>
                  <a:lnTo>
                    <a:pt x="96686" y="131088"/>
                  </a:lnTo>
                  <a:lnTo>
                    <a:pt x="87344" y="138779"/>
                  </a:lnTo>
                  <a:lnTo>
                    <a:pt x="77446" y="142683"/>
                  </a:lnTo>
                  <a:lnTo>
                    <a:pt x="67176" y="144062"/>
                  </a:lnTo>
                  <a:lnTo>
                    <a:pt x="56660" y="143758"/>
                  </a:lnTo>
                  <a:lnTo>
                    <a:pt x="45978" y="142332"/>
                  </a:lnTo>
                  <a:lnTo>
                    <a:pt x="35186" y="140157"/>
                  </a:lnTo>
                  <a:lnTo>
                    <a:pt x="24321" y="137484"/>
                  </a:lnTo>
                  <a:lnTo>
                    <a:pt x="15854" y="132032"/>
                  </a:lnTo>
                  <a:lnTo>
                    <a:pt x="8986" y="124726"/>
                  </a:lnTo>
                  <a:lnTo>
                    <a:pt x="3184" y="116185"/>
                  </a:lnTo>
                  <a:lnTo>
                    <a:pt x="540" y="105597"/>
                  </a:lnTo>
                  <a:lnTo>
                    <a:pt x="0" y="93645"/>
                  </a:lnTo>
                  <a:lnTo>
                    <a:pt x="864" y="80782"/>
                  </a:lnTo>
                  <a:lnTo>
                    <a:pt x="7557" y="72207"/>
                  </a:lnTo>
                  <a:lnTo>
                    <a:pt x="18137" y="66490"/>
                  </a:lnTo>
                  <a:lnTo>
                    <a:pt x="31308" y="62679"/>
                  </a:lnTo>
                  <a:lnTo>
                    <a:pt x="43759" y="61363"/>
                  </a:lnTo>
                  <a:lnTo>
                    <a:pt x="55730" y="61708"/>
                  </a:lnTo>
                  <a:lnTo>
                    <a:pt x="67381" y="63162"/>
                  </a:lnTo>
                  <a:lnTo>
                    <a:pt x="77596" y="66578"/>
                  </a:lnTo>
                  <a:lnTo>
                    <a:pt x="86852" y="71302"/>
                  </a:lnTo>
                  <a:lnTo>
                    <a:pt x="95471" y="76899"/>
                  </a:lnTo>
                  <a:lnTo>
                    <a:pt x="103663" y="83077"/>
                  </a:lnTo>
                  <a:lnTo>
                    <a:pt x="111571" y="89643"/>
                  </a:lnTo>
                  <a:lnTo>
                    <a:pt x="134730" y="12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156140" y="4118323"/>
              <a:ext cx="124208" cy="132140"/>
            </a:xfrm>
            <a:custGeom>
              <a:avLst/>
              <a:gdLst/>
              <a:ahLst/>
              <a:cxnLst/>
              <a:rect l="0" t="0" r="0" b="0"/>
              <a:pathLst>
                <a:path w="124208" h="132140">
                  <a:moveTo>
                    <a:pt x="25103" y="0"/>
                  </a:moveTo>
                  <a:lnTo>
                    <a:pt x="13412" y="17537"/>
                  </a:lnTo>
                  <a:lnTo>
                    <a:pt x="8744" y="26374"/>
                  </a:lnTo>
                  <a:lnTo>
                    <a:pt x="4409" y="35935"/>
                  </a:lnTo>
                  <a:lnTo>
                    <a:pt x="296" y="45980"/>
                  </a:lnTo>
                  <a:lnTo>
                    <a:pt x="0" y="56347"/>
                  </a:lnTo>
                  <a:lnTo>
                    <a:pt x="2250" y="66929"/>
                  </a:lnTo>
                  <a:lnTo>
                    <a:pt x="6197" y="77654"/>
                  </a:lnTo>
                  <a:lnTo>
                    <a:pt x="13723" y="87251"/>
                  </a:lnTo>
                  <a:lnTo>
                    <a:pt x="23634" y="96096"/>
                  </a:lnTo>
                  <a:lnTo>
                    <a:pt x="35135" y="104440"/>
                  </a:lnTo>
                  <a:lnTo>
                    <a:pt x="47696" y="111226"/>
                  </a:lnTo>
                  <a:lnTo>
                    <a:pt x="60965" y="116973"/>
                  </a:lnTo>
                  <a:lnTo>
                    <a:pt x="124207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258324" y="4151358"/>
              <a:ext cx="11012" cy="132140"/>
            </a:xfrm>
            <a:custGeom>
              <a:avLst/>
              <a:gdLst/>
              <a:ahLst/>
              <a:cxnLst/>
              <a:rect l="0" t="0" r="0" b="0"/>
              <a:pathLst>
                <a:path w="11012" h="132140">
                  <a:moveTo>
                    <a:pt x="11011" y="0"/>
                  </a:moveTo>
                  <a:lnTo>
                    <a:pt x="5166" y="17537"/>
                  </a:lnTo>
                  <a:lnTo>
                    <a:pt x="3444" y="28820"/>
                  </a:lnTo>
                  <a:lnTo>
                    <a:pt x="2296" y="42460"/>
                  </a:lnTo>
                  <a:lnTo>
                    <a:pt x="1531" y="57671"/>
                  </a:lnTo>
                  <a:lnTo>
                    <a:pt x="680" y="87622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327455" y="4162369"/>
              <a:ext cx="76183" cy="142720"/>
            </a:xfrm>
            <a:custGeom>
              <a:avLst/>
              <a:gdLst/>
              <a:ahLst/>
              <a:cxnLst/>
              <a:rect l="0" t="0" r="0" b="0"/>
              <a:pathLst>
                <a:path w="76183" h="142720">
                  <a:moveTo>
                    <a:pt x="18961" y="55058"/>
                  </a:moveTo>
                  <a:lnTo>
                    <a:pt x="7270" y="66749"/>
                  </a:lnTo>
                  <a:lnTo>
                    <a:pt x="3826" y="76311"/>
                  </a:lnTo>
                  <a:lnTo>
                    <a:pt x="1530" y="88803"/>
                  </a:lnTo>
                  <a:lnTo>
                    <a:pt x="0" y="103248"/>
                  </a:lnTo>
                  <a:lnTo>
                    <a:pt x="2650" y="115326"/>
                  </a:lnTo>
                  <a:lnTo>
                    <a:pt x="8087" y="125824"/>
                  </a:lnTo>
                  <a:lnTo>
                    <a:pt x="15382" y="135270"/>
                  </a:lnTo>
                  <a:lnTo>
                    <a:pt x="25140" y="140344"/>
                  </a:lnTo>
                  <a:lnTo>
                    <a:pt x="36539" y="142503"/>
                  </a:lnTo>
                  <a:lnTo>
                    <a:pt x="49032" y="142719"/>
                  </a:lnTo>
                  <a:lnTo>
                    <a:pt x="58585" y="137969"/>
                  </a:lnTo>
                  <a:lnTo>
                    <a:pt x="66176" y="129908"/>
                  </a:lnTo>
                  <a:lnTo>
                    <a:pt x="72461" y="119640"/>
                  </a:lnTo>
                  <a:lnTo>
                    <a:pt x="75428" y="107901"/>
                  </a:lnTo>
                  <a:lnTo>
                    <a:pt x="76182" y="95181"/>
                  </a:lnTo>
                  <a:lnTo>
                    <a:pt x="75461" y="81807"/>
                  </a:lnTo>
                  <a:lnTo>
                    <a:pt x="73757" y="69220"/>
                  </a:lnTo>
                  <a:lnTo>
                    <a:pt x="71397" y="57158"/>
                  </a:lnTo>
                  <a:lnTo>
                    <a:pt x="68601" y="45447"/>
                  </a:lnTo>
                  <a:lnTo>
                    <a:pt x="64289" y="35192"/>
                  </a:lnTo>
                  <a:lnTo>
                    <a:pt x="58968" y="25909"/>
                  </a:lnTo>
                  <a:lnTo>
                    <a:pt x="2997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94942" y="2834638"/>
            <a:ext cx="902949" cy="947820"/>
            <a:chOff x="1894942" y="2834638"/>
            <a:chExt cx="902949" cy="947820"/>
          </a:xfrm>
        </p:grpSpPr>
        <p:sp>
          <p:nvSpPr>
            <p:cNvPr id="57" name="Freeform 56"/>
            <p:cNvSpPr/>
            <p:nvPr/>
          </p:nvSpPr>
          <p:spPr>
            <a:xfrm>
              <a:off x="2665752" y="3732919"/>
              <a:ext cx="110116" cy="33035"/>
            </a:xfrm>
            <a:custGeom>
              <a:avLst/>
              <a:gdLst/>
              <a:ahLst/>
              <a:cxnLst/>
              <a:rect l="0" t="0" r="0" b="0"/>
              <a:pathLst>
                <a:path w="110116" h="33035">
                  <a:moveTo>
                    <a:pt x="110115" y="33034"/>
                  </a:moveTo>
                  <a:lnTo>
                    <a:pt x="98424" y="21343"/>
                  </a:lnTo>
                  <a:lnTo>
                    <a:pt x="91309" y="16676"/>
                  </a:lnTo>
                  <a:lnTo>
                    <a:pt x="82896" y="12340"/>
                  </a:lnTo>
                  <a:lnTo>
                    <a:pt x="73617" y="8227"/>
                  </a:lnTo>
                  <a:lnTo>
                    <a:pt x="61313" y="5484"/>
                  </a:lnTo>
                  <a:lnTo>
                    <a:pt x="46993" y="365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977661" y="3567745"/>
              <a:ext cx="179463" cy="176186"/>
            </a:xfrm>
            <a:custGeom>
              <a:avLst/>
              <a:gdLst/>
              <a:ahLst/>
              <a:cxnLst/>
              <a:rect l="0" t="0" r="0" b="0"/>
              <a:pathLst>
                <a:path w="179463" h="176186">
                  <a:moveTo>
                    <a:pt x="71443" y="0"/>
                  </a:moveTo>
                  <a:lnTo>
                    <a:pt x="88980" y="5846"/>
                  </a:lnTo>
                  <a:lnTo>
                    <a:pt x="113903" y="15241"/>
                  </a:lnTo>
                  <a:lnTo>
                    <a:pt x="129114" y="21173"/>
                  </a:lnTo>
                  <a:lnTo>
                    <a:pt x="142925" y="30021"/>
                  </a:lnTo>
                  <a:lnTo>
                    <a:pt x="155803" y="40814"/>
                  </a:lnTo>
                  <a:lnTo>
                    <a:pt x="168059" y="52903"/>
                  </a:lnTo>
                  <a:lnTo>
                    <a:pt x="175006" y="67080"/>
                  </a:lnTo>
                  <a:lnTo>
                    <a:pt x="178414" y="82649"/>
                  </a:lnTo>
                  <a:lnTo>
                    <a:pt x="179462" y="99145"/>
                  </a:lnTo>
                  <a:lnTo>
                    <a:pt x="177714" y="112590"/>
                  </a:lnTo>
                  <a:lnTo>
                    <a:pt x="174102" y="124000"/>
                  </a:lnTo>
                  <a:lnTo>
                    <a:pt x="169246" y="134055"/>
                  </a:lnTo>
                  <a:lnTo>
                    <a:pt x="159892" y="140757"/>
                  </a:lnTo>
                  <a:lnTo>
                    <a:pt x="147538" y="145226"/>
                  </a:lnTo>
                  <a:lnTo>
                    <a:pt x="133185" y="148204"/>
                  </a:lnTo>
                  <a:lnTo>
                    <a:pt x="117498" y="150190"/>
                  </a:lnTo>
                  <a:lnTo>
                    <a:pt x="100923" y="151514"/>
                  </a:lnTo>
                  <a:lnTo>
                    <a:pt x="83755" y="152397"/>
                  </a:lnTo>
                  <a:lnTo>
                    <a:pt x="67416" y="150538"/>
                  </a:lnTo>
                  <a:lnTo>
                    <a:pt x="51629" y="146852"/>
                  </a:lnTo>
                  <a:lnTo>
                    <a:pt x="36211" y="141948"/>
                  </a:lnTo>
                  <a:lnTo>
                    <a:pt x="23485" y="136231"/>
                  </a:lnTo>
                  <a:lnTo>
                    <a:pt x="12554" y="129973"/>
                  </a:lnTo>
                  <a:lnTo>
                    <a:pt x="2819" y="123354"/>
                  </a:lnTo>
                  <a:lnTo>
                    <a:pt x="0" y="116494"/>
                  </a:lnTo>
                  <a:lnTo>
                    <a:pt x="1792" y="109474"/>
                  </a:lnTo>
                  <a:lnTo>
                    <a:pt x="6656" y="102347"/>
                  </a:lnTo>
                  <a:lnTo>
                    <a:pt x="16017" y="98819"/>
                  </a:lnTo>
                  <a:lnTo>
                    <a:pt x="28375" y="97691"/>
                  </a:lnTo>
                  <a:lnTo>
                    <a:pt x="42731" y="98162"/>
                  </a:lnTo>
                  <a:lnTo>
                    <a:pt x="55972" y="100923"/>
                  </a:lnTo>
                  <a:lnTo>
                    <a:pt x="68470" y="105211"/>
                  </a:lnTo>
                  <a:lnTo>
                    <a:pt x="80473" y="110516"/>
                  </a:lnTo>
                  <a:lnTo>
                    <a:pt x="92145" y="117724"/>
                  </a:lnTo>
                  <a:lnTo>
                    <a:pt x="103597" y="126199"/>
                  </a:lnTo>
                  <a:lnTo>
                    <a:pt x="114902" y="135520"/>
                  </a:lnTo>
                  <a:lnTo>
                    <a:pt x="126110" y="142957"/>
                  </a:lnTo>
                  <a:lnTo>
                    <a:pt x="137251" y="149139"/>
                  </a:lnTo>
                  <a:lnTo>
                    <a:pt x="170547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180914" y="3625865"/>
              <a:ext cx="110445" cy="156593"/>
            </a:xfrm>
            <a:custGeom>
              <a:avLst/>
              <a:gdLst/>
              <a:ahLst/>
              <a:cxnLst/>
              <a:rect l="0" t="0" r="0" b="0"/>
              <a:pathLst>
                <a:path w="110445" h="156593">
                  <a:moveTo>
                    <a:pt x="110444" y="18961"/>
                  </a:moveTo>
                  <a:lnTo>
                    <a:pt x="98753" y="7270"/>
                  </a:lnTo>
                  <a:lnTo>
                    <a:pt x="90415" y="3826"/>
                  </a:lnTo>
                  <a:lnTo>
                    <a:pt x="79962" y="1530"/>
                  </a:lnTo>
                  <a:lnTo>
                    <a:pt x="68100" y="0"/>
                  </a:lnTo>
                  <a:lnTo>
                    <a:pt x="57745" y="1426"/>
                  </a:lnTo>
                  <a:lnTo>
                    <a:pt x="48394" y="4824"/>
                  </a:lnTo>
                  <a:lnTo>
                    <a:pt x="39713" y="9537"/>
                  </a:lnTo>
                  <a:lnTo>
                    <a:pt x="35150" y="17572"/>
                  </a:lnTo>
                  <a:lnTo>
                    <a:pt x="33331" y="27823"/>
                  </a:lnTo>
                  <a:lnTo>
                    <a:pt x="33342" y="39551"/>
                  </a:lnTo>
                  <a:lnTo>
                    <a:pt x="35796" y="52264"/>
                  </a:lnTo>
                  <a:lnTo>
                    <a:pt x="39879" y="65633"/>
                  </a:lnTo>
                  <a:lnTo>
                    <a:pt x="49718" y="92315"/>
                  </a:lnTo>
                  <a:lnTo>
                    <a:pt x="58169" y="116409"/>
                  </a:lnTo>
                  <a:lnTo>
                    <a:pt x="59689" y="127972"/>
                  </a:lnTo>
                  <a:lnTo>
                    <a:pt x="59478" y="139352"/>
                  </a:lnTo>
                  <a:lnTo>
                    <a:pt x="58114" y="150609"/>
                  </a:lnTo>
                  <a:lnTo>
                    <a:pt x="52311" y="155667"/>
                  </a:lnTo>
                  <a:lnTo>
                    <a:pt x="43548" y="156592"/>
                  </a:lnTo>
                  <a:lnTo>
                    <a:pt x="32812" y="154761"/>
                  </a:lnTo>
                  <a:lnTo>
                    <a:pt x="23208" y="151094"/>
                  </a:lnTo>
                  <a:lnTo>
                    <a:pt x="14358" y="146202"/>
                  </a:lnTo>
                  <a:lnTo>
                    <a:pt x="6011" y="140493"/>
                  </a:lnTo>
                  <a:lnTo>
                    <a:pt x="1670" y="133017"/>
                  </a:lnTo>
                  <a:lnTo>
                    <a:pt x="0" y="124363"/>
                  </a:lnTo>
                  <a:lnTo>
                    <a:pt x="109" y="114922"/>
                  </a:lnTo>
                  <a:lnTo>
                    <a:pt x="3853" y="107405"/>
                  </a:lnTo>
                  <a:lnTo>
                    <a:pt x="10019" y="101171"/>
                  </a:lnTo>
                  <a:lnTo>
                    <a:pt x="17801" y="95791"/>
                  </a:lnTo>
                  <a:lnTo>
                    <a:pt x="26659" y="90980"/>
                  </a:lnTo>
                  <a:lnTo>
                    <a:pt x="36235" y="86550"/>
                  </a:lnTo>
                  <a:lnTo>
                    <a:pt x="66398" y="740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333232" y="3644826"/>
              <a:ext cx="71644" cy="110710"/>
            </a:xfrm>
            <a:custGeom>
              <a:avLst/>
              <a:gdLst/>
              <a:ahLst/>
              <a:cxnLst/>
              <a:rect l="0" t="0" r="0" b="0"/>
              <a:pathLst>
                <a:path w="71644" h="110710">
                  <a:moveTo>
                    <a:pt x="57231" y="22023"/>
                  </a:moveTo>
                  <a:lnTo>
                    <a:pt x="39694" y="33714"/>
                  </a:lnTo>
                  <a:lnTo>
                    <a:pt x="32081" y="39606"/>
                  </a:lnTo>
                  <a:lnTo>
                    <a:pt x="24558" y="45980"/>
                  </a:lnTo>
                  <a:lnTo>
                    <a:pt x="17097" y="52676"/>
                  </a:lnTo>
                  <a:lnTo>
                    <a:pt x="10898" y="60811"/>
                  </a:lnTo>
                  <a:lnTo>
                    <a:pt x="5543" y="69905"/>
                  </a:lnTo>
                  <a:lnTo>
                    <a:pt x="749" y="79638"/>
                  </a:lnTo>
                  <a:lnTo>
                    <a:pt x="0" y="88574"/>
                  </a:lnTo>
                  <a:lnTo>
                    <a:pt x="1948" y="96978"/>
                  </a:lnTo>
                  <a:lnTo>
                    <a:pt x="5693" y="105028"/>
                  </a:lnTo>
                  <a:lnTo>
                    <a:pt x="11861" y="109171"/>
                  </a:lnTo>
                  <a:lnTo>
                    <a:pt x="19643" y="110709"/>
                  </a:lnTo>
                  <a:lnTo>
                    <a:pt x="28502" y="110511"/>
                  </a:lnTo>
                  <a:lnTo>
                    <a:pt x="36854" y="107932"/>
                  </a:lnTo>
                  <a:lnTo>
                    <a:pt x="44870" y="103766"/>
                  </a:lnTo>
                  <a:lnTo>
                    <a:pt x="52661" y="98542"/>
                  </a:lnTo>
                  <a:lnTo>
                    <a:pt x="59078" y="91388"/>
                  </a:lnTo>
                  <a:lnTo>
                    <a:pt x="64580" y="82949"/>
                  </a:lnTo>
                  <a:lnTo>
                    <a:pt x="69471" y="73652"/>
                  </a:lnTo>
                  <a:lnTo>
                    <a:pt x="71509" y="63784"/>
                  </a:lnTo>
                  <a:lnTo>
                    <a:pt x="71643" y="53534"/>
                  </a:lnTo>
                  <a:lnTo>
                    <a:pt x="5723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654740" y="3363193"/>
              <a:ext cx="143151" cy="6345"/>
            </a:xfrm>
            <a:custGeom>
              <a:avLst/>
              <a:gdLst/>
              <a:ahLst/>
              <a:cxnLst/>
              <a:rect l="0" t="0" r="0" b="0"/>
              <a:pathLst>
                <a:path w="143151" h="6345">
                  <a:moveTo>
                    <a:pt x="143150" y="6344"/>
                  </a:moveTo>
                  <a:lnTo>
                    <a:pt x="113922" y="6344"/>
                  </a:lnTo>
                  <a:lnTo>
                    <a:pt x="101642" y="5121"/>
                  </a:lnTo>
                  <a:lnTo>
                    <a:pt x="89784" y="3081"/>
                  </a:lnTo>
                  <a:lnTo>
                    <a:pt x="78209" y="498"/>
                  </a:lnTo>
                  <a:lnTo>
                    <a:pt x="65598" y="0"/>
                  </a:lnTo>
                  <a:lnTo>
                    <a:pt x="52297" y="891"/>
                  </a:lnTo>
                  <a:lnTo>
                    <a:pt x="0" y="6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894942" y="3149306"/>
              <a:ext cx="124553" cy="148711"/>
            </a:xfrm>
            <a:custGeom>
              <a:avLst/>
              <a:gdLst/>
              <a:ahLst/>
              <a:cxnLst/>
              <a:rect l="0" t="0" r="0" b="0"/>
              <a:pathLst>
                <a:path w="124553" h="148711">
                  <a:moveTo>
                    <a:pt x="22023" y="0"/>
                  </a:moveTo>
                  <a:lnTo>
                    <a:pt x="51252" y="0"/>
                  </a:lnTo>
                  <a:lnTo>
                    <a:pt x="64756" y="1223"/>
                  </a:lnTo>
                  <a:lnTo>
                    <a:pt x="78652" y="3263"/>
                  </a:lnTo>
                  <a:lnTo>
                    <a:pt x="92811" y="5846"/>
                  </a:lnTo>
                  <a:lnTo>
                    <a:pt x="104696" y="10015"/>
                  </a:lnTo>
                  <a:lnTo>
                    <a:pt x="115067" y="15241"/>
                  </a:lnTo>
                  <a:lnTo>
                    <a:pt x="124428" y="21172"/>
                  </a:lnTo>
                  <a:lnTo>
                    <a:pt x="124552" y="25126"/>
                  </a:lnTo>
                  <a:lnTo>
                    <a:pt x="118516" y="27763"/>
                  </a:lnTo>
                  <a:lnTo>
                    <a:pt x="108375" y="29520"/>
                  </a:lnTo>
                  <a:lnTo>
                    <a:pt x="96720" y="30691"/>
                  </a:lnTo>
                  <a:lnTo>
                    <a:pt x="84056" y="31473"/>
                  </a:lnTo>
                  <a:lnTo>
                    <a:pt x="70720" y="31993"/>
                  </a:lnTo>
                  <a:lnTo>
                    <a:pt x="65499" y="36011"/>
                  </a:lnTo>
                  <a:lnTo>
                    <a:pt x="65689" y="42360"/>
                  </a:lnTo>
                  <a:lnTo>
                    <a:pt x="69487" y="50263"/>
                  </a:lnTo>
                  <a:lnTo>
                    <a:pt x="75689" y="57979"/>
                  </a:lnTo>
                  <a:lnTo>
                    <a:pt x="83494" y="65570"/>
                  </a:lnTo>
                  <a:lnTo>
                    <a:pt x="92368" y="73077"/>
                  </a:lnTo>
                  <a:lnTo>
                    <a:pt x="100731" y="81753"/>
                  </a:lnTo>
                  <a:lnTo>
                    <a:pt x="108753" y="91207"/>
                  </a:lnTo>
                  <a:lnTo>
                    <a:pt x="116548" y="101181"/>
                  </a:lnTo>
                  <a:lnTo>
                    <a:pt x="119298" y="111500"/>
                  </a:lnTo>
                  <a:lnTo>
                    <a:pt x="118684" y="122050"/>
                  </a:lnTo>
                  <a:lnTo>
                    <a:pt x="115828" y="132754"/>
                  </a:lnTo>
                  <a:lnTo>
                    <a:pt x="106583" y="139890"/>
                  </a:lnTo>
                  <a:lnTo>
                    <a:pt x="93079" y="144647"/>
                  </a:lnTo>
                  <a:lnTo>
                    <a:pt x="76735" y="147819"/>
                  </a:lnTo>
                  <a:lnTo>
                    <a:pt x="60945" y="148710"/>
                  </a:lnTo>
                  <a:lnTo>
                    <a:pt x="45524" y="148080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071127" y="3204364"/>
              <a:ext cx="111070" cy="121681"/>
            </a:xfrm>
            <a:custGeom>
              <a:avLst/>
              <a:gdLst/>
              <a:ahLst/>
              <a:cxnLst/>
              <a:rect l="0" t="0" r="0" b="0"/>
              <a:pathLst>
                <a:path w="111070" h="121681">
                  <a:moveTo>
                    <a:pt x="0" y="0"/>
                  </a:moveTo>
                  <a:lnTo>
                    <a:pt x="23383" y="5846"/>
                  </a:lnTo>
                  <a:lnTo>
                    <a:pt x="33941" y="10014"/>
                  </a:lnTo>
                  <a:lnTo>
                    <a:pt x="44651" y="15241"/>
                  </a:lnTo>
                  <a:lnTo>
                    <a:pt x="55461" y="21172"/>
                  </a:lnTo>
                  <a:lnTo>
                    <a:pt x="65115" y="27573"/>
                  </a:lnTo>
                  <a:lnTo>
                    <a:pt x="73998" y="34288"/>
                  </a:lnTo>
                  <a:lnTo>
                    <a:pt x="82366" y="41211"/>
                  </a:lnTo>
                  <a:lnTo>
                    <a:pt x="90393" y="48273"/>
                  </a:lnTo>
                  <a:lnTo>
                    <a:pt x="105836" y="62646"/>
                  </a:lnTo>
                  <a:lnTo>
                    <a:pt x="109710" y="71128"/>
                  </a:lnTo>
                  <a:lnTo>
                    <a:pt x="111069" y="80454"/>
                  </a:lnTo>
                  <a:lnTo>
                    <a:pt x="110751" y="90341"/>
                  </a:lnTo>
                  <a:lnTo>
                    <a:pt x="108092" y="99379"/>
                  </a:lnTo>
                  <a:lnTo>
                    <a:pt x="103873" y="107852"/>
                  </a:lnTo>
                  <a:lnTo>
                    <a:pt x="98613" y="115948"/>
                  </a:lnTo>
                  <a:lnTo>
                    <a:pt x="88989" y="120121"/>
                  </a:lnTo>
                  <a:lnTo>
                    <a:pt x="76455" y="121680"/>
                  </a:lnTo>
                  <a:lnTo>
                    <a:pt x="61982" y="121496"/>
                  </a:lnTo>
                  <a:lnTo>
                    <a:pt x="47439" y="120149"/>
                  </a:lnTo>
                  <a:lnTo>
                    <a:pt x="32850" y="118028"/>
                  </a:lnTo>
                  <a:lnTo>
                    <a:pt x="18229" y="115391"/>
                  </a:lnTo>
                  <a:lnTo>
                    <a:pt x="14600" y="114856"/>
                  </a:lnTo>
                  <a:lnTo>
                    <a:pt x="18298" y="115723"/>
                  </a:lnTo>
                  <a:lnTo>
                    <a:pt x="66070" y="12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237541" y="3259421"/>
              <a:ext cx="111307" cy="106504"/>
            </a:xfrm>
            <a:custGeom>
              <a:avLst/>
              <a:gdLst/>
              <a:ahLst/>
              <a:cxnLst/>
              <a:rect l="0" t="0" r="0" b="0"/>
              <a:pathLst>
                <a:path w="111307" h="106504">
                  <a:moveTo>
                    <a:pt x="64829" y="33035"/>
                  </a:moveTo>
                  <a:lnTo>
                    <a:pt x="41447" y="33035"/>
                  </a:lnTo>
                  <a:lnTo>
                    <a:pt x="30888" y="35482"/>
                  </a:lnTo>
                  <a:lnTo>
                    <a:pt x="20179" y="39560"/>
                  </a:lnTo>
                  <a:lnTo>
                    <a:pt x="9368" y="44726"/>
                  </a:lnTo>
                  <a:lnTo>
                    <a:pt x="3385" y="53065"/>
                  </a:lnTo>
                  <a:lnTo>
                    <a:pt x="620" y="63517"/>
                  </a:lnTo>
                  <a:lnTo>
                    <a:pt x="0" y="75380"/>
                  </a:lnTo>
                  <a:lnTo>
                    <a:pt x="3257" y="84512"/>
                  </a:lnTo>
                  <a:lnTo>
                    <a:pt x="9099" y="91823"/>
                  </a:lnTo>
                  <a:lnTo>
                    <a:pt x="16664" y="97920"/>
                  </a:lnTo>
                  <a:lnTo>
                    <a:pt x="26602" y="101986"/>
                  </a:lnTo>
                  <a:lnTo>
                    <a:pt x="38120" y="104696"/>
                  </a:lnTo>
                  <a:lnTo>
                    <a:pt x="50694" y="106503"/>
                  </a:lnTo>
                  <a:lnTo>
                    <a:pt x="62747" y="106484"/>
                  </a:lnTo>
                  <a:lnTo>
                    <a:pt x="74452" y="105248"/>
                  </a:lnTo>
                  <a:lnTo>
                    <a:pt x="85927" y="103200"/>
                  </a:lnTo>
                  <a:lnTo>
                    <a:pt x="94800" y="98164"/>
                  </a:lnTo>
                  <a:lnTo>
                    <a:pt x="101939" y="91137"/>
                  </a:lnTo>
                  <a:lnTo>
                    <a:pt x="107921" y="82781"/>
                  </a:lnTo>
                  <a:lnTo>
                    <a:pt x="110686" y="73540"/>
                  </a:lnTo>
                  <a:lnTo>
                    <a:pt x="111306" y="63709"/>
                  </a:lnTo>
                  <a:lnTo>
                    <a:pt x="110496" y="53484"/>
                  </a:lnTo>
                  <a:lnTo>
                    <a:pt x="107509" y="44221"/>
                  </a:lnTo>
                  <a:lnTo>
                    <a:pt x="103070" y="35598"/>
                  </a:lnTo>
                  <a:lnTo>
                    <a:pt x="648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654740" y="2951098"/>
              <a:ext cx="143151" cy="22024"/>
            </a:xfrm>
            <a:custGeom>
              <a:avLst/>
              <a:gdLst/>
              <a:ahLst/>
              <a:cxnLst/>
              <a:rect l="0" t="0" r="0" b="0"/>
              <a:pathLst>
                <a:path w="143151" h="22024">
                  <a:moveTo>
                    <a:pt x="143150" y="22023"/>
                  </a:moveTo>
                  <a:lnTo>
                    <a:pt x="97171" y="6697"/>
                  </a:lnTo>
                  <a:lnTo>
                    <a:pt x="83133" y="4464"/>
                  </a:lnTo>
                  <a:lnTo>
                    <a:pt x="66434" y="297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950000" y="2834638"/>
              <a:ext cx="149325" cy="160507"/>
            </a:xfrm>
            <a:custGeom>
              <a:avLst/>
              <a:gdLst/>
              <a:ahLst/>
              <a:cxnLst/>
              <a:rect l="0" t="0" r="0" b="0"/>
              <a:pathLst>
                <a:path w="149325" h="160507">
                  <a:moveTo>
                    <a:pt x="55058" y="6344"/>
                  </a:moveTo>
                  <a:lnTo>
                    <a:pt x="78441" y="499"/>
                  </a:lnTo>
                  <a:lnTo>
                    <a:pt x="90222" y="0"/>
                  </a:lnTo>
                  <a:lnTo>
                    <a:pt x="102971" y="892"/>
                  </a:lnTo>
                  <a:lnTo>
                    <a:pt x="116364" y="2709"/>
                  </a:lnTo>
                  <a:lnTo>
                    <a:pt x="127740" y="6368"/>
                  </a:lnTo>
                  <a:lnTo>
                    <a:pt x="137771" y="11254"/>
                  </a:lnTo>
                  <a:lnTo>
                    <a:pt x="146905" y="16959"/>
                  </a:lnTo>
                  <a:lnTo>
                    <a:pt x="149324" y="21985"/>
                  </a:lnTo>
                  <a:lnTo>
                    <a:pt x="147266" y="26560"/>
                  </a:lnTo>
                  <a:lnTo>
                    <a:pt x="142224" y="30833"/>
                  </a:lnTo>
                  <a:lnTo>
                    <a:pt x="132745" y="33681"/>
                  </a:lnTo>
                  <a:lnTo>
                    <a:pt x="120308" y="35580"/>
                  </a:lnTo>
                  <a:lnTo>
                    <a:pt x="105899" y="36846"/>
                  </a:lnTo>
                  <a:lnTo>
                    <a:pt x="91399" y="37691"/>
                  </a:lnTo>
                  <a:lnTo>
                    <a:pt x="62237" y="38629"/>
                  </a:lnTo>
                  <a:lnTo>
                    <a:pt x="54950" y="41326"/>
                  </a:lnTo>
                  <a:lnTo>
                    <a:pt x="52539" y="45571"/>
                  </a:lnTo>
                  <a:lnTo>
                    <a:pt x="53379" y="50848"/>
                  </a:lnTo>
                  <a:lnTo>
                    <a:pt x="57609" y="56813"/>
                  </a:lnTo>
                  <a:lnTo>
                    <a:pt x="64100" y="63237"/>
                  </a:lnTo>
                  <a:lnTo>
                    <a:pt x="72097" y="69966"/>
                  </a:lnTo>
                  <a:lnTo>
                    <a:pt x="79876" y="76899"/>
                  </a:lnTo>
                  <a:lnTo>
                    <a:pt x="95044" y="91129"/>
                  </a:lnTo>
                  <a:lnTo>
                    <a:pt x="98845" y="100796"/>
                  </a:lnTo>
                  <a:lnTo>
                    <a:pt x="100155" y="112135"/>
                  </a:lnTo>
                  <a:lnTo>
                    <a:pt x="99805" y="124588"/>
                  </a:lnTo>
                  <a:lnTo>
                    <a:pt x="95901" y="134114"/>
                  </a:lnTo>
                  <a:lnTo>
                    <a:pt x="89628" y="141688"/>
                  </a:lnTo>
                  <a:lnTo>
                    <a:pt x="81775" y="147960"/>
                  </a:lnTo>
                  <a:lnTo>
                    <a:pt x="71646" y="152142"/>
                  </a:lnTo>
                  <a:lnTo>
                    <a:pt x="59999" y="154930"/>
                  </a:lnTo>
                  <a:lnTo>
                    <a:pt x="0" y="1605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129700" y="2896040"/>
              <a:ext cx="95051" cy="137619"/>
            </a:xfrm>
            <a:custGeom>
              <a:avLst/>
              <a:gdLst/>
              <a:ahLst/>
              <a:cxnLst/>
              <a:rect l="0" t="0" r="0" b="0"/>
              <a:pathLst>
                <a:path w="95051" h="137619">
                  <a:moveTo>
                    <a:pt x="29520" y="0"/>
                  </a:moveTo>
                  <a:lnTo>
                    <a:pt x="23674" y="17537"/>
                  </a:lnTo>
                  <a:lnTo>
                    <a:pt x="19505" y="27597"/>
                  </a:lnTo>
                  <a:lnTo>
                    <a:pt x="14279" y="39198"/>
                  </a:lnTo>
                  <a:lnTo>
                    <a:pt x="8347" y="51825"/>
                  </a:lnTo>
                  <a:lnTo>
                    <a:pt x="4393" y="65138"/>
                  </a:lnTo>
                  <a:lnTo>
                    <a:pt x="1757" y="78907"/>
                  </a:lnTo>
                  <a:lnTo>
                    <a:pt x="0" y="92980"/>
                  </a:lnTo>
                  <a:lnTo>
                    <a:pt x="2499" y="104810"/>
                  </a:lnTo>
                  <a:lnTo>
                    <a:pt x="7835" y="115143"/>
                  </a:lnTo>
                  <a:lnTo>
                    <a:pt x="15063" y="124479"/>
                  </a:lnTo>
                  <a:lnTo>
                    <a:pt x="26000" y="130703"/>
                  </a:lnTo>
                  <a:lnTo>
                    <a:pt x="39408" y="134852"/>
                  </a:lnTo>
                  <a:lnTo>
                    <a:pt x="54465" y="137618"/>
                  </a:lnTo>
                  <a:lnTo>
                    <a:pt x="66949" y="137015"/>
                  </a:lnTo>
                  <a:lnTo>
                    <a:pt x="77719" y="134166"/>
                  </a:lnTo>
                  <a:lnTo>
                    <a:pt x="87346" y="129820"/>
                  </a:lnTo>
                  <a:lnTo>
                    <a:pt x="92541" y="122028"/>
                  </a:lnTo>
                  <a:lnTo>
                    <a:pt x="94781" y="111940"/>
                  </a:lnTo>
                  <a:lnTo>
                    <a:pt x="95050" y="100320"/>
                  </a:lnTo>
                  <a:lnTo>
                    <a:pt x="90336" y="92574"/>
                  </a:lnTo>
                  <a:lnTo>
                    <a:pt x="82299" y="87409"/>
                  </a:lnTo>
                  <a:lnTo>
                    <a:pt x="72047" y="83967"/>
                  </a:lnTo>
                  <a:lnTo>
                    <a:pt x="61542" y="82895"/>
                  </a:lnTo>
                  <a:lnTo>
                    <a:pt x="50868" y="83404"/>
                  </a:lnTo>
                  <a:lnTo>
                    <a:pt x="7497" y="88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58688" y="2929075"/>
              <a:ext cx="123789" cy="126769"/>
            </a:xfrm>
            <a:custGeom>
              <a:avLst/>
              <a:gdLst/>
              <a:ahLst/>
              <a:cxnLst/>
              <a:rect l="0" t="0" r="0" b="0"/>
              <a:pathLst>
                <a:path w="123789" h="126769">
                  <a:moveTo>
                    <a:pt x="32670" y="44046"/>
                  </a:moveTo>
                  <a:lnTo>
                    <a:pt x="20979" y="55737"/>
                  </a:lnTo>
                  <a:lnTo>
                    <a:pt x="15088" y="62852"/>
                  </a:lnTo>
                  <a:lnTo>
                    <a:pt x="8714" y="71265"/>
                  </a:lnTo>
                  <a:lnTo>
                    <a:pt x="2018" y="80545"/>
                  </a:lnTo>
                  <a:lnTo>
                    <a:pt x="0" y="90402"/>
                  </a:lnTo>
                  <a:lnTo>
                    <a:pt x="1102" y="100643"/>
                  </a:lnTo>
                  <a:lnTo>
                    <a:pt x="4284" y="111142"/>
                  </a:lnTo>
                  <a:lnTo>
                    <a:pt x="11299" y="118141"/>
                  </a:lnTo>
                  <a:lnTo>
                    <a:pt x="20870" y="122807"/>
                  </a:lnTo>
                  <a:lnTo>
                    <a:pt x="32144" y="125917"/>
                  </a:lnTo>
                  <a:lnTo>
                    <a:pt x="44555" y="126768"/>
                  </a:lnTo>
                  <a:lnTo>
                    <a:pt x="57722" y="126111"/>
                  </a:lnTo>
                  <a:lnTo>
                    <a:pt x="71395" y="124450"/>
                  </a:lnTo>
                  <a:lnTo>
                    <a:pt x="82957" y="120895"/>
                  </a:lnTo>
                  <a:lnTo>
                    <a:pt x="93112" y="116078"/>
                  </a:lnTo>
                  <a:lnTo>
                    <a:pt x="102329" y="110420"/>
                  </a:lnTo>
                  <a:lnTo>
                    <a:pt x="109697" y="102977"/>
                  </a:lnTo>
                  <a:lnTo>
                    <a:pt x="115833" y="94345"/>
                  </a:lnTo>
                  <a:lnTo>
                    <a:pt x="121147" y="84920"/>
                  </a:lnTo>
                  <a:lnTo>
                    <a:pt x="123466" y="73742"/>
                  </a:lnTo>
                  <a:lnTo>
                    <a:pt x="123788" y="61397"/>
                  </a:lnTo>
                  <a:lnTo>
                    <a:pt x="122780" y="48272"/>
                  </a:lnTo>
                  <a:lnTo>
                    <a:pt x="118437" y="37075"/>
                  </a:lnTo>
                  <a:lnTo>
                    <a:pt x="111871" y="27164"/>
                  </a:lnTo>
                  <a:lnTo>
                    <a:pt x="877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051712" y="2422543"/>
            <a:ext cx="790225" cy="209553"/>
            <a:chOff x="2051712" y="2422543"/>
            <a:chExt cx="790225" cy="209553"/>
          </a:xfrm>
        </p:grpSpPr>
        <p:sp>
          <p:nvSpPr>
            <p:cNvPr id="70" name="Freeform 69"/>
            <p:cNvSpPr/>
            <p:nvPr/>
          </p:nvSpPr>
          <p:spPr>
            <a:xfrm>
              <a:off x="2676763" y="2521647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165173" y="22023"/>
                  </a:moveTo>
                  <a:lnTo>
                    <a:pt x="147637" y="16177"/>
                  </a:lnTo>
                  <a:lnTo>
                    <a:pt x="136353" y="13232"/>
                  </a:lnTo>
                  <a:lnTo>
                    <a:pt x="107503" y="6697"/>
                  </a:lnTo>
                  <a:lnTo>
                    <a:pt x="91244" y="4464"/>
                  </a:lnTo>
                  <a:lnTo>
                    <a:pt x="74288" y="297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051712" y="2455578"/>
              <a:ext cx="129532" cy="73381"/>
            </a:xfrm>
            <a:custGeom>
              <a:avLst/>
              <a:gdLst/>
              <a:ahLst/>
              <a:cxnLst/>
              <a:rect l="0" t="0" r="0" b="0"/>
              <a:pathLst>
                <a:path w="129532" h="73381">
                  <a:moveTo>
                    <a:pt x="41438" y="0"/>
                  </a:moveTo>
                  <a:lnTo>
                    <a:pt x="23902" y="11691"/>
                  </a:lnTo>
                  <a:lnTo>
                    <a:pt x="16289" y="18805"/>
                  </a:lnTo>
                  <a:lnTo>
                    <a:pt x="8766" y="27219"/>
                  </a:lnTo>
                  <a:lnTo>
                    <a:pt x="1304" y="36498"/>
                  </a:lnTo>
                  <a:lnTo>
                    <a:pt x="0" y="43908"/>
                  </a:lnTo>
                  <a:lnTo>
                    <a:pt x="2801" y="50072"/>
                  </a:lnTo>
                  <a:lnTo>
                    <a:pt x="8339" y="55404"/>
                  </a:lnTo>
                  <a:lnTo>
                    <a:pt x="16925" y="60182"/>
                  </a:lnTo>
                  <a:lnTo>
                    <a:pt x="27543" y="64592"/>
                  </a:lnTo>
                  <a:lnTo>
                    <a:pt x="39516" y="68755"/>
                  </a:lnTo>
                  <a:lnTo>
                    <a:pt x="53615" y="71530"/>
                  </a:lnTo>
                  <a:lnTo>
                    <a:pt x="69132" y="73380"/>
                  </a:lnTo>
                  <a:lnTo>
                    <a:pt x="129531" y="66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115173" y="2422543"/>
              <a:ext cx="88094" cy="187197"/>
            </a:xfrm>
            <a:custGeom>
              <a:avLst/>
              <a:gdLst/>
              <a:ahLst/>
              <a:cxnLst/>
              <a:rect l="0" t="0" r="0" b="0"/>
              <a:pathLst>
                <a:path w="88094" h="187197">
                  <a:moveTo>
                    <a:pt x="88093" y="0"/>
                  </a:moveTo>
                  <a:lnTo>
                    <a:pt x="76402" y="11691"/>
                  </a:lnTo>
                  <a:lnTo>
                    <a:pt x="70511" y="20029"/>
                  </a:lnTo>
                  <a:lnTo>
                    <a:pt x="64137" y="30482"/>
                  </a:lnTo>
                  <a:lnTo>
                    <a:pt x="57440" y="42344"/>
                  </a:lnTo>
                  <a:lnTo>
                    <a:pt x="51752" y="55147"/>
                  </a:lnTo>
                  <a:lnTo>
                    <a:pt x="46737" y="68576"/>
                  </a:lnTo>
                  <a:lnTo>
                    <a:pt x="42169" y="82422"/>
                  </a:lnTo>
                  <a:lnTo>
                    <a:pt x="36678" y="96547"/>
                  </a:lnTo>
                  <a:lnTo>
                    <a:pt x="30569" y="110858"/>
                  </a:lnTo>
                  <a:lnTo>
                    <a:pt x="24050" y="125293"/>
                  </a:lnTo>
                  <a:lnTo>
                    <a:pt x="18481" y="138586"/>
                  </a:lnTo>
                  <a:lnTo>
                    <a:pt x="13544" y="151119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221590" y="2466589"/>
              <a:ext cx="137996" cy="141284"/>
            </a:xfrm>
            <a:custGeom>
              <a:avLst/>
              <a:gdLst/>
              <a:ahLst/>
              <a:cxnLst/>
              <a:rect l="0" t="0" r="0" b="0"/>
              <a:pathLst>
                <a:path w="137996" h="141284">
                  <a:moveTo>
                    <a:pt x="47745" y="33035"/>
                  </a:moveTo>
                  <a:lnTo>
                    <a:pt x="17092" y="63688"/>
                  </a:lnTo>
                  <a:lnTo>
                    <a:pt x="11404" y="71823"/>
                  </a:lnTo>
                  <a:lnTo>
                    <a:pt x="6389" y="80917"/>
                  </a:lnTo>
                  <a:lnTo>
                    <a:pt x="1822" y="90650"/>
                  </a:lnTo>
                  <a:lnTo>
                    <a:pt x="0" y="100809"/>
                  </a:lnTo>
                  <a:lnTo>
                    <a:pt x="10" y="111252"/>
                  </a:lnTo>
                  <a:lnTo>
                    <a:pt x="1240" y="121885"/>
                  </a:lnTo>
                  <a:lnTo>
                    <a:pt x="6953" y="128973"/>
                  </a:lnTo>
                  <a:lnTo>
                    <a:pt x="15657" y="133699"/>
                  </a:lnTo>
                  <a:lnTo>
                    <a:pt x="26353" y="136850"/>
                  </a:lnTo>
                  <a:lnTo>
                    <a:pt x="39601" y="138950"/>
                  </a:lnTo>
                  <a:lnTo>
                    <a:pt x="54551" y="140350"/>
                  </a:lnTo>
                  <a:lnTo>
                    <a:pt x="70635" y="141283"/>
                  </a:lnTo>
                  <a:lnTo>
                    <a:pt x="85028" y="138235"/>
                  </a:lnTo>
                  <a:lnTo>
                    <a:pt x="98294" y="132533"/>
                  </a:lnTo>
                  <a:lnTo>
                    <a:pt x="110809" y="125060"/>
                  </a:lnTo>
                  <a:lnTo>
                    <a:pt x="120375" y="116408"/>
                  </a:lnTo>
                  <a:lnTo>
                    <a:pt x="127977" y="106970"/>
                  </a:lnTo>
                  <a:lnTo>
                    <a:pt x="134267" y="97007"/>
                  </a:lnTo>
                  <a:lnTo>
                    <a:pt x="137238" y="86694"/>
                  </a:lnTo>
                  <a:lnTo>
                    <a:pt x="137995" y="76149"/>
                  </a:lnTo>
                  <a:lnTo>
                    <a:pt x="137276" y="65448"/>
                  </a:lnTo>
                  <a:lnTo>
                    <a:pt x="134349" y="55867"/>
                  </a:lnTo>
                  <a:lnTo>
                    <a:pt x="129952" y="47033"/>
                  </a:lnTo>
                  <a:lnTo>
                    <a:pt x="124573" y="38696"/>
                  </a:lnTo>
                  <a:lnTo>
                    <a:pt x="114869" y="30692"/>
                  </a:lnTo>
                  <a:lnTo>
                    <a:pt x="102283" y="22908"/>
                  </a:lnTo>
                  <a:lnTo>
                    <a:pt x="58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387986" y="2521647"/>
              <a:ext cx="113399" cy="110449"/>
            </a:xfrm>
            <a:custGeom>
              <a:avLst/>
              <a:gdLst/>
              <a:ahLst/>
              <a:cxnLst/>
              <a:rect l="0" t="0" r="0" b="0"/>
              <a:pathLst>
                <a:path w="113399" h="110449">
                  <a:moveTo>
                    <a:pt x="24500" y="0"/>
                  </a:moveTo>
                  <a:lnTo>
                    <a:pt x="18654" y="17537"/>
                  </a:lnTo>
                  <a:lnTo>
                    <a:pt x="14485" y="26373"/>
                  </a:lnTo>
                  <a:lnTo>
                    <a:pt x="9259" y="35935"/>
                  </a:lnTo>
                  <a:lnTo>
                    <a:pt x="3327" y="45979"/>
                  </a:lnTo>
                  <a:lnTo>
                    <a:pt x="597" y="56347"/>
                  </a:lnTo>
                  <a:lnTo>
                    <a:pt x="0" y="66929"/>
                  </a:lnTo>
                  <a:lnTo>
                    <a:pt x="825" y="77654"/>
                  </a:lnTo>
                  <a:lnTo>
                    <a:pt x="5046" y="87251"/>
                  </a:lnTo>
                  <a:lnTo>
                    <a:pt x="11531" y="96096"/>
                  </a:lnTo>
                  <a:lnTo>
                    <a:pt x="19524" y="104440"/>
                  </a:lnTo>
                  <a:lnTo>
                    <a:pt x="29747" y="108779"/>
                  </a:lnTo>
                  <a:lnTo>
                    <a:pt x="41457" y="110448"/>
                  </a:lnTo>
                  <a:lnTo>
                    <a:pt x="54157" y="110337"/>
                  </a:lnTo>
                  <a:lnTo>
                    <a:pt x="65071" y="107816"/>
                  </a:lnTo>
                  <a:lnTo>
                    <a:pt x="74794" y="103689"/>
                  </a:lnTo>
                  <a:lnTo>
                    <a:pt x="83723" y="98490"/>
                  </a:lnTo>
                  <a:lnTo>
                    <a:pt x="92122" y="92577"/>
                  </a:lnTo>
                  <a:lnTo>
                    <a:pt x="100169" y="86188"/>
                  </a:lnTo>
                  <a:lnTo>
                    <a:pt x="107981" y="79482"/>
                  </a:lnTo>
                  <a:lnTo>
                    <a:pt x="111965" y="70117"/>
                  </a:lnTo>
                  <a:lnTo>
                    <a:pt x="113398" y="58980"/>
                  </a:lnTo>
                  <a:lnTo>
                    <a:pt x="113129" y="46661"/>
                  </a:lnTo>
                  <a:lnTo>
                    <a:pt x="108056" y="37225"/>
                  </a:lnTo>
                  <a:lnTo>
                    <a:pt x="99780" y="29711"/>
                  </a:lnTo>
                  <a:lnTo>
                    <a:pt x="57534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908006" y="5615895"/>
            <a:ext cx="2741879" cy="624697"/>
            <a:chOff x="2908006" y="5615895"/>
            <a:chExt cx="2741879" cy="624697"/>
          </a:xfrm>
        </p:grpSpPr>
        <p:sp>
          <p:nvSpPr>
            <p:cNvPr id="76" name="Freeform 75"/>
            <p:cNvSpPr/>
            <p:nvPr/>
          </p:nvSpPr>
          <p:spPr>
            <a:xfrm>
              <a:off x="2908006" y="5692976"/>
              <a:ext cx="1" cy="121129"/>
            </a:xfrm>
            <a:custGeom>
              <a:avLst/>
              <a:gdLst/>
              <a:ahLst/>
              <a:cxnLst/>
              <a:rect l="0" t="0" r="0" b="0"/>
              <a:pathLst>
                <a:path w="1" h="121129">
                  <a:moveTo>
                    <a:pt x="0" y="0"/>
                  </a:moveTo>
                  <a:lnTo>
                    <a:pt x="0" y="1211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963064" y="6067369"/>
              <a:ext cx="22024" cy="99105"/>
            </a:xfrm>
            <a:custGeom>
              <a:avLst/>
              <a:gdLst/>
              <a:ahLst/>
              <a:cxnLst/>
              <a:rect l="0" t="0" r="0" b="0"/>
              <a:pathLst>
                <a:path w="22024" h="99105">
                  <a:moveTo>
                    <a:pt x="0" y="0"/>
                  </a:moveTo>
                  <a:lnTo>
                    <a:pt x="5846" y="23383"/>
                  </a:lnTo>
                  <a:lnTo>
                    <a:pt x="7568" y="35165"/>
                  </a:lnTo>
                  <a:lnTo>
                    <a:pt x="8716" y="47914"/>
                  </a:lnTo>
                  <a:lnTo>
                    <a:pt x="22023" y="991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26445" y="5726011"/>
              <a:ext cx="33036" cy="121128"/>
            </a:xfrm>
            <a:custGeom>
              <a:avLst/>
              <a:gdLst/>
              <a:ahLst/>
              <a:cxnLst/>
              <a:rect l="0" t="0" r="0" b="0"/>
              <a:pathLst>
                <a:path w="33036" h="121128">
                  <a:moveTo>
                    <a:pt x="0" y="0"/>
                  </a:moveTo>
                  <a:lnTo>
                    <a:pt x="15327" y="61307"/>
                  </a:lnTo>
                  <a:lnTo>
                    <a:pt x="18782" y="73906"/>
                  </a:lnTo>
                  <a:lnTo>
                    <a:pt x="33035" y="12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235130" y="6034335"/>
              <a:ext cx="135362" cy="198209"/>
            </a:xfrm>
            <a:custGeom>
              <a:avLst/>
              <a:gdLst/>
              <a:ahLst/>
              <a:cxnLst/>
              <a:rect l="0" t="0" r="0" b="0"/>
              <a:pathLst>
                <a:path w="135362" h="198209">
                  <a:moveTo>
                    <a:pt x="36257" y="0"/>
                  </a:moveTo>
                  <a:lnTo>
                    <a:pt x="47949" y="11692"/>
                  </a:lnTo>
                  <a:lnTo>
                    <a:pt x="55063" y="17582"/>
                  </a:lnTo>
                  <a:lnTo>
                    <a:pt x="63477" y="23957"/>
                  </a:lnTo>
                  <a:lnTo>
                    <a:pt x="72756" y="30653"/>
                  </a:lnTo>
                  <a:lnTo>
                    <a:pt x="81390" y="38788"/>
                  </a:lnTo>
                  <a:lnTo>
                    <a:pt x="89592" y="47882"/>
                  </a:lnTo>
                  <a:lnTo>
                    <a:pt x="97508" y="57615"/>
                  </a:lnTo>
                  <a:lnTo>
                    <a:pt x="104008" y="68998"/>
                  </a:lnTo>
                  <a:lnTo>
                    <a:pt x="109565" y="81480"/>
                  </a:lnTo>
                  <a:lnTo>
                    <a:pt x="114494" y="94695"/>
                  </a:lnTo>
                  <a:lnTo>
                    <a:pt x="115332" y="105953"/>
                  </a:lnTo>
                  <a:lnTo>
                    <a:pt x="113444" y="115905"/>
                  </a:lnTo>
                  <a:lnTo>
                    <a:pt x="109738" y="124987"/>
                  </a:lnTo>
                  <a:lnTo>
                    <a:pt x="102374" y="132264"/>
                  </a:lnTo>
                  <a:lnTo>
                    <a:pt x="92570" y="138340"/>
                  </a:lnTo>
                  <a:lnTo>
                    <a:pt x="81140" y="143614"/>
                  </a:lnTo>
                  <a:lnTo>
                    <a:pt x="69850" y="145906"/>
                  </a:lnTo>
                  <a:lnTo>
                    <a:pt x="58652" y="146211"/>
                  </a:lnTo>
                  <a:lnTo>
                    <a:pt x="47517" y="145191"/>
                  </a:lnTo>
                  <a:lnTo>
                    <a:pt x="37646" y="142063"/>
                  </a:lnTo>
                  <a:lnTo>
                    <a:pt x="28619" y="137532"/>
                  </a:lnTo>
                  <a:lnTo>
                    <a:pt x="20153" y="132063"/>
                  </a:lnTo>
                  <a:lnTo>
                    <a:pt x="13287" y="124747"/>
                  </a:lnTo>
                  <a:lnTo>
                    <a:pt x="7485" y="116200"/>
                  </a:lnTo>
                  <a:lnTo>
                    <a:pt x="2394" y="106831"/>
                  </a:lnTo>
                  <a:lnTo>
                    <a:pt x="223" y="95691"/>
                  </a:lnTo>
                  <a:lnTo>
                    <a:pt x="0" y="83370"/>
                  </a:lnTo>
                  <a:lnTo>
                    <a:pt x="1074" y="70262"/>
                  </a:lnTo>
                  <a:lnTo>
                    <a:pt x="5461" y="65194"/>
                  </a:lnTo>
                  <a:lnTo>
                    <a:pt x="12056" y="65486"/>
                  </a:lnTo>
                  <a:lnTo>
                    <a:pt x="20123" y="69351"/>
                  </a:lnTo>
                  <a:lnTo>
                    <a:pt x="27948" y="74375"/>
                  </a:lnTo>
                  <a:lnTo>
                    <a:pt x="35612" y="80171"/>
                  </a:lnTo>
                  <a:lnTo>
                    <a:pt x="43168" y="86482"/>
                  </a:lnTo>
                  <a:lnTo>
                    <a:pt x="51876" y="95583"/>
                  </a:lnTo>
                  <a:lnTo>
                    <a:pt x="61352" y="106545"/>
                  </a:lnTo>
                  <a:lnTo>
                    <a:pt x="71340" y="118747"/>
                  </a:lnTo>
                  <a:lnTo>
                    <a:pt x="92225" y="145355"/>
                  </a:lnTo>
                  <a:lnTo>
                    <a:pt x="135361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700838" y="5737023"/>
              <a:ext cx="44047" cy="198209"/>
            </a:xfrm>
            <a:custGeom>
              <a:avLst/>
              <a:gdLst/>
              <a:ahLst/>
              <a:cxnLst/>
              <a:rect l="0" t="0" r="0" b="0"/>
              <a:pathLst>
                <a:path w="44047" h="198209">
                  <a:moveTo>
                    <a:pt x="0" y="0"/>
                  </a:moveTo>
                  <a:lnTo>
                    <a:pt x="5846" y="17536"/>
                  </a:lnTo>
                  <a:lnTo>
                    <a:pt x="8792" y="28820"/>
                  </a:lnTo>
                  <a:lnTo>
                    <a:pt x="15327" y="57670"/>
                  </a:lnTo>
                  <a:lnTo>
                    <a:pt x="18783" y="71482"/>
                  </a:lnTo>
                  <a:lnTo>
                    <a:pt x="22310" y="84360"/>
                  </a:lnTo>
                  <a:lnTo>
                    <a:pt x="25885" y="96615"/>
                  </a:lnTo>
                  <a:lnTo>
                    <a:pt x="29492" y="110904"/>
                  </a:lnTo>
                  <a:lnTo>
                    <a:pt x="33120" y="126546"/>
                  </a:lnTo>
                  <a:lnTo>
                    <a:pt x="44046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689827" y="6023323"/>
              <a:ext cx="89517" cy="217269"/>
            </a:xfrm>
            <a:custGeom>
              <a:avLst/>
              <a:gdLst/>
              <a:ahLst/>
              <a:cxnLst/>
              <a:rect l="0" t="0" r="0" b="0"/>
              <a:pathLst>
                <a:path w="89517" h="217269">
                  <a:moveTo>
                    <a:pt x="33034" y="0"/>
                  </a:moveTo>
                  <a:lnTo>
                    <a:pt x="50571" y="17537"/>
                  </a:lnTo>
                  <a:lnTo>
                    <a:pt x="58184" y="26374"/>
                  </a:lnTo>
                  <a:lnTo>
                    <a:pt x="65707" y="35935"/>
                  </a:lnTo>
                  <a:lnTo>
                    <a:pt x="73169" y="45980"/>
                  </a:lnTo>
                  <a:lnTo>
                    <a:pt x="79367" y="56347"/>
                  </a:lnTo>
                  <a:lnTo>
                    <a:pt x="84722" y="66929"/>
                  </a:lnTo>
                  <a:lnTo>
                    <a:pt x="89516" y="77654"/>
                  </a:lnTo>
                  <a:lnTo>
                    <a:pt x="89041" y="83581"/>
                  </a:lnTo>
                  <a:lnTo>
                    <a:pt x="85054" y="86308"/>
                  </a:lnTo>
                  <a:lnTo>
                    <a:pt x="78726" y="86903"/>
                  </a:lnTo>
                  <a:lnTo>
                    <a:pt x="70837" y="86076"/>
                  </a:lnTo>
                  <a:lnTo>
                    <a:pt x="61906" y="84302"/>
                  </a:lnTo>
                  <a:lnTo>
                    <a:pt x="52282" y="81895"/>
                  </a:lnTo>
                  <a:lnTo>
                    <a:pt x="47090" y="83961"/>
                  </a:lnTo>
                  <a:lnTo>
                    <a:pt x="44852" y="89009"/>
                  </a:lnTo>
                  <a:lnTo>
                    <a:pt x="44583" y="96045"/>
                  </a:lnTo>
                  <a:lnTo>
                    <a:pt x="46851" y="105629"/>
                  </a:lnTo>
                  <a:lnTo>
                    <a:pt x="50810" y="116913"/>
                  </a:lnTo>
                  <a:lnTo>
                    <a:pt x="55897" y="129329"/>
                  </a:lnTo>
                  <a:lnTo>
                    <a:pt x="60511" y="141277"/>
                  </a:lnTo>
                  <a:lnTo>
                    <a:pt x="68901" y="164341"/>
                  </a:lnTo>
                  <a:lnTo>
                    <a:pt x="71627" y="176854"/>
                  </a:lnTo>
                  <a:lnTo>
                    <a:pt x="73445" y="190089"/>
                  </a:lnTo>
                  <a:lnTo>
                    <a:pt x="74657" y="203807"/>
                  </a:lnTo>
                  <a:lnTo>
                    <a:pt x="71794" y="211729"/>
                  </a:lnTo>
                  <a:lnTo>
                    <a:pt x="66215" y="215786"/>
                  </a:lnTo>
                  <a:lnTo>
                    <a:pt x="58826" y="217268"/>
                  </a:lnTo>
                  <a:lnTo>
                    <a:pt x="51452" y="215809"/>
                  </a:lnTo>
                  <a:lnTo>
                    <a:pt x="44090" y="212389"/>
                  </a:lnTo>
                  <a:lnTo>
                    <a:pt x="36734" y="207662"/>
                  </a:lnTo>
                  <a:lnTo>
                    <a:pt x="29383" y="200840"/>
                  </a:lnTo>
                  <a:lnTo>
                    <a:pt x="22036" y="192622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141301" y="5692976"/>
              <a:ext cx="77082" cy="198209"/>
            </a:xfrm>
            <a:custGeom>
              <a:avLst/>
              <a:gdLst/>
              <a:ahLst/>
              <a:cxnLst/>
              <a:rect l="0" t="0" r="0" b="0"/>
              <a:pathLst>
                <a:path w="77082" h="198209">
                  <a:moveTo>
                    <a:pt x="0" y="0"/>
                  </a:moveTo>
                  <a:lnTo>
                    <a:pt x="11691" y="11692"/>
                  </a:lnTo>
                  <a:lnTo>
                    <a:pt x="16358" y="18806"/>
                  </a:lnTo>
                  <a:lnTo>
                    <a:pt x="20694" y="27220"/>
                  </a:lnTo>
                  <a:lnTo>
                    <a:pt x="24807" y="36499"/>
                  </a:lnTo>
                  <a:lnTo>
                    <a:pt x="42288" y="78787"/>
                  </a:lnTo>
                  <a:lnTo>
                    <a:pt x="47768" y="95348"/>
                  </a:lnTo>
                  <a:lnTo>
                    <a:pt x="52645" y="112506"/>
                  </a:lnTo>
                  <a:lnTo>
                    <a:pt x="57120" y="130062"/>
                  </a:lnTo>
                  <a:lnTo>
                    <a:pt x="61326" y="145436"/>
                  </a:lnTo>
                  <a:lnTo>
                    <a:pt x="77081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130289" y="5957254"/>
              <a:ext cx="55059" cy="132140"/>
            </a:xfrm>
            <a:custGeom>
              <a:avLst/>
              <a:gdLst/>
              <a:ahLst/>
              <a:cxnLst/>
              <a:rect l="0" t="0" r="0" b="0"/>
              <a:pathLst>
                <a:path w="55059" h="132140">
                  <a:moveTo>
                    <a:pt x="0" y="0"/>
                  </a:moveTo>
                  <a:lnTo>
                    <a:pt x="0" y="61306"/>
                  </a:lnTo>
                  <a:lnTo>
                    <a:pt x="2447" y="72682"/>
                  </a:lnTo>
                  <a:lnTo>
                    <a:pt x="6526" y="82712"/>
                  </a:lnTo>
                  <a:lnTo>
                    <a:pt x="11692" y="91847"/>
                  </a:lnTo>
                  <a:lnTo>
                    <a:pt x="18806" y="99160"/>
                  </a:lnTo>
                  <a:lnTo>
                    <a:pt x="27220" y="105258"/>
                  </a:lnTo>
                  <a:lnTo>
                    <a:pt x="55058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174335" y="6034335"/>
              <a:ext cx="110117" cy="132139"/>
            </a:xfrm>
            <a:custGeom>
              <a:avLst/>
              <a:gdLst/>
              <a:ahLst/>
              <a:cxnLst/>
              <a:rect l="0" t="0" r="0" b="0"/>
              <a:pathLst>
                <a:path w="110117" h="132139">
                  <a:moveTo>
                    <a:pt x="110116" y="0"/>
                  </a:moveTo>
                  <a:lnTo>
                    <a:pt x="86733" y="11692"/>
                  </a:lnTo>
                  <a:lnTo>
                    <a:pt x="77398" y="18806"/>
                  </a:lnTo>
                  <a:lnTo>
                    <a:pt x="68728" y="27219"/>
                  </a:lnTo>
                  <a:lnTo>
                    <a:pt x="60501" y="36499"/>
                  </a:lnTo>
                  <a:lnTo>
                    <a:pt x="52569" y="46355"/>
                  </a:lnTo>
                  <a:lnTo>
                    <a:pt x="44834" y="56597"/>
                  </a:lnTo>
                  <a:lnTo>
                    <a:pt x="29714" y="77765"/>
                  </a:lnTo>
                  <a:lnTo>
                    <a:pt x="22257" y="88549"/>
                  </a:ln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636821" y="5659942"/>
              <a:ext cx="55059" cy="187197"/>
            </a:xfrm>
            <a:custGeom>
              <a:avLst/>
              <a:gdLst/>
              <a:ahLst/>
              <a:cxnLst/>
              <a:rect l="0" t="0" r="0" b="0"/>
              <a:pathLst>
                <a:path w="55059" h="187197">
                  <a:moveTo>
                    <a:pt x="0" y="0"/>
                  </a:moveTo>
                  <a:lnTo>
                    <a:pt x="5846" y="23383"/>
                  </a:lnTo>
                  <a:lnTo>
                    <a:pt x="10015" y="36388"/>
                  </a:lnTo>
                  <a:lnTo>
                    <a:pt x="15241" y="51176"/>
                  </a:lnTo>
                  <a:lnTo>
                    <a:pt x="26350" y="81473"/>
                  </a:lnTo>
                  <a:lnTo>
                    <a:pt x="35365" y="107174"/>
                  </a:lnTo>
                  <a:lnTo>
                    <a:pt x="39483" y="120390"/>
                  </a:lnTo>
                  <a:lnTo>
                    <a:pt x="43451" y="134094"/>
                  </a:lnTo>
                  <a:lnTo>
                    <a:pt x="55058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614798" y="5929267"/>
              <a:ext cx="121128" cy="153997"/>
            </a:xfrm>
            <a:custGeom>
              <a:avLst/>
              <a:gdLst/>
              <a:ahLst/>
              <a:cxnLst/>
              <a:rect l="0" t="0" r="0" b="0"/>
              <a:pathLst>
                <a:path w="121128" h="153997">
                  <a:moveTo>
                    <a:pt x="121127" y="83045"/>
                  </a:moveTo>
                  <a:lnTo>
                    <a:pt x="69357" y="5391"/>
                  </a:lnTo>
                  <a:lnTo>
                    <a:pt x="62144" y="688"/>
                  </a:lnTo>
                  <a:lnTo>
                    <a:pt x="54888" y="0"/>
                  </a:lnTo>
                  <a:lnTo>
                    <a:pt x="47603" y="1988"/>
                  </a:lnTo>
                  <a:lnTo>
                    <a:pt x="29721" y="7460"/>
                  </a:lnTo>
                  <a:lnTo>
                    <a:pt x="19814" y="10632"/>
                  </a:lnTo>
                  <a:lnTo>
                    <a:pt x="14433" y="16417"/>
                  </a:lnTo>
                  <a:lnTo>
                    <a:pt x="12069" y="23944"/>
                  </a:lnTo>
                  <a:lnTo>
                    <a:pt x="11716" y="32633"/>
                  </a:lnTo>
                  <a:lnTo>
                    <a:pt x="12705" y="43319"/>
                  </a:lnTo>
                  <a:lnTo>
                    <a:pt x="14588" y="55337"/>
                  </a:lnTo>
                  <a:lnTo>
                    <a:pt x="17066" y="68244"/>
                  </a:lnTo>
                  <a:lnTo>
                    <a:pt x="23083" y="95635"/>
                  </a:lnTo>
                  <a:lnTo>
                    <a:pt x="26400" y="109791"/>
                  </a:lnTo>
                  <a:lnTo>
                    <a:pt x="29835" y="122898"/>
                  </a:lnTo>
                  <a:lnTo>
                    <a:pt x="33348" y="135308"/>
                  </a:lnTo>
                  <a:lnTo>
                    <a:pt x="36914" y="147251"/>
                  </a:lnTo>
                  <a:lnTo>
                    <a:pt x="35621" y="152766"/>
                  </a:lnTo>
                  <a:lnTo>
                    <a:pt x="31088" y="153996"/>
                  </a:lnTo>
                  <a:lnTo>
                    <a:pt x="24396" y="152369"/>
                  </a:lnTo>
                  <a:lnTo>
                    <a:pt x="18711" y="147614"/>
                  </a:lnTo>
                  <a:lnTo>
                    <a:pt x="13698" y="140772"/>
                  </a:lnTo>
                  <a:lnTo>
                    <a:pt x="0" y="1160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143353" y="5659942"/>
              <a:ext cx="77082" cy="154163"/>
            </a:xfrm>
            <a:custGeom>
              <a:avLst/>
              <a:gdLst/>
              <a:ahLst/>
              <a:cxnLst/>
              <a:rect l="0" t="0" r="0" b="0"/>
              <a:pathLst>
                <a:path w="77082" h="154163">
                  <a:moveTo>
                    <a:pt x="0" y="0"/>
                  </a:moveTo>
                  <a:lnTo>
                    <a:pt x="30653" y="30653"/>
                  </a:lnTo>
                  <a:lnTo>
                    <a:pt x="37564" y="41235"/>
                  </a:lnTo>
                  <a:lnTo>
                    <a:pt x="44619" y="54407"/>
                  </a:lnTo>
                  <a:lnTo>
                    <a:pt x="51769" y="69306"/>
                  </a:lnTo>
                  <a:lnTo>
                    <a:pt x="57759" y="85356"/>
                  </a:lnTo>
                  <a:lnTo>
                    <a:pt x="62976" y="102174"/>
                  </a:lnTo>
                  <a:lnTo>
                    <a:pt x="77081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066272" y="5946242"/>
              <a:ext cx="58082" cy="208797"/>
            </a:xfrm>
            <a:custGeom>
              <a:avLst/>
              <a:gdLst/>
              <a:ahLst/>
              <a:cxnLst/>
              <a:rect l="0" t="0" r="0" b="0"/>
              <a:pathLst>
                <a:path w="58082" h="208797">
                  <a:moveTo>
                    <a:pt x="55058" y="0"/>
                  </a:moveTo>
                  <a:lnTo>
                    <a:pt x="49212" y="17538"/>
                  </a:lnTo>
                  <a:lnTo>
                    <a:pt x="45043" y="27598"/>
                  </a:lnTo>
                  <a:lnTo>
                    <a:pt x="39817" y="39198"/>
                  </a:lnTo>
                  <a:lnTo>
                    <a:pt x="33886" y="51826"/>
                  </a:lnTo>
                  <a:lnTo>
                    <a:pt x="27484" y="63915"/>
                  </a:lnTo>
                  <a:lnTo>
                    <a:pt x="20770" y="75645"/>
                  </a:lnTo>
                  <a:lnTo>
                    <a:pt x="13847" y="87135"/>
                  </a:lnTo>
                  <a:lnTo>
                    <a:pt x="9231" y="99690"/>
                  </a:lnTo>
                  <a:lnTo>
                    <a:pt x="6154" y="112953"/>
                  </a:lnTo>
                  <a:lnTo>
                    <a:pt x="4103" y="126690"/>
                  </a:lnTo>
                  <a:lnTo>
                    <a:pt x="2735" y="140741"/>
                  </a:lnTo>
                  <a:lnTo>
                    <a:pt x="1824" y="155003"/>
                  </a:lnTo>
                  <a:lnTo>
                    <a:pt x="1216" y="169405"/>
                  </a:lnTo>
                  <a:lnTo>
                    <a:pt x="3258" y="181453"/>
                  </a:lnTo>
                  <a:lnTo>
                    <a:pt x="7066" y="191932"/>
                  </a:lnTo>
                  <a:lnTo>
                    <a:pt x="12052" y="201366"/>
                  </a:lnTo>
                  <a:lnTo>
                    <a:pt x="19046" y="206431"/>
                  </a:lnTo>
                  <a:lnTo>
                    <a:pt x="27379" y="208584"/>
                  </a:lnTo>
                  <a:lnTo>
                    <a:pt x="36606" y="208796"/>
                  </a:lnTo>
                  <a:lnTo>
                    <a:pt x="43980" y="205267"/>
                  </a:lnTo>
                  <a:lnTo>
                    <a:pt x="50119" y="199244"/>
                  </a:lnTo>
                  <a:lnTo>
                    <a:pt x="55436" y="191558"/>
                  </a:lnTo>
                  <a:lnTo>
                    <a:pt x="57757" y="182763"/>
                  </a:lnTo>
                  <a:lnTo>
                    <a:pt x="58081" y="173230"/>
                  </a:lnTo>
                  <a:lnTo>
                    <a:pt x="57073" y="163203"/>
                  </a:lnTo>
                  <a:lnTo>
                    <a:pt x="51507" y="156519"/>
                  </a:lnTo>
                  <a:lnTo>
                    <a:pt x="42902" y="152063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550780" y="5615895"/>
              <a:ext cx="88094" cy="198210"/>
            </a:xfrm>
            <a:custGeom>
              <a:avLst/>
              <a:gdLst/>
              <a:ahLst/>
              <a:cxnLst/>
              <a:rect l="0" t="0" r="0" b="0"/>
              <a:pathLst>
                <a:path w="88094" h="198210">
                  <a:moveTo>
                    <a:pt x="0" y="0"/>
                  </a:moveTo>
                  <a:lnTo>
                    <a:pt x="11692" y="11692"/>
                  </a:lnTo>
                  <a:lnTo>
                    <a:pt x="17583" y="20030"/>
                  </a:lnTo>
                  <a:lnTo>
                    <a:pt x="23957" y="30482"/>
                  </a:lnTo>
                  <a:lnTo>
                    <a:pt x="30654" y="42345"/>
                  </a:lnTo>
                  <a:lnTo>
                    <a:pt x="37565" y="56371"/>
                  </a:lnTo>
                  <a:lnTo>
                    <a:pt x="44620" y="71839"/>
                  </a:lnTo>
                  <a:lnTo>
                    <a:pt x="51770" y="88268"/>
                  </a:lnTo>
                  <a:lnTo>
                    <a:pt x="57760" y="102892"/>
                  </a:lnTo>
                  <a:lnTo>
                    <a:pt x="67678" y="128929"/>
                  </a:lnTo>
                  <a:lnTo>
                    <a:pt x="72036" y="142234"/>
                  </a:lnTo>
                  <a:lnTo>
                    <a:pt x="76165" y="155998"/>
                  </a:lnTo>
                  <a:lnTo>
                    <a:pt x="88093" y="1982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517746" y="5935231"/>
              <a:ext cx="84430" cy="198209"/>
            </a:xfrm>
            <a:custGeom>
              <a:avLst/>
              <a:gdLst/>
              <a:ahLst/>
              <a:cxnLst/>
              <a:rect l="0" t="0" r="0" b="0"/>
              <a:pathLst>
                <a:path w="84430" h="198209">
                  <a:moveTo>
                    <a:pt x="0" y="0"/>
                  </a:moveTo>
                  <a:lnTo>
                    <a:pt x="30653" y="30653"/>
                  </a:lnTo>
                  <a:lnTo>
                    <a:pt x="41235" y="36341"/>
                  </a:lnTo>
                  <a:lnTo>
                    <a:pt x="54407" y="41356"/>
                  </a:lnTo>
                  <a:lnTo>
                    <a:pt x="69306" y="45923"/>
                  </a:lnTo>
                  <a:lnTo>
                    <a:pt x="78015" y="53862"/>
                  </a:lnTo>
                  <a:lnTo>
                    <a:pt x="82598" y="64049"/>
                  </a:lnTo>
                  <a:lnTo>
                    <a:pt x="84429" y="75734"/>
                  </a:lnTo>
                  <a:lnTo>
                    <a:pt x="83203" y="85971"/>
                  </a:lnTo>
                  <a:lnTo>
                    <a:pt x="79939" y="95243"/>
                  </a:lnTo>
                  <a:lnTo>
                    <a:pt x="75316" y="103871"/>
                  </a:lnTo>
                  <a:lnTo>
                    <a:pt x="69786" y="113293"/>
                  </a:lnTo>
                  <a:lnTo>
                    <a:pt x="57118" y="133551"/>
                  </a:lnTo>
                  <a:lnTo>
                    <a:pt x="50314" y="145315"/>
                  </a:lnTo>
                  <a:lnTo>
                    <a:pt x="22023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506734" y="6067369"/>
              <a:ext cx="143151" cy="44048"/>
            </a:xfrm>
            <a:custGeom>
              <a:avLst/>
              <a:gdLst/>
              <a:ahLst/>
              <a:cxnLst/>
              <a:rect l="0" t="0" r="0" b="0"/>
              <a:pathLst>
                <a:path w="143151" h="44048">
                  <a:moveTo>
                    <a:pt x="0" y="0"/>
                  </a:moveTo>
                  <a:lnTo>
                    <a:pt x="23383" y="5846"/>
                  </a:lnTo>
                  <a:lnTo>
                    <a:pt x="33941" y="8791"/>
                  </a:lnTo>
                  <a:lnTo>
                    <a:pt x="67562" y="18783"/>
                  </a:lnTo>
                  <a:lnTo>
                    <a:pt x="80523" y="22310"/>
                  </a:lnTo>
                  <a:lnTo>
                    <a:pt x="143150" y="44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Freeform 92"/>
          <p:cNvSpPr/>
          <p:nvPr/>
        </p:nvSpPr>
        <p:spPr>
          <a:xfrm>
            <a:off x="2611764" y="4013081"/>
            <a:ext cx="120706" cy="149524"/>
          </a:xfrm>
          <a:custGeom>
            <a:avLst/>
            <a:gdLst/>
            <a:ahLst/>
            <a:cxnLst/>
            <a:rect l="0" t="0" r="0" b="0"/>
            <a:pathLst>
              <a:path w="120706" h="149524">
                <a:moveTo>
                  <a:pt x="76011" y="83219"/>
                </a:moveTo>
                <a:lnTo>
                  <a:pt x="58474" y="89065"/>
                </a:lnTo>
                <a:lnTo>
                  <a:pt x="54531" y="95681"/>
                </a:lnTo>
                <a:lnTo>
                  <a:pt x="53127" y="104985"/>
                </a:lnTo>
                <a:lnTo>
                  <a:pt x="53414" y="116083"/>
                </a:lnTo>
                <a:lnTo>
                  <a:pt x="56052" y="125928"/>
                </a:lnTo>
                <a:lnTo>
                  <a:pt x="60258" y="134938"/>
                </a:lnTo>
                <a:lnTo>
                  <a:pt x="65509" y="143392"/>
                </a:lnTo>
                <a:lnTo>
                  <a:pt x="72680" y="147805"/>
                </a:lnTo>
                <a:lnTo>
                  <a:pt x="81131" y="149523"/>
                </a:lnTo>
                <a:lnTo>
                  <a:pt x="90436" y="149445"/>
                </a:lnTo>
                <a:lnTo>
                  <a:pt x="95416" y="144498"/>
                </a:lnTo>
                <a:lnTo>
                  <a:pt x="97512" y="136307"/>
                </a:lnTo>
                <a:lnTo>
                  <a:pt x="97686" y="125952"/>
                </a:lnTo>
                <a:lnTo>
                  <a:pt x="95355" y="115378"/>
                </a:lnTo>
                <a:lnTo>
                  <a:pt x="91354" y="104659"/>
                </a:lnTo>
                <a:lnTo>
                  <a:pt x="86240" y="93841"/>
                </a:lnTo>
                <a:lnTo>
                  <a:pt x="79159" y="85407"/>
                </a:lnTo>
                <a:lnTo>
                  <a:pt x="70769" y="78560"/>
                </a:lnTo>
                <a:lnTo>
                  <a:pt x="61504" y="72772"/>
                </a:lnTo>
                <a:lnTo>
                  <a:pt x="51658" y="70137"/>
                </a:lnTo>
                <a:lnTo>
                  <a:pt x="41423" y="69604"/>
                </a:lnTo>
                <a:lnTo>
                  <a:pt x="30929" y="70472"/>
                </a:lnTo>
                <a:lnTo>
                  <a:pt x="23933" y="75944"/>
                </a:lnTo>
                <a:lnTo>
                  <a:pt x="19269" y="84487"/>
                </a:lnTo>
                <a:lnTo>
                  <a:pt x="16160" y="95076"/>
                </a:lnTo>
                <a:lnTo>
                  <a:pt x="17758" y="104582"/>
                </a:lnTo>
                <a:lnTo>
                  <a:pt x="22493" y="113367"/>
                </a:lnTo>
                <a:lnTo>
                  <a:pt x="29321" y="121670"/>
                </a:lnTo>
                <a:lnTo>
                  <a:pt x="38767" y="127206"/>
                </a:lnTo>
                <a:lnTo>
                  <a:pt x="49958" y="130897"/>
                </a:lnTo>
                <a:lnTo>
                  <a:pt x="62313" y="133356"/>
                </a:lnTo>
                <a:lnTo>
                  <a:pt x="72996" y="132550"/>
                </a:lnTo>
                <a:lnTo>
                  <a:pt x="82566" y="129565"/>
                </a:lnTo>
                <a:lnTo>
                  <a:pt x="91392" y="125128"/>
                </a:lnTo>
                <a:lnTo>
                  <a:pt x="96053" y="117276"/>
                </a:lnTo>
                <a:lnTo>
                  <a:pt x="97937" y="107147"/>
                </a:lnTo>
                <a:lnTo>
                  <a:pt x="97969" y="95501"/>
                </a:lnTo>
                <a:lnTo>
                  <a:pt x="95544" y="84066"/>
                </a:lnTo>
                <a:lnTo>
                  <a:pt x="91480" y="72772"/>
                </a:lnTo>
                <a:lnTo>
                  <a:pt x="86324" y="61573"/>
                </a:lnTo>
                <a:lnTo>
                  <a:pt x="77992" y="54106"/>
                </a:lnTo>
                <a:lnTo>
                  <a:pt x="67543" y="49128"/>
                </a:lnTo>
                <a:lnTo>
                  <a:pt x="55684" y="45810"/>
                </a:lnTo>
                <a:lnTo>
                  <a:pt x="45330" y="46045"/>
                </a:lnTo>
                <a:lnTo>
                  <a:pt x="35981" y="48648"/>
                </a:lnTo>
                <a:lnTo>
                  <a:pt x="27301" y="52831"/>
                </a:lnTo>
                <a:lnTo>
                  <a:pt x="21515" y="60513"/>
                </a:lnTo>
                <a:lnTo>
                  <a:pt x="17657" y="70529"/>
                </a:lnTo>
                <a:lnTo>
                  <a:pt x="15085" y="82100"/>
                </a:lnTo>
                <a:lnTo>
                  <a:pt x="17041" y="92261"/>
                </a:lnTo>
                <a:lnTo>
                  <a:pt x="22015" y="101482"/>
                </a:lnTo>
                <a:lnTo>
                  <a:pt x="29002" y="110077"/>
                </a:lnTo>
                <a:lnTo>
                  <a:pt x="37331" y="114583"/>
                </a:lnTo>
                <a:lnTo>
                  <a:pt x="46553" y="116363"/>
                </a:lnTo>
                <a:lnTo>
                  <a:pt x="56373" y="116327"/>
                </a:lnTo>
                <a:lnTo>
                  <a:pt x="64142" y="112632"/>
                </a:lnTo>
                <a:lnTo>
                  <a:pt x="70545" y="106498"/>
                </a:lnTo>
                <a:lnTo>
                  <a:pt x="76038" y="98738"/>
                </a:lnTo>
                <a:lnTo>
                  <a:pt x="78476" y="89895"/>
                </a:lnTo>
                <a:lnTo>
                  <a:pt x="78878" y="80329"/>
                </a:lnTo>
                <a:lnTo>
                  <a:pt x="77922" y="70280"/>
                </a:lnTo>
                <a:lnTo>
                  <a:pt x="74838" y="61135"/>
                </a:lnTo>
                <a:lnTo>
                  <a:pt x="70335" y="52591"/>
                </a:lnTo>
                <a:lnTo>
                  <a:pt x="64886" y="44448"/>
                </a:lnTo>
                <a:lnTo>
                  <a:pt x="57582" y="37795"/>
                </a:lnTo>
                <a:lnTo>
                  <a:pt x="49043" y="32137"/>
                </a:lnTo>
                <a:lnTo>
                  <a:pt x="39680" y="27141"/>
                </a:lnTo>
                <a:lnTo>
                  <a:pt x="29767" y="26258"/>
                </a:lnTo>
                <a:lnTo>
                  <a:pt x="19488" y="28116"/>
                </a:lnTo>
                <a:lnTo>
                  <a:pt x="8965" y="31801"/>
                </a:lnTo>
                <a:lnTo>
                  <a:pt x="3173" y="37929"/>
                </a:lnTo>
                <a:lnTo>
                  <a:pt x="535" y="45685"/>
                </a:lnTo>
                <a:lnTo>
                  <a:pt x="0" y="54526"/>
                </a:lnTo>
                <a:lnTo>
                  <a:pt x="3314" y="61643"/>
                </a:lnTo>
                <a:lnTo>
                  <a:pt x="9194" y="67612"/>
                </a:lnTo>
                <a:lnTo>
                  <a:pt x="45003" y="91827"/>
                </a:lnTo>
                <a:lnTo>
                  <a:pt x="55339" y="93852"/>
                </a:lnTo>
                <a:lnTo>
                  <a:pt x="65900" y="92755"/>
                </a:lnTo>
                <a:lnTo>
                  <a:pt x="76612" y="89576"/>
                </a:lnTo>
                <a:lnTo>
                  <a:pt x="84976" y="83787"/>
                </a:lnTo>
                <a:lnTo>
                  <a:pt x="91776" y="76256"/>
                </a:lnTo>
                <a:lnTo>
                  <a:pt x="97532" y="67566"/>
                </a:lnTo>
                <a:lnTo>
                  <a:pt x="100147" y="58101"/>
                </a:lnTo>
                <a:lnTo>
                  <a:pt x="100666" y="48121"/>
                </a:lnTo>
                <a:lnTo>
                  <a:pt x="99789" y="37798"/>
                </a:lnTo>
                <a:lnTo>
                  <a:pt x="96757" y="28468"/>
                </a:lnTo>
                <a:lnTo>
                  <a:pt x="92288" y="19801"/>
                </a:lnTo>
                <a:lnTo>
                  <a:pt x="86862" y="11576"/>
                </a:lnTo>
                <a:lnTo>
                  <a:pt x="78351" y="6093"/>
                </a:lnTo>
                <a:lnTo>
                  <a:pt x="67783" y="2437"/>
                </a:lnTo>
                <a:lnTo>
                  <a:pt x="55843" y="0"/>
                </a:lnTo>
                <a:lnTo>
                  <a:pt x="45437" y="823"/>
                </a:lnTo>
                <a:lnTo>
                  <a:pt x="36052" y="3818"/>
                </a:lnTo>
                <a:lnTo>
                  <a:pt x="27348" y="8262"/>
                </a:lnTo>
                <a:lnTo>
                  <a:pt x="20323" y="14895"/>
                </a:lnTo>
                <a:lnTo>
                  <a:pt x="14415" y="22988"/>
                </a:lnTo>
                <a:lnTo>
                  <a:pt x="9253" y="32053"/>
                </a:lnTo>
                <a:lnTo>
                  <a:pt x="7036" y="41768"/>
                </a:lnTo>
                <a:lnTo>
                  <a:pt x="6781" y="51914"/>
                </a:lnTo>
                <a:lnTo>
                  <a:pt x="7834" y="62349"/>
                </a:lnTo>
                <a:lnTo>
                  <a:pt x="10984" y="72976"/>
                </a:lnTo>
                <a:lnTo>
                  <a:pt x="15530" y="83732"/>
                </a:lnTo>
                <a:lnTo>
                  <a:pt x="21008" y="94572"/>
                </a:lnTo>
                <a:lnTo>
                  <a:pt x="28331" y="103023"/>
                </a:lnTo>
                <a:lnTo>
                  <a:pt x="36883" y="109880"/>
                </a:lnTo>
                <a:lnTo>
                  <a:pt x="46255" y="115675"/>
                </a:lnTo>
                <a:lnTo>
                  <a:pt x="56174" y="118315"/>
                </a:lnTo>
                <a:lnTo>
                  <a:pt x="66457" y="118852"/>
                </a:lnTo>
                <a:lnTo>
                  <a:pt x="76982" y="117986"/>
                </a:lnTo>
                <a:lnTo>
                  <a:pt x="85223" y="113738"/>
                </a:lnTo>
                <a:lnTo>
                  <a:pt x="91940" y="107236"/>
                </a:lnTo>
                <a:lnTo>
                  <a:pt x="97642" y="99230"/>
                </a:lnTo>
                <a:lnTo>
                  <a:pt x="100220" y="89000"/>
                </a:lnTo>
                <a:lnTo>
                  <a:pt x="100715" y="77284"/>
                </a:lnTo>
                <a:lnTo>
                  <a:pt x="99821" y="64581"/>
                </a:lnTo>
                <a:lnTo>
                  <a:pt x="96778" y="53664"/>
                </a:lnTo>
                <a:lnTo>
                  <a:pt x="92303" y="43940"/>
                </a:lnTo>
                <a:lnTo>
                  <a:pt x="86872" y="35010"/>
                </a:lnTo>
                <a:lnTo>
                  <a:pt x="78358" y="29056"/>
                </a:lnTo>
                <a:lnTo>
                  <a:pt x="67787" y="25088"/>
                </a:lnTo>
                <a:lnTo>
                  <a:pt x="55846" y="22442"/>
                </a:lnTo>
                <a:lnTo>
                  <a:pt x="45439" y="23125"/>
                </a:lnTo>
                <a:lnTo>
                  <a:pt x="36053" y="26027"/>
                </a:lnTo>
                <a:lnTo>
                  <a:pt x="27349" y="30409"/>
                </a:lnTo>
                <a:lnTo>
                  <a:pt x="21547" y="38224"/>
                </a:lnTo>
                <a:lnTo>
                  <a:pt x="17678" y="48329"/>
                </a:lnTo>
                <a:lnTo>
                  <a:pt x="15099" y="59959"/>
                </a:lnTo>
                <a:lnTo>
                  <a:pt x="15827" y="70160"/>
                </a:lnTo>
                <a:lnTo>
                  <a:pt x="18759" y="79407"/>
                </a:lnTo>
                <a:lnTo>
                  <a:pt x="23161" y="88019"/>
                </a:lnTo>
                <a:lnTo>
                  <a:pt x="29766" y="94983"/>
                </a:lnTo>
                <a:lnTo>
                  <a:pt x="37840" y="100850"/>
                </a:lnTo>
                <a:lnTo>
                  <a:pt x="46893" y="105985"/>
                </a:lnTo>
                <a:lnTo>
                  <a:pt x="56599" y="110631"/>
                </a:lnTo>
                <a:lnTo>
                  <a:pt x="66740" y="114953"/>
                </a:lnTo>
                <a:lnTo>
                  <a:pt x="77171" y="119057"/>
                </a:lnTo>
                <a:lnTo>
                  <a:pt x="86573" y="119346"/>
                </a:lnTo>
                <a:lnTo>
                  <a:pt x="95287" y="117092"/>
                </a:lnTo>
                <a:lnTo>
                  <a:pt x="103544" y="113142"/>
                </a:lnTo>
                <a:lnTo>
                  <a:pt x="109048" y="105614"/>
                </a:lnTo>
                <a:lnTo>
                  <a:pt x="112718" y="95702"/>
                </a:lnTo>
                <a:lnTo>
                  <a:pt x="115164" y="84200"/>
                </a:lnTo>
                <a:lnTo>
                  <a:pt x="115572" y="72862"/>
                </a:lnTo>
                <a:lnTo>
                  <a:pt x="114620" y="61632"/>
                </a:lnTo>
                <a:lnTo>
                  <a:pt x="112762" y="50475"/>
                </a:lnTo>
                <a:lnTo>
                  <a:pt x="109076" y="40590"/>
                </a:lnTo>
                <a:lnTo>
                  <a:pt x="104172" y="31553"/>
                </a:lnTo>
                <a:lnTo>
                  <a:pt x="98455" y="23082"/>
                </a:lnTo>
                <a:lnTo>
                  <a:pt x="88527" y="18657"/>
                </a:lnTo>
                <a:lnTo>
                  <a:pt x="75790" y="16931"/>
                </a:lnTo>
                <a:lnTo>
                  <a:pt x="61182" y="17004"/>
                </a:lnTo>
                <a:lnTo>
                  <a:pt x="48996" y="20723"/>
                </a:lnTo>
                <a:lnTo>
                  <a:pt x="38425" y="26873"/>
                </a:lnTo>
                <a:lnTo>
                  <a:pt x="28930" y="34644"/>
                </a:lnTo>
                <a:lnTo>
                  <a:pt x="23824" y="45941"/>
                </a:lnTo>
                <a:lnTo>
                  <a:pt x="21644" y="59591"/>
                </a:lnTo>
                <a:lnTo>
                  <a:pt x="21413" y="74808"/>
                </a:lnTo>
                <a:lnTo>
                  <a:pt x="24930" y="88623"/>
                </a:lnTo>
                <a:lnTo>
                  <a:pt x="30946" y="101504"/>
                </a:lnTo>
                <a:lnTo>
                  <a:pt x="38626" y="113762"/>
                </a:lnTo>
                <a:lnTo>
                  <a:pt x="47417" y="123157"/>
                </a:lnTo>
                <a:lnTo>
                  <a:pt x="56948" y="130644"/>
                </a:lnTo>
                <a:lnTo>
                  <a:pt x="66973" y="136859"/>
                </a:lnTo>
                <a:lnTo>
                  <a:pt x="76103" y="138555"/>
                </a:lnTo>
                <a:lnTo>
                  <a:pt x="84637" y="137239"/>
                </a:lnTo>
                <a:lnTo>
                  <a:pt x="92773" y="133914"/>
                </a:lnTo>
                <a:lnTo>
                  <a:pt x="99421" y="128027"/>
                </a:lnTo>
                <a:lnTo>
                  <a:pt x="105076" y="120432"/>
                </a:lnTo>
                <a:lnTo>
                  <a:pt x="110070" y="111699"/>
                </a:lnTo>
                <a:lnTo>
                  <a:pt x="112175" y="100982"/>
                </a:lnTo>
                <a:lnTo>
                  <a:pt x="112355" y="88943"/>
                </a:lnTo>
                <a:lnTo>
                  <a:pt x="111252" y="76024"/>
                </a:lnTo>
                <a:lnTo>
                  <a:pt x="108070" y="63740"/>
                </a:lnTo>
                <a:lnTo>
                  <a:pt x="103501" y="51880"/>
                </a:lnTo>
                <a:lnTo>
                  <a:pt x="98008" y="40304"/>
                </a:lnTo>
                <a:lnTo>
                  <a:pt x="90676" y="33809"/>
                </a:lnTo>
                <a:lnTo>
                  <a:pt x="82117" y="30703"/>
                </a:lnTo>
                <a:lnTo>
                  <a:pt x="72740" y="29856"/>
                </a:lnTo>
                <a:lnTo>
                  <a:pt x="64042" y="32961"/>
                </a:lnTo>
                <a:lnTo>
                  <a:pt x="55797" y="38703"/>
                </a:lnTo>
                <a:lnTo>
                  <a:pt x="47853" y="46201"/>
                </a:lnTo>
                <a:lnTo>
                  <a:pt x="45004" y="54869"/>
                </a:lnTo>
                <a:lnTo>
                  <a:pt x="45551" y="64319"/>
                </a:lnTo>
                <a:lnTo>
                  <a:pt x="48363" y="74290"/>
                </a:lnTo>
                <a:lnTo>
                  <a:pt x="52685" y="83384"/>
                </a:lnTo>
                <a:lnTo>
                  <a:pt x="58013" y="91894"/>
                </a:lnTo>
                <a:lnTo>
                  <a:pt x="64012" y="100014"/>
                </a:lnTo>
                <a:lnTo>
                  <a:pt x="71682" y="106651"/>
                </a:lnTo>
                <a:lnTo>
                  <a:pt x="80466" y="112299"/>
                </a:lnTo>
                <a:lnTo>
                  <a:pt x="89993" y="117288"/>
                </a:lnTo>
                <a:lnTo>
                  <a:pt x="98791" y="118166"/>
                </a:lnTo>
                <a:lnTo>
                  <a:pt x="107103" y="116305"/>
                </a:lnTo>
                <a:lnTo>
                  <a:pt x="115091" y="112617"/>
                </a:lnTo>
                <a:lnTo>
                  <a:pt x="119194" y="106489"/>
                </a:lnTo>
                <a:lnTo>
                  <a:pt x="120705" y="98732"/>
                </a:lnTo>
                <a:lnTo>
                  <a:pt x="98034" y="611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161599" y="3666849"/>
            <a:ext cx="75783" cy="91556"/>
          </a:xfrm>
          <a:custGeom>
            <a:avLst/>
            <a:gdLst/>
            <a:ahLst/>
            <a:cxnLst/>
            <a:rect l="0" t="0" r="0" b="0"/>
            <a:pathLst>
              <a:path w="75783" h="91556">
                <a:moveTo>
                  <a:pt x="21696" y="0"/>
                </a:moveTo>
                <a:lnTo>
                  <a:pt x="10005" y="11691"/>
                </a:lnTo>
                <a:lnTo>
                  <a:pt x="9008" y="17583"/>
                </a:lnTo>
                <a:lnTo>
                  <a:pt x="10790" y="23957"/>
                </a:lnTo>
                <a:lnTo>
                  <a:pt x="14425" y="30653"/>
                </a:lnTo>
                <a:lnTo>
                  <a:pt x="20520" y="33894"/>
                </a:lnTo>
                <a:lnTo>
                  <a:pt x="28253" y="34832"/>
                </a:lnTo>
                <a:lnTo>
                  <a:pt x="37079" y="34233"/>
                </a:lnTo>
                <a:lnTo>
                  <a:pt x="39292" y="32610"/>
                </a:lnTo>
                <a:lnTo>
                  <a:pt x="37097" y="30305"/>
                </a:lnTo>
                <a:lnTo>
                  <a:pt x="31964" y="27544"/>
                </a:lnTo>
                <a:lnTo>
                  <a:pt x="24871" y="26927"/>
                </a:lnTo>
                <a:lnTo>
                  <a:pt x="16471" y="27740"/>
                </a:lnTo>
                <a:lnTo>
                  <a:pt x="7201" y="29505"/>
                </a:lnTo>
                <a:lnTo>
                  <a:pt x="2245" y="34352"/>
                </a:lnTo>
                <a:lnTo>
                  <a:pt x="164" y="41254"/>
                </a:lnTo>
                <a:lnTo>
                  <a:pt x="0" y="49526"/>
                </a:lnTo>
                <a:lnTo>
                  <a:pt x="3561" y="56264"/>
                </a:lnTo>
                <a:lnTo>
                  <a:pt x="9606" y="61979"/>
                </a:lnTo>
                <a:lnTo>
                  <a:pt x="17306" y="67013"/>
                </a:lnTo>
                <a:lnTo>
                  <a:pt x="26111" y="69146"/>
                </a:lnTo>
                <a:lnTo>
                  <a:pt x="35651" y="69344"/>
                </a:lnTo>
                <a:lnTo>
                  <a:pt x="45681" y="68252"/>
                </a:lnTo>
                <a:lnTo>
                  <a:pt x="51145" y="62631"/>
                </a:lnTo>
                <a:lnTo>
                  <a:pt x="53563" y="53989"/>
                </a:lnTo>
                <a:lnTo>
                  <a:pt x="53952" y="43334"/>
                </a:lnTo>
                <a:lnTo>
                  <a:pt x="50541" y="35007"/>
                </a:lnTo>
                <a:lnTo>
                  <a:pt x="44597" y="28232"/>
                </a:lnTo>
                <a:lnTo>
                  <a:pt x="36963" y="22492"/>
                </a:lnTo>
                <a:lnTo>
                  <a:pt x="28204" y="21112"/>
                </a:lnTo>
                <a:lnTo>
                  <a:pt x="18694" y="22640"/>
                </a:lnTo>
                <a:lnTo>
                  <a:pt x="8683" y="26105"/>
                </a:lnTo>
                <a:lnTo>
                  <a:pt x="3232" y="32086"/>
                </a:lnTo>
                <a:lnTo>
                  <a:pt x="822" y="39743"/>
                </a:lnTo>
                <a:lnTo>
                  <a:pt x="439" y="48519"/>
                </a:lnTo>
                <a:lnTo>
                  <a:pt x="3854" y="55593"/>
                </a:lnTo>
                <a:lnTo>
                  <a:pt x="9801" y="61532"/>
                </a:lnTo>
                <a:lnTo>
                  <a:pt x="17437" y="66715"/>
                </a:lnTo>
                <a:lnTo>
                  <a:pt x="26198" y="68947"/>
                </a:lnTo>
                <a:lnTo>
                  <a:pt x="35708" y="69211"/>
                </a:lnTo>
                <a:lnTo>
                  <a:pt x="45720" y="68164"/>
                </a:lnTo>
                <a:lnTo>
                  <a:pt x="53617" y="63795"/>
                </a:lnTo>
                <a:lnTo>
                  <a:pt x="60106" y="57213"/>
                </a:lnTo>
                <a:lnTo>
                  <a:pt x="65655" y="49154"/>
                </a:lnTo>
                <a:lnTo>
                  <a:pt x="65684" y="42557"/>
                </a:lnTo>
                <a:lnTo>
                  <a:pt x="62033" y="36936"/>
                </a:lnTo>
                <a:lnTo>
                  <a:pt x="55929" y="31965"/>
                </a:lnTo>
                <a:lnTo>
                  <a:pt x="48188" y="29875"/>
                </a:lnTo>
                <a:lnTo>
                  <a:pt x="39358" y="29705"/>
                </a:lnTo>
                <a:lnTo>
                  <a:pt x="29800" y="30815"/>
                </a:lnTo>
                <a:lnTo>
                  <a:pt x="22204" y="35226"/>
                </a:lnTo>
                <a:lnTo>
                  <a:pt x="15917" y="41837"/>
                </a:lnTo>
                <a:lnTo>
                  <a:pt x="10502" y="49914"/>
                </a:lnTo>
                <a:lnTo>
                  <a:pt x="9340" y="57746"/>
                </a:lnTo>
                <a:lnTo>
                  <a:pt x="11011" y="65415"/>
                </a:lnTo>
                <a:lnTo>
                  <a:pt x="14573" y="72974"/>
                </a:lnTo>
                <a:lnTo>
                  <a:pt x="20618" y="79237"/>
                </a:lnTo>
                <a:lnTo>
                  <a:pt x="28318" y="84636"/>
                </a:lnTo>
                <a:lnTo>
                  <a:pt x="37123" y="89459"/>
                </a:lnTo>
                <a:lnTo>
                  <a:pt x="46662" y="91451"/>
                </a:lnTo>
                <a:lnTo>
                  <a:pt x="56693" y="91555"/>
                </a:lnTo>
                <a:lnTo>
                  <a:pt x="67050" y="90401"/>
                </a:lnTo>
                <a:lnTo>
                  <a:pt x="72732" y="84737"/>
                </a:lnTo>
                <a:lnTo>
                  <a:pt x="75296" y="76068"/>
                </a:lnTo>
                <a:lnTo>
                  <a:pt x="75782" y="65394"/>
                </a:lnTo>
                <a:lnTo>
                  <a:pt x="73659" y="55831"/>
                </a:lnTo>
                <a:lnTo>
                  <a:pt x="69796" y="47009"/>
                </a:lnTo>
                <a:lnTo>
                  <a:pt x="64774" y="38681"/>
                </a:lnTo>
                <a:lnTo>
                  <a:pt x="57756" y="34352"/>
                </a:lnTo>
                <a:lnTo>
                  <a:pt x="49407" y="32689"/>
                </a:lnTo>
                <a:lnTo>
                  <a:pt x="40170" y="32805"/>
                </a:lnTo>
                <a:lnTo>
                  <a:pt x="32788" y="36552"/>
                </a:lnTo>
                <a:lnTo>
                  <a:pt x="26644" y="42721"/>
                </a:lnTo>
                <a:lnTo>
                  <a:pt x="21324" y="50504"/>
                </a:lnTo>
                <a:lnTo>
                  <a:pt x="21448" y="56916"/>
                </a:lnTo>
                <a:lnTo>
                  <a:pt x="25201" y="62414"/>
                </a:lnTo>
                <a:lnTo>
                  <a:pt x="31374" y="67303"/>
                </a:lnTo>
                <a:lnTo>
                  <a:pt x="37936" y="68116"/>
                </a:lnTo>
                <a:lnTo>
                  <a:pt x="44758" y="66210"/>
                </a:lnTo>
                <a:lnTo>
                  <a:pt x="51753" y="62493"/>
                </a:lnTo>
                <a:lnTo>
                  <a:pt x="55192" y="56344"/>
                </a:lnTo>
                <a:lnTo>
                  <a:pt x="56262" y="48574"/>
                </a:lnTo>
                <a:lnTo>
                  <a:pt x="32707" y="330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3468916" y="3404755"/>
            <a:ext cx="55431" cy="40420"/>
          </a:xfrm>
          <a:custGeom>
            <a:avLst/>
            <a:gdLst/>
            <a:ahLst/>
            <a:cxnLst/>
            <a:rect l="0" t="0" r="0" b="0"/>
            <a:pathLst>
              <a:path w="55431" h="40420">
                <a:moveTo>
                  <a:pt x="11691" y="8828"/>
                </a:moveTo>
                <a:lnTo>
                  <a:pt x="0" y="20520"/>
                </a:lnTo>
                <a:lnTo>
                  <a:pt x="1450" y="22740"/>
                </a:lnTo>
                <a:lnTo>
                  <a:pt x="7310" y="22997"/>
                </a:lnTo>
                <a:lnTo>
                  <a:pt x="16112" y="21945"/>
                </a:lnTo>
                <a:lnTo>
                  <a:pt x="20756" y="17573"/>
                </a:lnTo>
                <a:lnTo>
                  <a:pt x="22628" y="10988"/>
                </a:lnTo>
                <a:lnTo>
                  <a:pt x="22653" y="2927"/>
                </a:lnTo>
                <a:lnTo>
                  <a:pt x="20222" y="0"/>
                </a:lnTo>
                <a:lnTo>
                  <a:pt x="16155" y="496"/>
                </a:lnTo>
                <a:lnTo>
                  <a:pt x="10997" y="3273"/>
                </a:lnTo>
                <a:lnTo>
                  <a:pt x="8781" y="10019"/>
                </a:lnTo>
                <a:lnTo>
                  <a:pt x="8527" y="19410"/>
                </a:lnTo>
                <a:lnTo>
                  <a:pt x="9582" y="30565"/>
                </a:lnTo>
                <a:lnTo>
                  <a:pt x="15179" y="36778"/>
                </a:lnTo>
                <a:lnTo>
                  <a:pt x="23804" y="39696"/>
                </a:lnTo>
                <a:lnTo>
                  <a:pt x="34449" y="40419"/>
                </a:lnTo>
                <a:lnTo>
                  <a:pt x="42768" y="37230"/>
                </a:lnTo>
                <a:lnTo>
                  <a:pt x="49539" y="31433"/>
                </a:lnTo>
                <a:lnTo>
                  <a:pt x="55275" y="23898"/>
                </a:lnTo>
                <a:lnTo>
                  <a:pt x="55430" y="17651"/>
                </a:lnTo>
                <a:lnTo>
                  <a:pt x="51862" y="12263"/>
                </a:lnTo>
                <a:lnTo>
                  <a:pt x="45812" y="7447"/>
                </a:lnTo>
                <a:lnTo>
                  <a:pt x="38109" y="5461"/>
                </a:lnTo>
                <a:lnTo>
                  <a:pt x="29303" y="5360"/>
                </a:lnTo>
                <a:lnTo>
                  <a:pt x="19762" y="6516"/>
                </a:lnTo>
                <a:lnTo>
                  <a:pt x="15848" y="10957"/>
                </a:lnTo>
                <a:lnTo>
                  <a:pt x="15686" y="17589"/>
                </a:lnTo>
                <a:lnTo>
                  <a:pt x="18025" y="25680"/>
                </a:lnTo>
                <a:lnTo>
                  <a:pt x="23254" y="29851"/>
                </a:lnTo>
                <a:lnTo>
                  <a:pt x="30412" y="31408"/>
                </a:lnTo>
                <a:lnTo>
                  <a:pt x="38853" y="31222"/>
                </a:lnTo>
                <a:lnTo>
                  <a:pt x="43258" y="27428"/>
                </a:lnTo>
                <a:lnTo>
                  <a:pt x="44971" y="21228"/>
                </a:lnTo>
                <a:lnTo>
                  <a:pt x="44889" y="13424"/>
                </a:lnTo>
                <a:lnTo>
                  <a:pt x="41164" y="9445"/>
                </a:lnTo>
                <a:lnTo>
                  <a:pt x="35010" y="8016"/>
                </a:lnTo>
                <a:lnTo>
                  <a:pt x="11691" y="198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699109" y="3028179"/>
            <a:ext cx="122235" cy="107312"/>
          </a:xfrm>
          <a:custGeom>
            <a:avLst/>
            <a:gdLst/>
            <a:ahLst/>
            <a:cxnLst/>
            <a:rect l="0" t="0" r="0" b="0"/>
            <a:pathLst>
              <a:path w="122235" h="107312">
                <a:moveTo>
                  <a:pt x="45775" y="0"/>
                </a:moveTo>
                <a:lnTo>
                  <a:pt x="39930" y="17537"/>
                </a:lnTo>
                <a:lnTo>
                  <a:pt x="41878" y="23926"/>
                </a:lnTo>
                <a:lnTo>
                  <a:pt x="46848" y="29409"/>
                </a:lnTo>
                <a:lnTo>
                  <a:pt x="53832" y="34288"/>
                </a:lnTo>
                <a:lnTo>
                  <a:pt x="59711" y="33870"/>
                </a:lnTo>
                <a:lnTo>
                  <a:pt x="64854" y="29921"/>
                </a:lnTo>
                <a:lnTo>
                  <a:pt x="69506" y="23618"/>
                </a:lnTo>
                <a:lnTo>
                  <a:pt x="66490" y="19416"/>
                </a:lnTo>
                <a:lnTo>
                  <a:pt x="58362" y="16614"/>
                </a:lnTo>
                <a:lnTo>
                  <a:pt x="46825" y="14747"/>
                </a:lnTo>
                <a:lnTo>
                  <a:pt x="36687" y="15948"/>
                </a:lnTo>
                <a:lnTo>
                  <a:pt x="27482" y="19197"/>
                </a:lnTo>
                <a:lnTo>
                  <a:pt x="18898" y="23809"/>
                </a:lnTo>
                <a:lnTo>
                  <a:pt x="11951" y="30555"/>
                </a:lnTo>
                <a:lnTo>
                  <a:pt x="6097" y="38723"/>
                </a:lnTo>
                <a:lnTo>
                  <a:pt x="970" y="47838"/>
                </a:lnTo>
                <a:lnTo>
                  <a:pt x="0" y="56362"/>
                </a:lnTo>
                <a:lnTo>
                  <a:pt x="1800" y="64492"/>
                </a:lnTo>
                <a:lnTo>
                  <a:pt x="5447" y="72359"/>
                </a:lnTo>
                <a:lnTo>
                  <a:pt x="11549" y="76380"/>
                </a:lnTo>
                <a:lnTo>
                  <a:pt x="19287" y="77837"/>
                </a:lnTo>
                <a:lnTo>
                  <a:pt x="28116" y="77585"/>
                </a:lnTo>
                <a:lnTo>
                  <a:pt x="35227" y="73746"/>
                </a:lnTo>
                <a:lnTo>
                  <a:pt x="41190" y="67517"/>
                </a:lnTo>
                <a:lnTo>
                  <a:pt x="46389" y="59693"/>
                </a:lnTo>
                <a:lnTo>
                  <a:pt x="44961" y="54477"/>
                </a:lnTo>
                <a:lnTo>
                  <a:pt x="39115" y="51000"/>
                </a:lnTo>
                <a:lnTo>
                  <a:pt x="30324" y="48682"/>
                </a:lnTo>
                <a:lnTo>
                  <a:pt x="23239" y="50807"/>
                </a:lnTo>
                <a:lnTo>
                  <a:pt x="17293" y="55895"/>
                </a:lnTo>
                <a:lnTo>
                  <a:pt x="12105" y="62957"/>
                </a:lnTo>
                <a:lnTo>
                  <a:pt x="11093" y="70112"/>
                </a:lnTo>
                <a:lnTo>
                  <a:pt x="12866" y="77329"/>
                </a:lnTo>
                <a:lnTo>
                  <a:pt x="16495" y="84587"/>
                </a:lnTo>
                <a:lnTo>
                  <a:pt x="22585" y="90650"/>
                </a:lnTo>
                <a:lnTo>
                  <a:pt x="30315" y="95915"/>
                </a:lnTo>
                <a:lnTo>
                  <a:pt x="39139" y="100648"/>
                </a:lnTo>
                <a:lnTo>
                  <a:pt x="51139" y="103804"/>
                </a:lnTo>
                <a:lnTo>
                  <a:pt x="65257" y="105908"/>
                </a:lnTo>
                <a:lnTo>
                  <a:pt x="80787" y="107311"/>
                </a:lnTo>
                <a:lnTo>
                  <a:pt x="93587" y="104575"/>
                </a:lnTo>
                <a:lnTo>
                  <a:pt x="104567" y="99081"/>
                </a:lnTo>
                <a:lnTo>
                  <a:pt x="114334" y="91748"/>
                </a:lnTo>
                <a:lnTo>
                  <a:pt x="119622" y="81965"/>
                </a:lnTo>
                <a:lnTo>
                  <a:pt x="121924" y="70548"/>
                </a:lnTo>
                <a:lnTo>
                  <a:pt x="122234" y="58044"/>
                </a:lnTo>
                <a:lnTo>
                  <a:pt x="119995" y="47260"/>
                </a:lnTo>
                <a:lnTo>
                  <a:pt x="116055" y="37624"/>
                </a:lnTo>
                <a:lnTo>
                  <a:pt x="110981" y="28753"/>
                </a:lnTo>
                <a:lnTo>
                  <a:pt x="103928" y="21616"/>
                </a:lnTo>
                <a:lnTo>
                  <a:pt x="95555" y="15634"/>
                </a:lnTo>
                <a:lnTo>
                  <a:pt x="6779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2643728" y="1534259"/>
            <a:ext cx="2380251" cy="2552719"/>
            <a:chOff x="2643728" y="1534259"/>
            <a:chExt cx="2380251" cy="2552719"/>
          </a:xfrm>
        </p:grpSpPr>
        <p:sp>
          <p:nvSpPr>
            <p:cNvPr id="97" name="Freeform 96"/>
            <p:cNvSpPr/>
            <p:nvPr/>
          </p:nvSpPr>
          <p:spPr>
            <a:xfrm>
              <a:off x="2643728" y="407427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665752" y="1534259"/>
              <a:ext cx="2358227" cy="2540019"/>
            </a:xfrm>
            <a:custGeom>
              <a:avLst/>
              <a:gdLst/>
              <a:ahLst/>
              <a:cxnLst/>
              <a:rect l="0" t="0" r="0" b="0"/>
              <a:pathLst>
                <a:path w="2358227" h="2540019">
                  <a:moveTo>
                    <a:pt x="0" y="2540018"/>
                  </a:moveTo>
                  <a:lnTo>
                    <a:pt x="30653" y="2499884"/>
                  </a:lnTo>
                  <a:lnTo>
                    <a:pt x="104948" y="2414617"/>
                  </a:lnTo>
                  <a:lnTo>
                    <a:pt x="146215" y="2366533"/>
                  </a:lnTo>
                  <a:lnTo>
                    <a:pt x="209488" y="2308046"/>
                  </a:lnTo>
                  <a:lnTo>
                    <a:pt x="367697" y="2150295"/>
                  </a:lnTo>
                  <a:lnTo>
                    <a:pt x="449263" y="2077447"/>
                  </a:lnTo>
                  <a:lnTo>
                    <a:pt x="515611" y="2018787"/>
                  </a:lnTo>
                  <a:lnTo>
                    <a:pt x="587626" y="1958849"/>
                  </a:lnTo>
                  <a:lnTo>
                    <a:pt x="657498" y="1889369"/>
                  </a:lnTo>
                  <a:lnTo>
                    <a:pt x="724636" y="1816734"/>
                  </a:lnTo>
                  <a:lnTo>
                    <a:pt x="804375" y="1742254"/>
                  </a:lnTo>
                  <a:lnTo>
                    <a:pt x="904709" y="1636421"/>
                  </a:lnTo>
                  <a:lnTo>
                    <a:pt x="969539" y="1576654"/>
                  </a:lnTo>
                  <a:lnTo>
                    <a:pt x="1082464" y="1471191"/>
                  </a:lnTo>
                  <a:lnTo>
                    <a:pt x="1208039" y="1360465"/>
                  </a:lnTo>
                  <a:lnTo>
                    <a:pt x="1259183" y="1311848"/>
                  </a:lnTo>
                  <a:lnTo>
                    <a:pt x="1330281" y="1242172"/>
                  </a:lnTo>
                  <a:lnTo>
                    <a:pt x="1403686" y="1175034"/>
                  </a:lnTo>
                  <a:lnTo>
                    <a:pt x="1473832" y="1102803"/>
                  </a:lnTo>
                  <a:lnTo>
                    <a:pt x="1563302" y="1009234"/>
                  </a:lnTo>
                  <a:lnTo>
                    <a:pt x="1628387" y="936084"/>
                  </a:lnTo>
                  <a:lnTo>
                    <a:pt x="1724487" y="822709"/>
                  </a:lnTo>
                  <a:lnTo>
                    <a:pt x="1785853" y="756292"/>
                  </a:lnTo>
                  <a:lnTo>
                    <a:pt x="1838837" y="684273"/>
                  </a:lnTo>
                  <a:lnTo>
                    <a:pt x="1891377" y="614538"/>
                  </a:lnTo>
                  <a:lnTo>
                    <a:pt x="1939844" y="553229"/>
                  </a:lnTo>
                  <a:lnTo>
                    <a:pt x="2029634" y="431231"/>
                  </a:lnTo>
                  <a:lnTo>
                    <a:pt x="2117875" y="319508"/>
                  </a:lnTo>
                  <a:lnTo>
                    <a:pt x="2191298" y="248304"/>
                  </a:lnTo>
                  <a:lnTo>
                    <a:pt x="2254696" y="177254"/>
                  </a:lnTo>
                  <a:lnTo>
                    <a:pt x="2320772" y="98990"/>
                  </a:lnTo>
                  <a:lnTo>
                    <a:pt x="2352276" y="60941"/>
                  </a:lnTo>
                  <a:lnTo>
                    <a:pt x="2354899" y="51645"/>
                  </a:lnTo>
                  <a:lnTo>
                    <a:pt x="2354200" y="43000"/>
                  </a:lnTo>
                  <a:lnTo>
                    <a:pt x="2351287" y="34790"/>
                  </a:lnTo>
                  <a:lnTo>
                    <a:pt x="2344452" y="31764"/>
                  </a:lnTo>
                  <a:lnTo>
                    <a:pt x="2335000" y="32194"/>
                  </a:lnTo>
                  <a:lnTo>
                    <a:pt x="2275795" y="49329"/>
                  </a:lnTo>
                  <a:lnTo>
                    <a:pt x="2159629" y="87671"/>
                  </a:lnTo>
                  <a:lnTo>
                    <a:pt x="2114262" y="106603"/>
                  </a:lnTo>
                  <a:lnTo>
                    <a:pt x="2114248" y="105333"/>
                  </a:lnTo>
                  <a:lnTo>
                    <a:pt x="2117909" y="102039"/>
                  </a:lnTo>
                  <a:lnTo>
                    <a:pt x="2184158" y="72362"/>
                  </a:lnTo>
                  <a:lnTo>
                    <a:pt x="2254463" y="43854"/>
                  </a:lnTo>
                  <a:lnTo>
                    <a:pt x="2321606" y="7331"/>
                  </a:lnTo>
                  <a:lnTo>
                    <a:pt x="2333229" y="0"/>
                  </a:lnTo>
                  <a:lnTo>
                    <a:pt x="2342200" y="6"/>
                  </a:lnTo>
                  <a:lnTo>
                    <a:pt x="2349405" y="4904"/>
                  </a:lnTo>
                  <a:lnTo>
                    <a:pt x="2355432" y="13063"/>
                  </a:lnTo>
                  <a:lnTo>
                    <a:pt x="2358226" y="22174"/>
                  </a:lnTo>
                  <a:lnTo>
                    <a:pt x="2358068" y="42084"/>
                  </a:lnTo>
                  <a:lnTo>
                    <a:pt x="2351101" y="103157"/>
                  </a:lnTo>
                  <a:lnTo>
                    <a:pt x="2341287" y="165707"/>
                  </a:lnTo>
                  <a:lnTo>
                    <a:pt x="2330631" y="222985"/>
                  </a:lnTo>
                  <a:lnTo>
                    <a:pt x="2323372" y="269998"/>
                  </a:lnTo>
                  <a:lnTo>
                    <a:pt x="2312427" y="3487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Freeform 99"/>
          <p:cNvSpPr/>
          <p:nvPr/>
        </p:nvSpPr>
        <p:spPr>
          <a:xfrm>
            <a:off x="2551084" y="4731687"/>
            <a:ext cx="117793" cy="125163"/>
          </a:xfrm>
          <a:custGeom>
            <a:avLst/>
            <a:gdLst/>
            <a:ahLst/>
            <a:cxnLst/>
            <a:rect l="0" t="0" r="0" b="0"/>
            <a:pathLst>
              <a:path w="117793" h="125163">
                <a:moveTo>
                  <a:pt x="48598" y="3284"/>
                </a:moveTo>
                <a:lnTo>
                  <a:pt x="33272" y="64590"/>
                </a:lnTo>
                <a:lnTo>
                  <a:pt x="33487" y="75966"/>
                </a:lnTo>
                <a:lnTo>
                  <a:pt x="36077" y="85997"/>
                </a:lnTo>
                <a:lnTo>
                  <a:pt x="40251" y="95131"/>
                </a:lnTo>
                <a:lnTo>
                  <a:pt x="45480" y="103667"/>
                </a:lnTo>
                <a:lnTo>
                  <a:pt x="51414" y="111805"/>
                </a:lnTo>
                <a:lnTo>
                  <a:pt x="57816" y="119678"/>
                </a:lnTo>
                <a:lnTo>
                  <a:pt x="65755" y="123703"/>
                </a:lnTo>
                <a:lnTo>
                  <a:pt x="74718" y="125162"/>
                </a:lnTo>
                <a:lnTo>
                  <a:pt x="84364" y="124912"/>
                </a:lnTo>
                <a:lnTo>
                  <a:pt x="92018" y="119851"/>
                </a:lnTo>
                <a:lnTo>
                  <a:pt x="98344" y="111583"/>
                </a:lnTo>
                <a:lnTo>
                  <a:pt x="103785" y="101177"/>
                </a:lnTo>
                <a:lnTo>
                  <a:pt x="106189" y="90569"/>
                </a:lnTo>
                <a:lnTo>
                  <a:pt x="106568" y="79827"/>
                </a:lnTo>
                <a:lnTo>
                  <a:pt x="105598" y="68994"/>
                </a:lnTo>
                <a:lnTo>
                  <a:pt x="102503" y="58102"/>
                </a:lnTo>
                <a:lnTo>
                  <a:pt x="97994" y="47170"/>
                </a:lnTo>
                <a:lnTo>
                  <a:pt x="92540" y="36212"/>
                </a:lnTo>
                <a:lnTo>
                  <a:pt x="84010" y="28906"/>
                </a:lnTo>
                <a:lnTo>
                  <a:pt x="73430" y="24036"/>
                </a:lnTo>
                <a:lnTo>
                  <a:pt x="61482" y="20789"/>
                </a:lnTo>
                <a:lnTo>
                  <a:pt x="51070" y="21072"/>
                </a:lnTo>
                <a:lnTo>
                  <a:pt x="41681" y="23707"/>
                </a:lnTo>
                <a:lnTo>
                  <a:pt x="32975" y="27911"/>
                </a:lnTo>
                <a:lnTo>
                  <a:pt x="27171" y="35608"/>
                </a:lnTo>
                <a:lnTo>
                  <a:pt x="23302" y="45633"/>
                </a:lnTo>
                <a:lnTo>
                  <a:pt x="20723" y="57210"/>
                </a:lnTo>
                <a:lnTo>
                  <a:pt x="22674" y="67375"/>
                </a:lnTo>
                <a:lnTo>
                  <a:pt x="27645" y="76599"/>
                </a:lnTo>
                <a:lnTo>
                  <a:pt x="34629" y="85195"/>
                </a:lnTo>
                <a:lnTo>
                  <a:pt x="44180" y="92149"/>
                </a:lnTo>
                <a:lnTo>
                  <a:pt x="55441" y="98009"/>
                </a:lnTo>
                <a:lnTo>
                  <a:pt x="67842" y="103139"/>
                </a:lnTo>
                <a:lnTo>
                  <a:pt x="78556" y="104112"/>
                </a:lnTo>
                <a:lnTo>
                  <a:pt x="88146" y="102314"/>
                </a:lnTo>
                <a:lnTo>
                  <a:pt x="96987" y="98668"/>
                </a:lnTo>
                <a:lnTo>
                  <a:pt x="104104" y="92567"/>
                </a:lnTo>
                <a:lnTo>
                  <a:pt x="110072" y="84829"/>
                </a:lnTo>
                <a:lnTo>
                  <a:pt x="115274" y="76000"/>
                </a:lnTo>
                <a:lnTo>
                  <a:pt x="117519" y="66443"/>
                </a:lnTo>
                <a:lnTo>
                  <a:pt x="117792" y="56402"/>
                </a:lnTo>
                <a:lnTo>
                  <a:pt x="116751" y="46037"/>
                </a:lnTo>
                <a:lnTo>
                  <a:pt x="113609" y="36680"/>
                </a:lnTo>
                <a:lnTo>
                  <a:pt x="109068" y="27995"/>
                </a:lnTo>
                <a:lnTo>
                  <a:pt x="103594" y="19758"/>
                </a:lnTo>
                <a:lnTo>
                  <a:pt x="96273" y="13043"/>
                </a:lnTo>
                <a:lnTo>
                  <a:pt x="87723" y="7343"/>
                </a:lnTo>
                <a:lnTo>
                  <a:pt x="78352" y="2319"/>
                </a:lnTo>
                <a:lnTo>
                  <a:pt x="67211" y="194"/>
                </a:lnTo>
                <a:lnTo>
                  <a:pt x="54889" y="0"/>
                </a:lnTo>
                <a:lnTo>
                  <a:pt x="41780" y="1095"/>
                </a:lnTo>
                <a:lnTo>
                  <a:pt x="33041" y="6718"/>
                </a:lnTo>
                <a:lnTo>
                  <a:pt x="27215" y="15362"/>
                </a:lnTo>
                <a:lnTo>
                  <a:pt x="23331" y="26018"/>
                </a:lnTo>
                <a:lnTo>
                  <a:pt x="23189" y="36792"/>
                </a:lnTo>
                <a:lnTo>
                  <a:pt x="25541" y="47646"/>
                </a:lnTo>
                <a:lnTo>
                  <a:pt x="29556" y="58552"/>
                </a:lnTo>
                <a:lnTo>
                  <a:pt x="35904" y="67046"/>
                </a:lnTo>
                <a:lnTo>
                  <a:pt x="43806" y="73933"/>
                </a:lnTo>
                <a:lnTo>
                  <a:pt x="52744" y="79747"/>
                </a:lnTo>
                <a:lnTo>
                  <a:pt x="59927" y="79953"/>
                </a:lnTo>
                <a:lnTo>
                  <a:pt x="65939" y="76420"/>
                </a:lnTo>
                <a:lnTo>
                  <a:pt x="71170" y="70394"/>
                </a:lnTo>
                <a:lnTo>
                  <a:pt x="73434" y="62706"/>
                </a:lnTo>
                <a:lnTo>
                  <a:pt x="73720" y="53910"/>
                </a:lnTo>
                <a:lnTo>
                  <a:pt x="72687" y="44376"/>
                </a:lnTo>
                <a:lnTo>
                  <a:pt x="67105" y="36796"/>
                </a:lnTo>
                <a:lnTo>
                  <a:pt x="58489" y="30519"/>
                </a:lnTo>
                <a:lnTo>
                  <a:pt x="47851" y="25111"/>
                </a:lnTo>
                <a:lnTo>
                  <a:pt x="37089" y="22730"/>
                </a:lnTo>
                <a:lnTo>
                  <a:pt x="26243" y="22365"/>
                </a:lnTo>
                <a:lnTo>
                  <a:pt x="15342" y="23346"/>
                </a:lnTo>
                <a:lnTo>
                  <a:pt x="8075" y="28894"/>
                </a:lnTo>
                <a:lnTo>
                  <a:pt x="3230" y="37486"/>
                </a:lnTo>
                <a:lnTo>
                  <a:pt x="0" y="48108"/>
                </a:lnTo>
                <a:lnTo>
                  <a:pt x="294" y="58860"/>
                </a:lnTo>
                <a:lnTo>
                  <a:pt x="2937" y="69699"/>
                </a:lnTo>
                <a:lnTo>
                  <a:pt x="7146" y="80595"/>
                </a:lnTo>
                <a:lnTo>
                  <a:pt x="13622" y="89083"/>
                </a:lnTo>
                <a:lnTo>
                  <a:pt x="21610" y="95965"/>
                </a:lnTo>
                <a:lnTo>
                  <a:pt x="30606" y="101776"/>
                </a:lnTo>
                <a:lnTo>
                  <a:pt x="35380" y="101980"/>
                </a:lnTo>
                <a:lnTo>
                  <a:pt x="37339" y="98446"/>
                </a:lnTo>
                <a:lnTo>
                  <a:pt x="37422" y="92418"/>
                </a:lnTo>
                <a:lnTo>
                  <a:pt x="35030" y="90848"/>
                </a:lnTo>
                <a:lnTo>
                  <a:pt x="30988" y="92247"/>
                </a:lnTo>
                <a:lnTo>
                  <a:pt x="26575" y="913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073068" y="4359549"/>
            <a:ext cx="67221" cy="61933"/>
          </a:xfrm>
          <a:custGeom>
            <a:avLst/>
            <a:gdLst/>
            <a:ahLst/>
            <a:cxnLst/>
            <a:rect l="0" t="0" r="0" b="0"/>
            <a:pathLst>
              <a:path w="67221" h="61933">
                <a:moveTo>
                  <a:pt x="55169" y="56086"/>
                </a:moveTo>
                <a:lnTo>
                  <a:pt x="37632" y="61932"/>
                </a:lnTo>
                <a:lnTo>
                  <a:pt x="36137" y="61207"/>
                </a:lnTo>
                <a:lnTo>
                  <a:pt x="38811" y="58277"/>
                </a:lnTo>
                <a:lnTo>
                  <a:pt x="44263" y="53876"/>
                </a:lnTo>
                <a:lnTo>
                  <a:pt x="49122" y="47272"/>
                </a:lnTo>
                <a:lnTo>
                  <a:pt x="53585" y="39199"/>
                </a:lnTo>
                <a:lnTo>
                  <a:pt x="57783" y="30146"/>
                </a:lnTo>
                <a:lnTo>
                  <a:pt x="56912" y="22887"/>
                </a:lnTo>
                <a:lnTo>
                  <a:pt x="52660" y="16824"/>
                </a:lnTo>
                <a:lnTo>
                  <a:pt x="46156" y="11559"/>
                </a:lnTo>
                <a:lnTo>
                  <a:pt x="38149" y="9273"/>
                </a:lnTo>
                <a:lnTo>
                  <a:pt x="29140" y="8971"/>
                </a:lnTo>
                <a:lnTo>
                  <a:pt x="19464" y="9994"/>
                </a:lnTo>
                <a:lnTo>
                  <a:pt x="11790" y="14347"/>
                </a:lnTo>
                <a:lnTo>
                  <a:pt x="5450" y="20919"/>
                </a:lnTo>
                <a:lnTo>
                  <a:pt x="0" y="28971"/>
                </a:lnTo>
                <a:lnTo>
                  <a:pt x="1261" y="35562"/>
                </a:lnTo>
                <a:lnTo>
                  <a:pt x="6995" y="41180"/>
                </a:lnTo>
                <a:lnTo>
                  <a:pt x="15712" y="46149"/>
                </a:lnTo>
                <a:lnTo>
                  <a:pt x="25194" y="48238"/>
                </a:lnTo>
                <a:lnTo>
                  <a:pt x="35186" y="48407"/>
                </a:lnTo>
                <a:lnTo>
                  <a:pt x="45517" y="47296"/>
                </a:lnTo>
                <a:lnTo>
                  <a:pt x="53629" y="42885"/>
                </a:lnTo>
                <a:lnTo>
                  <a:pt x="60260" y="36274"/>
                </a:lnTo>
                <a:lnTo>
                  <a:pt x="65904" y="28196"/>
                </a:lnTo>
                <a:lnTo>
                  <a:pt x="67220" y="20364"/>
                </a:lnTo>
                <a:lnTo>
                  <a:pt x="65650" y="12695"/>
                </a:lnTo>
                <a:lnTo>
                  <a:pt x="62156" y="5136"/>
                </a:lnTo>
                <a:lnTo>
                  <a:pt x="54933" y="1320"/>
                </a:lnTo>
                <a:lnTo>
                  <a:pt x="45224" y="0"/>
                </a:lnTo>
                <a:lnTo>
                  <a:pt x="33857" y="343"/>
                </a:lnTo>
                <a:lnTo>
                  <a:pt x="23832" y="3018"/>
                </a:lnTo>
                <a:lnTo>
                  <a:pt x="14702" y="7249"/>
                </a:lnTo>
                <a:lnTo>
                  <a:pt x="6168" y="12517"/>
                </a:lnTo>
                <a:lnTo>
                  <a:pt x="2925" y="18475"/>
                </a:lnTo>
                <a:lnTo>
                  <a:pt x="3211" y="24895"/>
                </a:lnTo>
                <a:lnTo>
                  <a:pt x="11123" y="2305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405632" y="3997196"/>
            <a:ext cx="69955" cy="60515"/>
          </a:xfrm>
          <a:custGeom>
            <a:avLst/>
            <a:gdLst/>
            <a:ahLst/>
            <a:cxnLst/>
            <a:rect l="0" t="0" r="0" b="0"/>
            <a:pathLst>
              <a:path w="69955" h="60515">
                <a:moveTo>
                  <a:pt x="30929" y="55058"/>
                </a:moveTo>
                <a:lnTo>
                  <a:pt x="11896" y="48714"/>
                </a:lnTo>
                <a:lnTo>
                  <a:pt x="20023" y="51423"/>
                </a:lnTo>
                <a:lnTo>
                  <a:pt x="27329" y="51411"/>
                </a:lnTo>
                <a:lnTo>
                  <a:pt x="35870" y="50180"/>
                </a:lnTo>
                <a:lnTo>
                  <a:pt x="45234" y="48135"/>
                </a:lnTo>
                <a:lnTo>
                  <a:pt x="52701" y="43101"/>
                </a:lnTo>
                <a:lnTo>
                  <a:pt x="58902" y="36075"/>
                </a:lnTo>
                <a:lnTo>
                  <a:pt x="64260" y="27721"/>
                </a:lnTo>
                <a:lnTo>
                  <a:pt x="64161" y="20928"/>
                </a:lnTo>
                <a:lnTo>
                  <a:pt x="60425" y="15175"/>
                </a:lnTo>
                <a:lnTo>
                  <a:pt x="54263" y="10117"/>
                </a:lnTo>
                <a:lnTo>
                  <a:pt x="46485" y="7968"/>
                </a:lnTo>
                <a:lnTo>
                  <a:pt x="37629" y="7759"/>
                </a:lnTo>
                <a:lnTo>
                  <a:pt x="28055" y="8843"/>
                </a:lnTo>
                <a:lnTo>
                  <a:pt x="19225" y="12013"/>
                </a:lnTo>
                <a:lnTo>
                  <a:pt x="10891" y="16573"/>
                </a:lnTo>
                <a:lnTo>
                  <a:pt x="2888" y="22060"/>
                </a:lnTo>
                <a:lnTo>
                  <a:pt x="0" y="29389"/>
                </a:lnTo>
                <a:lnTo>
                  <a:pt x="522" y="37945"/>
                </a:lnTo>
                <a:lnTo>
                  <a:pt x="3316" y="47320"/>
                </a:lnTo>
                <a:lnTo>
                  <a:pt x="10073" y="53570"/>
                </a:lnTo>
                <a:lnTo>
                  <a:pt x="19472" y="57736"/>
                </a:lnTo>
                <a:lnTo>
                  <a:pt x="30633" y="60514"/>
                </a:lnTo>
                <a:lnTo>
                  <a:pt x="40519" y="59919"/>
                </a:lnTo>
                <a:lnTo>
                  <a:pt x="49557" y="57075"/>
                </a:lnTo>
                <a:lnTo>
                  <a:pt x="58030" y="52732"/>
                </a:lnTo>
                <a:lnTo>
                  <a:pt x="63678" y="44943"/>
                </a:lnTo>
                <a:lnTo>
                  <a:pt x="67444" y="34856"/>
                </a:lnTo>
                <a:lnTo>
                  <a:pt x="69954" y="23238"/>
                </a:lnTo>
                <a:lnTo>
                  <a:pt x="67957" y="14268"/>
                </a:lnTo>
                <a:lnTo>
                  <a:pt x="62955" y="7065"/>
                </a:lnTo>
                <a:lnTo>
                  <a:pt x="3092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2588671" y="1405129"/>
            <a:ext cx="3396493" cy="3450970"/>
            <a:chOff x="2588671" y="1405129"/>
            <a:chExt cx="3396493" cy="3450970"/>
          </a:xfrm>
        </p:grpSpPr>
        <p:sp>
          <p:nvSpPr>
            <p:cNvPr id="103" name="Freeform 102"/>
            <p:cNvSpPr/>
            <p:nvPr/>
          </p:nvSpPr>
          <p:spPr>
            <a:xfrm>
              <a:off x="3806979" y="3622803"/>
              <a:ext cx="86844" cy="103541"/>
            </a:xfrm>
            <a:custGeom>
              <a:avLst/>
              <a:gdLst/>
              <a:ahLst/>
              <a:cxnLst/>
              <a:rect l="0" t="0" r="0" b="0"/>
              <a:pathLst>
                <a:path w="86844" h="103541">
                  <a:moveTo>
                    <a:pt x="25998" y="55058"/>
                  </a:moveTo>
                  <a:lnTo>
                    <a:pt x="8461" y="60903"/>
                  </a:lnTo>
                  <a:lnTo>
                    <a:pt x="4519" y="67520"/>
                  </a:lnTo>
                  <a:lnTo>
                    <a:pt x="3114" y="76824"/>
                  </a:lnTo>
                  <a:lnTo>
                    <a:pt x="3401" y="87922"/>
                  </a:lnTo>
                  <a:lnTo>
                    <a:pt x="8486" y="95320"/>
                  </a:lnTo>
                  <a:lnTo>
                    <a:pt x="16770" y="100251"/>
                  </a:lnTo>
                  <a:lnTo>
                    <a:pt x="27188" y="103540"/>
                  </a:lnTo>
                  <a:lnTo>
                    <a:pt x="36579" y="103285"/>
                  </a:lnTo>
                  <a:lnTo>
                    <a:pt x="45287" y="100667"/>
                  </a:lnTo>
                  <a:lnTo>
                    <a:pt x="53540" y="96476"/>
                  </a:lnTo>
                  <a:lnTo>
                    <a:pt x="57818" y="88787"/>
                  </a:lnTo>
                  <a:lnTo>
                    <a:pt x="59446" y="78767"/>
                  </a:lnTo>
                  <a:lnTo>
                    <a:pt x="59308" y="67194"/>
                  </a:lnTo>
                  <a:lnTo>
                    <a:pt x="56769" y="57031"/>
                  </a:lnTo>
                  <a:lnTo>
                    <a:pt x="52630" y="47808"/>
                  </a:lnTo>
                  <a:lnTo>
                    <a:pt x="47423" y="39213"/>
                  </a:lnTo>
                  <a:lnTo>
                    <a:pt x="39058" y="33483"/>
                  </a:lnTo>
                  <a:lnTo>
                    <a:pt x="28587" y="29663"/>
                  </a:lnTo>
                  <a:lnTo>
                    <a:pt x="16712" y="27117"/>
                  </a:lnTo>
                  <a:lnTo>
                    <a:pt x="8796" y="30313"/>
                  </a:lnTo>
                  <a:lnTo>
                    <a:pt x="3518" y="37337"/>
                  </a:lnTo>
                  <a:lnTo>
                    <a:pt x="0" y="46915"/>
                  </a:lnTo>
                  <a:lnTo>
                    <a:pt x="1325" y="54523"/>
                  </a:lnTo>
                  <a:lnTo>
                    <a:pt x="5879" y="60819"/>
                  </a:lnTo>
                  <a:lnTo>
                    <a:pt x="12585" y="66240"/>
                  </a:lnTo>
                  <a:lnTo>
                    <a:pt x="21950" y="69854"/>
                  </a:lnTo>
                  <a:lnTo>
                    <a:pt x="33088" y="72263"/>
                  </a:lnTo>
                  <a:lnTo>
                    <a:pt x="45406" y="73869"/>
                  </a:lnTo>
                  <a:lnTo>
                    <a:pt x="56066" y="72493"/>
                  </a:lnTo>
                  <a:lnTo>
                    <a:pt x="65619" y="69128"/>
                  </a:lnTo>
                  <a:lnTo>
                    <a:pt x="74435" y="64438"/>
                  </a:lnTo>
                  <a:lnTo>
                    <a:pt x="80313" y="56417"/>
                  </a:lnTo>
                  <a:lnTo>
                    <a:pt x="84231" y="46176"/>
                  </a:lnTo>
                  <a:lnTo>
                    <a:pt x="86843" y="34455"/>
                  </a:lnTo>
                  <a:lnTo>
                    <a:pt x="84914" y="25417"/>
                  </a:lnTo>
                  <a:lnTo>
                    <a:pt x="79957" y="18168"/>
                  </a:lnTo>
                  <a:lnTo>
                    <a:pt x="4802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588671" y="1405129"/>
              <a:ext cx="3396493" cy="3450970"/>
            </a:xfrm>
            <a:custGeom>
              <a:avLst/>
              <a:gdLst/>
              <a:ahLst/>
              <a:cxnLst/>
              <a:rect l="0" t="0" r="0" b="0"/>
              <a:pathLst>
                <a:path w="3396493" h="3450970">
                  <a:moveTo>
                    <a:pt x="0" y="3450969"/>
                  </a:moveTo>
                  <a:lnTo>
                    <a:pt x="47882" y="3406350"/>
                  </a:lnTo>
                  <a:lnTo>
                    <a:pt x="153426" y="3318826"/>
                  </a:lnTo>
                  <a:lnTo>
                    <a:pt x="259072" y="3217551"/>
                  </a:lnTo>
                  <a:lnTo>
                    <a:pt x="298459" y="3184041"/>
                  </a:lnTo>
                  <a:lnTo>
                    <a:pt x="396446" y="3099420"/>
                  </a:lnTo>
                  <a:lnTo>
                    <a:pt x="490355" y="3021049"/>
                  </a:lnTo>
                  <a:lnTo>
                    <a:pt x="538546" y="2976156"/>
                  </a:lnTo>
                  <a:lnTo>
                    <a:pt x="627619" y="2878818"/>
                  </a:lnTo>
                  <a:lnTo>
                    <a:pt x="726081" y="2776699"/>
                  </a:lnTo>
                  <a:lnTo>
                    <a:pt x="816052" y="2679266"/>
                  </a:lnTo>
                  <a:lnTo>
                    <a:pt x="989469" y="2505546"/>
                  </a:lnTo>
                  <a:lnTo>
                    <a:pt x="1089403" y="2407228"/>
                  </a:lnTo>
                  <a:lnTo>
                    <a:pt x="1188199" y="2306879"/>
                  </a:lnTo>
                  <a:lnTo>
                    <a:pt x="1220748" y="2271838"/>
                  </a:lnTo>
                  <a:lnTo>
                    <a:pt x="1299805" y="2168249"/>
                  </a:lnTo>
                  <a:lnTo>
                    <a:pt x="1387474" y="2066028"/>
                  </a:lnTo>
                  <a:lnTo>
                    <a:pt x="1486561" y="1964474"/>
                  </a:lnTo>
                  <a:lnTo>
                    <a:pt x="1585868" y="1868751"/>
                  </a:lnTo>
                  <a:lnTo>
                    <a:pt x="1684275" y="1771500"/>
                  </a:lnTo>
                  <a:lnTo>
                    <a:pt x="1781557" y="1669599"/>
                  </a:lnTo>
                  <a:lnTo>
                    <a:pt x="1870299" y="1574835"/>
                  </a:lnTo>
                  <a:lnTo>
                    <a:pt x="2024449" y="1415867"/>
                  </a:lnTo>
                  <a:lnTo>
                    <a:pt x="2111901" y="1318086"/>
                  </a:lnTo>
                  <a:lnTo>
                    <a:pt x="2204687" y="1215604"/>
                  </a:lnTo>
                  <a:lnTo>
                    <a:pt x="2295744" y="1112846"/>
                  </a:lnTo>
                  <a:lnTo>
                    <a:pt x="2372833" y="1018909"/>
                  </a:lnTo>
                  <a:lnTo>
                    <a:pt x="2464038" y="911271"/>
                  </a:lnTo>
                  <a:lnTo>
                    <a:pt x="2551109" y="815335"/>
                  </a:lnTo>
                  <a:lnTo>
                    <a:pt x="2657054" y="709293"/>
                  </a:lnTo>
                  <a:lnTo>
                    <a:pt x="2752210" y="612300"/>
                  </a:lnTo>
                  <a:lnTo>
                    <a:pt x="2849638" y="518834"/>
                  </a:lnTo>
                  <a:lnTo>
                    <a:pt x="2948595" y="423488"/>
                  </a:lnTo>
                  <a:lnTo>
                    <a:pt x="3063207" y="320056"/>
                  </a:lnTo>
                  <a:lnTo>
                    <a:pt x="3166337" y="228458"/>
                  </a:lnTo>
                  <a:lnTo>
                    <a:pt x="3269080" y="126802"/>
                  </a:lnTo>
                  <a:lnTo>
                    <a:pt x="3315994" y="85760"/>
                  </a:lnTo>
                  <a:lnTo>
                    <a:pt x="3320383" y="78199"/>
                  </a:lnTo>
                  <a:lnTo>
                    <a:pt x="3320862" y="70712"/>
                  </a:lnTo>
                  <a:lnTo>
                    <a:pt x="3318735" y="63274"/>
                  </a:lnTo>
                  <a:lnTo>
                    <a:pt x="3312423" y="59538"/>
                  </a:lnTo>
                  <a:lnTo>
                    <a:pt x="3303321" y="58271"/>
                  </a:lnTo>
                  <a:lnTo>
                    <a:pt x="3228670" y="62571"/>
                  </a:lnTo>
                  <a:lnTo>
                    <a:pt x="3216897" y="65187"/>
                  </a:lnTo>
                  <a:lnTo>
                    <a:pt x="3211496" y="62037"/>
                  </a:lnTo>
                  <a:lnTo>
                    <a:pt x="3210342" y="55043"/>
                  </a:lnTo>
                  <a:lnTo>
                    <a:pt x="3212020" y="45487"/>
                  </a:lnTo>
                  <a:lnTo>
                    <a:pt x="3219256" y="37892"/>
                  </a:lnTo>
                  <a:lnTo>
                    <a:pt x="3243609" y="26191"/>
                  </a:lnTo>
                  <a:lnTo>
                    <a:pt x="3338865" y="986"/>
                  </a:lnTo>
                  <a:lnTo>
                    <a:pt x="3365693" y="0"/>
                  </a:lnTo>
                  <a:lnTo>
                    <a:pt x="3377986" y="1450"/>
                  </a:lnTo>
                  <a:lnTo>
                    <a:pt x="3386182" y="7311"/>
                  </a:lnTo>
                  <a:lnTo>
                    <a:pt x="3391645" y="16112"/>
                  </a:lnTo>
                  <a:lnTo>
                    <a:pt x="3395287" y="26874"/>
                  </a:lnTo>
                  <a:lnTo>
                    <a:pt x="3396492" y="37718"/>
                  </a:lnTo>
                  <a:lnTo>
                    <a:pt x="3394568" y="59556"/>
                  </a:lnTo>
                  <a:lnTo>
                    <a:pt x="3374572" y="126186"/>
                  </a:lnTo>
                  <a:lnTo>
                    <a:pt x="3328619" y="233661"/>
                  </a:lnTo>
                  <a:lnTo>
                    <a:pt x="3303468" y="3016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Freeform 105"/>
          <p:cNvSpPr/>
          <p:nvPr/>
        </p:nvSpPr>
        <p:spPr>
          <a:xfrm>
            <a:off x="1776187" y="105351"/>
            <a:ext cx="733076" cy="687482"/>
          </a:xfrm>
          <a:custGeom>
            <a:avLst/>
            <a:gdLst/>
            <a:ahLst/>
            <a:cxnLst/>
            <a:rect l="0" t="0" r="0" b="0"/>
            <a:pathLst>
              <a:path w="733076" h="687482">
                <a:moveTo>
                  <a:pt x="228871" y="687481"/>
                </a:moveTo>
                <a:lnTo>
                  <a:pt x="252254" y="687481"/>
                </a:lnTo>
                <a:lnTo>
                  <a:pt x="265259" y="686257"/>
                </a:lnTo>
                <a:lnTo>
                  <a:pt x="280047" y="684218"/>
                </a:lnTo>
                <a:lnTo>
                  <a:pt x="296023" y="681635"/>
                </a:lnTo>
                <a:lnTo>
                  <a:pt x="310344" y="678690"/>
                </a:lnTo>
                <a:lnTo>
                  <a:pt x="323562" y="675503"/>
                </a:lnTo>
                <a:lnTo>
                  <a:pt x="390019" y="657989"/>
                </a:lnTo>
                <a:lnTo>
                  <a:pt x="414279" y="650719"/>
                </a:lnTo>
                <a:lnTo>
                  <a:pt x="425886" y="645844"/>
                </a:lnTo>
                <a:lnTo>
                  <a:pt x="448572" y="633902"/>
                </a:lnTo>
                <a:lnTo>
                  <a:pt x="470890" y="623700"/>
                </a:lnTo>
                <a:lnTo>
                  <a:pt x="481980" y="619267"/>
                </a:lnTo>
                <a:lnTo>
                  <a:pt x="494267" y="613864"/>
                </a:lnTo>
                <a:lnTo>
                  <a:pt x="520971" y="601336"/>
                </a:lnTo>
                <a:lnTo>
                  <a:pt x="533720" y="594569"/>
                </a:lnTo>
                <a:lnTo>
                  <a:pt x="545890" y="587611"/>
                </a:lnTo>
                <a:lnTo>
                  <a:pt x="567976" y="572131"/>
                </a:lnTo>
                <a:lnTo>
                  <a:pt x="585949" y="553016"/>
                </a:lnTo>
                <a:lnTo>
                  <a:pt x="605356" y="535548"/>
                </a:lnTo>
                <a:lnTo>
                  <a:pt x="624994" y="518404"/>
                </a:lnTo>
                <a:lnTo>
                  <a:pt x="641878" y="498549"/>
                </a:lnTo>
                <a:lnTo>
                  <a:pt x="657539" y="480753"/>
                </a:lnTo>
                <a:lnTo>
                  <a:pt x="671432" y="463463"/>
                </a:lnTo>
                <a:lnTo>
                  <a:pt x="687356" y="433093"/>
                </a:lnTo>
                <a:lnTo>
                  <a:pt x="700182" y="411693"/>
                </a:lnTo>
                <a:lnTo>
                  <a:pt x="705805" y="399624"/>
                </a:lnTo>
                <a:lnTo>
                  <a:pt x="710777" y="386684"/>
                </a:lnTo>
                <a:lnTo>
                  <a:pt x="727548" y="336598"/>
                </a:lnTo>
                <a:lnTo>
                  <a:pt x="730166" y="321420"/>
                </a:lnTo>
                <a:lnTo>
                  <a:pt x="731912" y="303961"/>
                </a:lnTo>
                <a:lnTo>
                  <a:pt x="733075" y="284980"/>
                </a:lnTo>
                <a:lnTo>
                  <a:pt x="731404" y="264985"/>
                </a:lnTo>
                <a:lnTo>
                  <a:pt x="727843" y="244314"/>
                </a:lnTo>
                <a:lnTo>
                  <a:pt x="723022" y="223192"/>
                </a:lnTo>
                <a:lnTo>
                  <a:pt x="718584" y="205441"/>
                </a:lnTo>
                <a:lnTo>
                  <a:pt x="714402" y="189936"/>
                </a:lnTo>
                <a:lnTo>
                  <a:pt x="710391" y="175929"/>
                </a:lnTo>
                <a:lnTo>
                  <a:pt x="705270" y="164144"/>
                </a:lnTo>
                <a:lnTo>
                  <a:pt x="693054" y="144524"/>
                </a:lnTo>
                <a:lnTo>
                  <a:pt x="672419" y="113875"/>
                </a:lnTo>
                <a:lnTo>
                  <a:pt x="654799" y="95673"/>
                </a:lnTo>
                <a:lnTo>
                  <a:pt x="635957" y="79426"/>
                </a:lnTo>
                <a:lnTo>
                  <a:pt x="619425" y="64049"/>
                </a:lnTo>
                <a:lnTo>
                  <a:pt x="600659" y="49058"/>
                </a:lnTo>
                <a:lnTo>
                  <a:pt x="580083" y="35462"/>
                </a:lnTo>
                <a:lnTo>
                  <a:pt x="558703" y="25341"/>
                </a:lnTo>
                <a:lnTo>
                  <a:pt x="536966" y="16764"/>
                </a:lnTo>
                <a:lnTo>
                  <a:pt x="526031" y="12764"/>
                </a:lnTo>
                <a:lnTo>
                  <a:pt x="513846" y="8874"/>
                </a:lnTo>
                <a:lnTo>
                  <a:pt x="500829" y="5057"/>
                </a:lnTo>
                <a:lnTo>
                  <a:pt x="487257" y="1289"/>
                </a:lnTo>
                <a:lnTo>
                  <a:pt x="469645" y="0"/>
                </a:lnTo>
                <a:lnTo>
                  <a:pt x="449339" y="365"/>
                </a:lnTo>
                <a:lnTo>
                  <a:pt x="427237" y="1831"/>
                </a:lnTo>
                <a:lnTo>
                  <a:pt x="407608" y="4032"/>
                </a:lnTo>
                <a:lnTo>
                  <a:pt x="389628" y="6723"/>
                </a:lnTo>
                <a:lnTo>
                  <a:pt x="372748" y="9741"/>
                </a:lnTo>
                <a:lnTo>
                  <a:pt x="356600" y="12976"/>
                </a:lnTo>
                <a:lnTo>
                  <a:pt x="325607" y="19833"/>
                </a:lnTo>
                <a:lnTo>
                  <a:pt x="310491" y="24598"/>
                </a:lnTo>
                <a:lnTo>
                  <a:pt x="295519" y="30222"/>
                </a:lnTo>
                <a:lnTo>
                  <a:pt x="230481" y="56830"/>
                </a:lnTo>
                <a:lnTo>
                  <a:pt x="215262" y="65168"/>
                </a:lnTo>
                <a:lnTo>
                  <a:pt x="201446" y="74398"/>
                </a:lnTo>
                <a:lnTo>
                  <a:pt x="147052" y="115584"/>
                </a:lnTo>
                <a:lnTo>
                  <a:pt x="133950" y="127584"/>
                </a:lnTo>
                <a:lnTo>
                  <a:pt x="121544" y="140478"/>
                </a:lnTo>
                <a:lnTo>
                  <a:pt x="109603" y="153969"/>
                </a:lnTo>
                <a:lnTo>
                  <a:pt x="99195" y="167856"/>
                </a:lnTo>
                <a:lnTo>
                  <a:pt x="89809" y="182009"/>
                </a:lnTo>
                <a:lnTo>
                  <a:pt x="72856" y="209561"/>
                </a:lnTo>
                <a:lnTo>
                  <a:pt x="57164" y="234041"/>
                </a:lnTo>
                <a:lnTo>
                  <a:pt x="49554" y="246931"/>
                </a:lnTo>
                <a:lnTo>
                  <a:pt x="42033" y="260419"/>
                </a:lnTo>
                <a:lnTo>
                  <a:pt x="34573" y="274305"/>
                </a:lnTo>
                <a:lnTo>
                  <a:pt x="28375" y="288456"/>
                </a:lnTo>
                <a:lnTo>
                  <a:pt x="23020" y="302784"/>
                </a:lnTo>
                <a:lnTo>
                  <a:pt x="5635" y="355099"/>
                </a:lnTo>
                <a:lnTo>
                  <a:pt x="2966" y="368012"/>
                </a:lnTo>
                <a:lnTo>
                  <a:pt x="1187" y="381515"/>
                </a:lnTo>
                <a:lnTo>
                  <a:pt x="0" y="395411"/>
                </a:lnTo>
                <a:lnTo>
                  <a:pt x="433" y="408346"/>
                </a:lnTo>
                <a:lnTo>
                  <a:pt x="1945" y="420639"/>
                </a:lnTo>
                <a:lnTo>
                  <a:pt x="4177" y="432506"/>
                </a:lnTo>
                <a:lnTo>
                  <a:pt x="5664" y="445311"/>
                </a:lnTo>
                <a:lnTo>
                  <a:pt x="6656" y="458741"/>
                </a:lnTo>
                <a:lnTo>
                  <a:pt x="7317" y="472589"/>
                </a:lnTo>
                <a:lnTo>
                  <a:pt x="10205" y="484268"/>
                </a:lnTo>
                <a:lnTo>
                  <a:pt x="19939" y="503770"/>
                </a:lnTo>
                <a:lnTo>
                  <a:pt x="32422" y="520594"/>
                </a:lnTo>
                <a:lnTo>
                  <a:pt x="46127" y="536228"/>
                </a:lnTo>
                <a:lnTo>
                  <a:pt x="60374" y="551333"/>
                </a:lnTo>
                <a:lnTo>
                  <a:pt x="81389" y="566203"/>
                </a:lnTo>
                <a:lnTo>
                  <a:pt x="93844" y="573594"/>
                </a:lnTo>
                <a:lnTo>
                  <a:pt x="105819" y="579745"/>
                </a:lnTo>
                <a:lnTo>
                  <a:pt x="117472" y="585070"/>
                </a:lnTo>
                <a:lnTo>
                  <a:pt x="128911" y="589843"/>
                </a:lnTo>
                <a:lnTo>
                  <a:pt x="141431" y="593024"/>
                </a:lnTo>
                <a:lnTo>
                  <a:pt x="154672" y="595146"/>
                </a:lnTo>
                <a:lnTo>
                  <a:pt x="168394" y="596560"/>
                </a:lnTo>
                <a:lnTo>
                  <a:pt x="186106" y="597503"/>
                </a:lnTo>
                <a:lnTo>
                  <a:pt x="228625" y="598550"/>
                </a:lnTo>
                <a:lnTo>
                  <a:pt x="248283" y="597606"/>
                </a:lnTo>
                <a:lnTo>
                  <a:pt x="266282" y="595753"/>
                </a:lnTo>
                <a:lnTo>
                  <a:pt x="283176" y="593294"/>
                </a:lnTo>
                <a:lnTo>
                  <a:pt x="299333" y="591655"/>
                </a:lnTo>
                <a:lnTo>
                  <a:pt x="314997" y="590562"/>
                </a:lnTo>
                <a:lnTo>
                  <a:pt x="330335" y="589834"/>
                </a:lnTo>
                <a:lnTo>
                  <a:pt x="345454" y="588125"/>
                </a:lnTo>
                <a:lnTo>
                  <a:pt x="360427" y="585762"/>
                </a:lnTo>
                <a:lnTo>
                  <a:pt x="375303" y="582963"/>
                </a:lnTo>
                <a:lnTo>
                  <a:pt x="388891" y="579874"/>
                </a:lnTo>
                <a:lnTo>
                  <a:pt x="401621" y="576590"/>
                </a:lnTo>
                <a:lnTo>
                  <a:pt x="413777" y="573178"/>
                </a:lnTo>
                <a:lnTo>
                  <a:pt x="426776" y="570903"/>
                </a:lnTo>
                <a:lnTo>
                  <a:pt x="440335" y="569387"/>
                </a:lnTo>
                <a:lnTo>
                  <a:pt x="454269" y="568376"/>
                </a:lnTo>
                <a:lnTo>
                  <a:pt x="468452" y="566478"/>
                </a:lnTo>
                <a:lnTo>
                  <a:pt x="482802" y="563990"/>
                </a:lnTo>
                <a:lnTo>
                  <a:pt x="526183" y="5553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004307" y="16559"/>
            <a:ext cx="766977" cy="611100"/>
          </a:xfrm>
          <a:custGeom>
            <a:avLst/>
            <a:gdLst/>
            <a:ahLst/>
            <a:cxnLst/>
            <a:rect l="0" t="0" r="0" b="0"/>
            <a:pathLst>
              <a:path w="766977" h="611100">
                <a:moveTo>
                  <a:pt x="0" y="611099"/>
                </a:moveTo>
                <a:lnTo>
                  <a:pt x="29228" y="611099"/>
                </a:lnTo>
                <a:lnTo>
                  <a:pt x="43955" y="609876"/>
                </a:lnTo>
                <a:lnTo>
                  <a:pt x="59891" y="607837"/>
                </a:lnTo>
                <a:lnTo>
                  <a:pt x="76632" y="605254"/>
                </a:lnTo>
                <a:lnTo>
                  <a:pt x="92687" y="603532"/>
                </a:lnTo>
                <a:lnTo>
                  <a:pt x="108285" y="602384"/>
                </a:lnTo>
                <a:lnTo>
                  <a:pt x="123578" y="601619"/>
                </a:lnTo>
                <a:lnTo>
                  <a:pt x="138667" y="599885"/>
                </a:lnTo>
                <a:lnTo>
                  <a:pt x="153619" y="597506"/>
                </a:lnTo>
                <a:lnTo>
                  <a:pt x="168482" y="594696"/>
                </a:lnTo>
                <a:lnTo>
                  <a:pt x="183285" y="592823"/>
                </a:lnTo>
                <a:lnTo>
                  <a:pt x="198047" y="591574"/>
                </a:lnTo>
                <a:lnTo>
                  <a:pt x="212783" y="590741"/>
                </a:lnTo>
                <a:lnTo>
                  <a:pt x="227501" y="588963"/>
                </a:lnTo>
                <a:lnTo>
                  <a:pt x="242206" y="586554"/>
                </a:lnTo>
                <a:lnTo>
                  <a:pt x="256904" y="583724"/>
                </a:lnTo>
                <a:lnTo>
                  <a:pt x="286286" y="577317"/>
                </a:lnTo>
                <a:lnTo>
                  <a:pt x="300973" y="573896"/>
                </a:lnTo>
                <a:lnTo>
                  <a:pt x="315658" y="569168"/>
                </a:lnTo>
                <a:lnTo>
                  <a:pt x="330342" y="563569"/>
                </a:lnTo>
                <a:lnTo>
                  <a:pt x="411324" y="529889"/>
                </a:lnTo>
                <a:lnTo>
                  <a:pt x="442602" y="515462"/>
                </a:lnTo>
                <a:lnTo>
                  <a:pt x="487725" y="493582"/>
                </a:lnTo>
                <a:lnTo>
                  <a:pt x="501334" y="486261"/>
                </a:lnTo>
                <a:lnTo>
                  <a:pt x="514079" y="478934"/>
                </a:lnTo>
                <a:lnTo>
                  <a:pt x="526245" y="471602"/>
                </a:lnTo>
                <a:lnTo>
                  <a:pt x="539250" y="463043"/>
                </a:lnTo>
                <a:lnTo>
                  <a:pt x="603903" y="418091"/>
                </a:lnTo>
                <a:lnTo>
                  <a:pt x="626889" y="399297"/>
                </a:lnTo>
                <a:lnTo>
                  <a:pt x="638157" y="389146"/>
                </a:lnTo>
                <a:lnTo>
                  <a:pt x="660465" y="371342"/>
                </a:lnTo>
                <a:lnTo>
                  <a:pt x="681392" y="354049"/>
                </a:lnTo>
                <a:lnTo>
                  <a:pt x="690397" y="344299"/>
                </a:lnTo>
                <a:lnTo>
                  <a:pt x="698849" y="334129"/>
                </a:lnTo>
                <a:lnTo>
                  <a:pt x="706930" y="323678"/>
                </a:lnTo>
                <a:lnTo>
                  <a:pt x="714764" y="313040"/>
                </a:lnTo>
                <a:lnTo>
                  <a:pt x="722434" y="302277"/>
                </a:lnTo>
                <a:lnTo>
                  <a:pt x="728771" y="291432"/>
                </a:lnTo>
                <a:lnTo>
                  <a:pt x="734219" y="280531"/>
                </a:lnTo>
                <a:lnTo>
                  <a:pt x="739075" y="269593"/>
                </a:lnTo>
                <a:lnTo>
                  <a:pt x="744759" y="258631"/>
                </a:lnTo>
                <a:lnTo>
                  <a:pt x="750995" y="247652"/>
                </a:lnTo>
                <a:lnTo>
                  <a:pt x="757599" y="236663"/>
                </a:lnTo>
                <a:lnTo>
                  <a:pt x="762003" y="221995"/>
                </a:lnTo>
                <a:lnTo>
                  <a:pt x="764938" y="204876"/>
                </a:lnTo>
                <a:lnTo>
                  <a:pt x="766895" y="186122"/>
                </a:lnTo>
                <a:lnTo>
                  <a:pt x="766976" y="169949"/>
                </a:lnTo>
                <a:lnTo>
                  <a:pt x="765807" y="155496"/>
                </a:lnTo>
                <a:lnTo>
                  <a:pt x="763804" y="142190"/>
                </a:lnTo>
                <a:lnTo>
                  <a:pt x="758798" y="128426"/>
                </a:lnTo>
                <a:lnTo>
                  <a:pt x="751790" y="114356"/>
                </a:lnTo>
                <a:lnTo>
                  <a:pt x="743447" y="100081"/>
                </a:lnTo>
                <a:lnTo>
                  <a:pt x="735439" y="88118"/>
                </a:lnTo>
                <a:lnTo>
                  <a:pt x="727652" y="77696"/>
                </a:lnTo>
                <a:lnTo>
                  <a:pt x="711253" y="59590"/>
                </a:lnTo>
                <a:lnTo>
                  <a:pt x="691728" y="43386"/>
                </a:lnTo>
                <a:lnTo>
                  <a:pt x="680160" y="35639"/>
                </a:lnTo>
                <a:lnTo>
                  <a:pt x="667554" y="28028"/>
                </a:lnTo>
                <a:lnTo>
                  <a:pt x="654255" y="20506"/>
                </a:lnTo>
                <a:lnTo>
                  <a:pt x="640496" y="15492"/>
                </a:lnTo>
                <a:lnTo>
                  <a:pt x="626429" y="12149"/>
                </a:lnTo>
                <a:lnTo>
                  <a:pt x="612157" y="9921"/>
                </a:lnTo>
                <a:lnTo>
                  <a:pt x="597748" y="7212"/>
                </a:lnTo>
                <a:lnTo>
                  <a:pt x="568688" y="939"/>
                </a:lnTo>
                <a:lnTo>
                  <a:pt x="552863" y="0"/>
                </a:lnTo>
                <a:lnTo>
                  <a:pt x="536196" y="598"/>
                </a:lnTo>
                <a:lnTo>
                  <a:pt x="518967" y="2220"/>
                </a:lnTo>
                <a:lnTo>
                  <a:pt x="501363" y="4524"/>
                </a:lnTo>
                <a:lnTo>
                  <a:pt x="483510" y="7285"/>
                </a:lnTo>
                <a:lnTo>
                  <a:pt x="447359" y="13614"/>
                </a:lnTo>
                <a:lnTo>
                  <a:pt x="410900" y="20505"/>
                </a:lnTo>
                <a:lnTo>
                  <a:pt x="392614" y="25280"/>
                </a:lnTo>
                <a:lnTo>
                  <a:pt x="374305" y="30909"/>
                </a:lnTo>
                <a:lnTo>
                  <a:pt x="355981" y="37109"/>
                </a:lnTo>
                <a:lnTo>
                  <a:pt x="319309" y="50524"/>
                </a:lnTo>
                <a:lnTo>
                  <a:pt x="300965" y="57527"/>
                </a:lnTo>
                <a:lnTo>
                  <a:pt x="283841" y="65866"/>
                </a:lnTo>
                <a:lnTo>
                  <a:pt x="267532" y="75096"/>
                </a:lnTo>
                <a:lnTo>
                  <a:pt x="200346" y="116283"/>
                </a:lnTo>
                <a:lnTo>
                  <a:pt x="184951" y="128284"/>
                </a:lnTo>
                <a:lnTo>
                  <a:pt x="171017" y="141178"/>
                </a:lnTo>
                <a:lnTo>
                  <a:pt x="158058" y="154668"/>
                </a:lnTo>
                <a:lnTo>
                  <a:pt x="144524" y="167332"/>
                </a:lnTo>
                <a:lnTo>
                  <a:pt x="130607" y="179445"/>
                </a:lnTo>
                <a:lnTo>
                  <a:pt x="116435" y="191191"/>
                </a:lnTo>
                <a:lnTo>
                  <a:pt x="103317" y="203916"/>
                </a:lnTo>
                <a:lnTo>
                  <a:pt x="90901" y="217293"/>
                </a:lnTo>
                <a:lnTo>
                  <a:pt x="78953" y="231105"/>
                </a:lnTo>
                <a:lnTo>
                  <a:pt x="68541" y="245207"/>
                </a:lnTo>
                <a:lnTo>
                  <a:pt x="59153" y="259503"/>
                </a:lnTo>
                <a:lnTo>
                  <a:pt x="50446" y="273927"/>
                </a:lnTo>
                <a:lnTo>
                  <a:pt x="42196" y="288437"/>
                </a:lnTo>
                <a:lnTo>
                  <a:pt x="26502" y="317611"/>
                </a:lnTo>
                <a:lnTo>
                  <a:pt x="20115" y="331018"/>
                </a:lnTo>
                <a:lnTo>
                  <a:pt x="14634" y="343627"/>
                </a:lnTo>
                <a:lnTo>
                  <a:pt x="9756" y="355704"/>
                </a:lnTo>
                <a:lnTo>
                  <a:pt x="6504" y="371096"/>
                </a:lnTo>
                <a:lnTo>
                  <a:pt x="4336" y="388698"/>
                </a:lnTo>
                <a:lnTo>
                  <a:pt x="2891" y="407774"/>
                </a:lnTo>
                <a:lnTo>
                  <a:pt x="5598" y="424162"/>
                </a:lnTo>
                <a:lnTo>
                  <a:pt x="11073" y="438758"/>
                </a:lnTo>
                <a:lnTo>
                  <a:pt x="18393" y="452159"/>
                </a:lnTo>
                <a:lnTo>
                  <a:pt x="29391" y="463540"/>
                </a:lnTo>
                <a:lnTo>
                  <a:pt x="42841" y="473574"/>
                </a:lnTo>
                <a:lnTo>
                  <a:pt x="57924" y="482711"/>
                </a:lnTo>
                <a:lnTo>
                  <a:pt x="72874" y="488802"/>
                </a:lnTo>
                <a:lnTo>
                  <a:pt x="87735" y="492862"/>
                </a:lnTo>
                <a:lnTo>
                  <a:pt x="102536" y="495570"/>
                </a:lnTo>
                <a:lnTo>
                  <a:pt x="116074" y="498598"/>
                </a:lnTo>
                <a:lnTo>
                  <a:pt x="128770" y="501840"/>
                </a:lnTo>
                <a:lnTo>
                  <a:pt x="140904" y="505225"/>
                </a:lnTo>
                <a:lnTo>
                  <a:pt x="155111" y="507482"/>
                </a:lnTo>
                <a:lnTo>
                  <a:pt x="170700" y="508987"/>
                </a:lnTo>
                <a:lnTo>
                  <a:pt x="187210" y="509989"/>
                </a:lnTo>
                <a:lnTo>
                  <a:pt x="203111" y="509435"/>
                </a:lnTo>
                <a:lnTo>
                  <a:pt x="218605" y="507841"/>
                </a:lnTo>
                <a:lnTo>
                  <a:pt x="233829" y="505555"/>
                </a:lnTo>
                <a:lnTo>
                  <a:pt x="250096" y="504032"/>
                </a:lnTo>
                <a:lnTo>
                  <a:pt x="267058" y="503016"/>
                </a:lnTo>
                <a:lnTo>
                  <a:pt x="300995" y="501887"/>
                </a:lnTo>
                <a:lnTo>
                  <a:pt x="332391" y="501385"/>
                </a:lnTo>
                <a:lnTo>
                  <a:pt x="347615" y="500028"/>
                </a:lnTo>
                <a:lnTo>
                  <a:pt x="362658" y="497900"/>
                </a:lnTo>
                <a:lnTo>
                  <a:pt x="377581" y="495257"/>
                </a:lnTo>
                <a:lnTo>
                  <a:pt x="392424" y="492272"/>
                </a:lnTo>
                <a:lnTo>
                  <a:pt x="421967" y="485693"/>
                </a:lnTo>
                <a:lnTo>
                  <a:pt x="435473" y="482225"/>
                </a:lnTo>
                <a:lnTo>
                  <a:pt x="448147" y="478690"/>
                </a:lnTo>
                <a:lnTo>
                  <a:pt x="460267" y="475110"/>
                </a:lnTo>
                <a:lnTo>
                  <a:pt x="474465" y="470276"/>
                </a:lnTo>
                <a:lnTo>
                  <a:pt x="572601" y="4349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2654740" y="638670"/>
            <a:ext cx="848520" cy="153201"/>
          </a:xfrm>
          <a:custGeom>
            <a:avLst/>
            <a:gdLst/>
            <a:ahLst/>
            <a:cxnLst/>
            <a:rect l="0" t="0" r="0" b="0"/>
            <a:pathLst>
              <a:path w="848520" h="153201">
                <a:moveTo>
                  <a:pt x="0" y="0"/>
                </a:moveTo>
                <a:lnTo>
                  <a:pt x="17537" y="5846"/>
                </a:lnTo>
                <a:lnTo>
                  <a:pt x="39198" y="8716"/>
                </a:lnTo>
                <a:lnTo>
                  <a:pt x="65138" y="11215"/>
                </a:lnTo>
                <a:lnTo>
                  <a:pt x="78907" y="13594"/>
                </a:lnTo>
                <a:lnTo>
                  <a:pt x="92980" y="16404"/>
                </a:lnTo>
                <a:lnTo>
                  <a:pt x="110927" y="18277"/>
                </a:lnTo>
                <a:lnTo>
                  <a:pt x="131456" y="19526"/>
                </a:lnTo>
                <a:lnTo>
                  <a:pt x="174658" y="20913"/>
                </a:lnTo>
                <a:lnTo>
                  <a:pt x="255502" y="21804"/>
                </a:lnTo>
                <a:lnTo>
                  <a:pt x="335955" y="21980"/>
                </a:lnTo>
                <a:lnTo>
                  <a:pt x="356108" y="23218"/>
                </a:lnTo>
                <a:lnTo>
                  <a:pt x="376885" y="25267"/>
                </a:lnTo>
                <a:lnTo>
                  <a:pt x="398078" y="27856"/>
                </a:lnTo>
                <a:lnTo>
                  <a:pt x="419547" y="29582"/>
                </a:lnTo>
                <a:lnTo>
                  <a:pt x="441201" y="30733"/>
                </a:lnTo>
                <a:lnTo>
                  <a:pt x="484837" y="32012"/>
                </a:lnTo>
                <a:lnTo>
                  <a:pt x="616676" y="32945"/>
                </a:lnTo>
                <a:lnTo>
                  <a:pt x="720921" y="33023"/>
                </a:lnTo>
                <a:lnTo>
                  <a:pt x="738774" y="34250"/>
                </a:lnTo>
                <a:lnTo>
                  <a:pt x="755570" y="36292"/>
                </a:lnTo>
                <a:lnTo>
                  <a:pt x="771662" y="38877"/>
                </a:lnTo>
                <a:lnTo>
                  <a:pt x="786060" y="39376"/>
                </a:lnTo>
                <a:lnTo>
                  <a:pt x="811845" y="36669"/>
                </a:lnTo>
                <a:lnTo>
                  <a:pt x="835541" y="37913"/>
                </a:lnTo>
                <a:lnTo>
                  <a:pt x="848519" y="40097"/>
                </a:lnTo>
                <a:lnTo>
                  <a:pt x="833895" y="36989"/>
                </a:lnTo>
                <a:lnTo>
                  <a:pt x="821431" y="35671"/>
                </a:lnTo>
                <a:lnTo>
                  <a:pt x="807004" y="34792"/>
                </a:lnTo>
                <a:lnTo>
                  <a:pt x="791269" y="34206"/>
                </a:lnTo>
                <a:lnTo>
                  <a:pt x="734048" y="33382"/>
                </a:lnTo>
                <a:lnTo>
                  <a:pt x="589982" y="33065"/>
                </a:lnTo>
                <a:lnTo>
                  <a:pt x="563389" y="34279"/>
                </a:lnTo>
                <a:lnTo>
                  <a:pt x="535872" y="36311"/>
                </a:lnTo>
                <a:lnTo>
                  <a:pt x="507739" y="38889"/>
                </a:lnTo>
                <a:lnTo>
                  <a:pt x="481643" y="41832"/>
                </a:lnTo>
                <a:lnTo>
                  <a:pt x="433071" y="48364"/>
                </a:lnTo>
                <a:lnTo>
                  <a:pt x="409841" y="50595"/>
                </a:lnTo>
                <a:lnTo>
                  <a:pt x="387014" y="52083"/>
                </a:lnTo>
                <a:lnTo>
                  <a:pt x="364454" y="53074"/>
                </a:lnTo>
                <a:lnTo>
                  <a:pt x="343297" y="54959"/>
                </a:lnTo>
                <a:lnTo>
                  <a:pt x="323075" y="57439"/>
                </a:lnTo>
                <a:lnTo>
                  <a:pt x="303476" y="60316"/>
                </a:lnTo>
                <a:lnTo>
                  <a:pt x="285516" y="63457"/>
                </a:lnTo>
                <a:lnTo>
                  <a:pt x="268648" y="66775"/>
                </a:lnTo>
                <a:lnTo>
                  <a:pt x="252509" y="70210"/>
                </a:lnTo>
                <a:lnTo>
                  <a:pt x="251538" y="71277"/>
                </a:lnTo>
                <a:lnTo>
                  <a:pt x="295713" y="68156"/>
                </a:lnTo>
                <a:lnTo>
                  <a:pt x="339832" y="66997"/>
                </a:lnTo>
                <a:lnTo>
                  <a:pt x="692418" y="66072"/>
                </a:lnTo>
                <a:lnTo>
                  <a:pt x="707537" y="67294"/>
                </a:lnTo>
                <a:lnTo>
                  <a:pt x="721287" y="69333"/>
                </a:lnTo>
                <a:lnTo>
                  <a:pt x="734124" y="71916"/>
                </a:lnTo>
                <a:lnTo>
                  <a:pt x="737788" y="74861"/>
                </a:lnTo>
                <a:lnTo>
                  <a:pt x="735336" y="78048"/>
                </a:lnTo>
                <a:lnTo>
                  <a:pt x="728808" y="81396"/>
                </a:lnTo>
                <a:lnTo>
                  <a:pt x="718338" y="84852"/>
                </a:lnTo>
                <a:lnTo>
                  <a:pt x="705241" y="88379"/>
                </a:lnTo>
                <a:lnTo>
                  <a:pt x="690392" y="91954"/>
                </a:lnTo>
                <a:lnTo>
                  <a:pt x="674375" y="94337"/>
                </a:lnTo>
                <a:lnTo>
                  <a:pt x="657580" y="95926"/>
                </a:lnTo>
                <a:lnTo>
                  <a:pt x="640265" y="96986"/>
                </a:lnTo>
                <a:lnTo>
                  <a:pt x="601451" y="98163"/>
                </a:lnTo>
                <a:lnTo>
                  <a:pt x="580823" y="98476"/>
                </a:lnTo>
                <a:lnTo>
                  <a:pt x="559730" y="99909"/>
                </a:lnTo>
                <a:lnTo>
                  <a:pt x="538327" y="102088"/>
                </a:lnTo>
                <a:lnTo>
                  <a:pt x="516717" y="104764"/>
                </a:lnTo>
                <a:lnTo>
                  <a:pt x="473130" y="111000"/>
                </a:lnTo>
                <a:lnTo>
                  <a:pt x="430511" y="117850"/>
                </a:lnTo>
                <a:lnTo>
                  <a:pt x="391178" y="124972"/>
                </a:lnTo>
                <a:lnTo>
                  <a:pt x="373348" y="127361"/>
                </a:lnTo>
                <a:lnTo>
                  <a:pt x="356567" y="128954"/>
                </a:lnTo>
                <a:lnTo>
                  <a:pt x="340486" y="130015"/>
                </a:lnTo>
                <a:lnTo>
                  <a:pt x="324871" y="133170"/>
                </a:lnTo>
                <a:lnTo>
                  <a:pt x="309568" y="137720"/>
                </a:lnTo>
                <a:lnTo>
                  <a:pt x="294471" y="143201"/>
                </a:lnTo>
                <a:lnTo>
                  <a:pt x="290524" y="146855"/>
                </a:lnTo>
                <a:lnTo>
                  <a:pt x="294010" y="149290"/>
                </a:lnTo>
                <a:lnTo>
                  <a:pt x="312974" y="151997"/>
                </a:lnTo>
                <a:lnTo>
                  <a:pt x="337715" y="153200"/>
                </a:lnTo>
                <a:lnTo>
                  <a:pt x="351165" y="152297"/>
                </a:lnTo>
                <a:lnTo>
                  <a:pt x="365025" y="150471"/>
                </a:lnTo>
                <a:lnTo>
                  <a:pt x="379159" y="148031"/>
                </a:lnTo>
                <a:lnTo>
                  <a:pt x="395923" y="146404"/>
                </a:lnTo>
                <a:lnTo>
                  <a:pt x="414440" y="145320"/>
                </a:lnTo>
                <a:lnTo>
                  <a:pt x="453367" y="144114"/>
                </a:lnTo>
                <a:lnTo>
                  <a:pt x="546674" y="143277"/>
                </a:lnTo>
                <a:lnTo>
                  <a:pt x="737775" y="1431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8325694" y="507119"/>
            <a:ext cx="701824" cy="175598"/>
          </a:xfrm>
          <a:custGeom>
            <a:avLst/>
            <a:gdLst/>
            <a:ahLst/>
            <a:cxnLst/>
            <a:rect l="0" t="0" r="0" b="0"/>
            <a:pathLst>
              <a:path w="701824" h="175598">
                <a:moveTo>
                  <a:pt x="0" y="21435"/>
                </a:moveTo>
                <a:lnTo>
                  <a:pt x="17537" y="15590"/>
                </a:lnTo>
                <a:lnTo>
                  <a:pt x="28820" y="12644"/>
                </a:lnTo>
                <a:lnTo>
                  <a:pt x="57671" y="6109"/>
                </a:lnTo>
                <a:lnTo>
                  <a:pt x="72706" y="3877"/>
                </a:lnTo>
                <a:lnTo>
                  <a:pt x="87623" y="2389"/>
                </a:lnTo>
                <a:lnTo>
                  <a:pt x="102462" y="1397"/>
                </a:lnTo>
                <a:lnTo>
                  <a:pt x="118471" y="735"/>
                </a:lnTo>
                <a:lnTo>
                  <a:pt x="152574" y="0"/>
                </a:lnTo>
                <a:lnTo>
                  <a:pt x="171456" y="1028"/>
                </a:lnTo>
                <a:lnTo>
                  <a:pt x="191385" y="2936"/>
                </a:lnTo>
                <a:lnTo>
                  <a:pt x="212011" y="5432"/>
                </a:lnTo>
                <a:lnTo>
                  <a:pt x="233104" y="7096"/>
                </a:lnTo>
                <a:lnTo>
                  <a:pt x="254507" y="8205"/>
                </a:lnTo>
                <a:lnTo>
                  <a:pt x="276116" y="8945"/>
                </a:lnTo>
                <a:lnTo>
                  <a:pt x="299087" y="10661"/>
                </a:lnTo>
                <a:lnTo>
                  <a:pt x="322965" y="13029"/>
                </a:lnTo>
                <a:lnTo>
                  <a:pt x="347449" y="15831"/>
                </a:lnTo>
                <a:lnTo>
                  <a:pt x="394229" y="22207"/>
                </a:lnTo>
                <a:lnTo>
                  <a:pt x="484076" y="36270"/>
                </a:lnTo>
                <a:lnTo>
                  <a:pt x="505020" y="38666"/>
                </a:lnTo>
                <a:lnTo>
                  <a:pt x="525100" y="40264"/>
                </a:lnTo>
                <a:lnTo>
                  <a:pt x="544604" y="41329"/>
                </a:lnTo>
                <a:lnTo>
                  <a:pt x="563725" y="43262"/>
                </a:lnTo>
                <a:lnTo>
                  <a:pt x="582590" y="45775"/>
                </a:lnTo>
                <a:lnTo>
                  <a:pt x="601283" y="48673"/>
                </a:lnTo>
                <a:lnTo>
                  <a:pt x="618639" y="50605"/>
                </a:lnTo>
                <a:lnTo>
                  <a:pt x="635105" y="51894"/>
                </a:lnTo>
                <a:lnTo>
                  <a:pt x="650975" y="52752"/>
                </a:lnTo>
                <a:lnTo>
                  <a:pt x="681660" y="53707"/>
                </a:lnTo>
                <a:lnTo>
                  <a:pt x="696695" y="53961"/>
                </a:lnTo>
                <a:lnTo>
                  <a:pt x="701823" y="52907"/>
                </a:lnTo>
                <a:lnTo>
                  <a:pt x="700349" y="50981"/>
                </a:lnTo>
                <a:lnTo>
                  <a:pt x="684435" y="45578"/>
                </a:lnTo>
                <a:lnTo>
                  <a:pt x="671628" y="42425"/>
                </a:lnTo>
                <a:lnTo>
                  <a:pt x="656971" y="39099"/>
                </a:lnTo>
                <a:lnTo>
                  <a:pt x="641083" y="36882"/>
                </a:lnTo>
                <a:lnTo>
                  <a:pt x="624373" y="35403"/>
                </a:lnTo>
                <a:lnTo>
                  <a:pt x="607116" y="34418"/>
                </a:lnTo>
                <a:lnTo>
                  <a:pt x="588270" y="32537"/>
                </a:lnTo>
                <a:lnTo>
                  <a:pt x="568365" y="30060"/>
                </a:lnTo>
                <a:lnTo>
                  <a:pt x="547754" y="27185"/>
                </a:lnTo>
                <a:lnTo>
                  <a:pt x="526672" y="25269"/>
                </a:lnTo>
                <a:lnTo>
                  <a:pt x="505277" y="23991"/>
                </a:lnTo>
                <a:lnTo>
                  <a:pt x="483672" y="23139"/>
                </a:lnTo>
                <a:lnTo>
                  <a:pt x="436828" y="22193"/>
                </a:lnTo>
                <a:lnTo>
                  <a:pt x="342815" y="21585"/>
                </a:lnTo>
                <a:lnTo>
                  <a:pt x="320306" y="22759"/>
                </a:lnTo>
                <a:lnTo>
                  <a:pt x="297960" y="24765"/>
                </a:lnTo>
                <a:lnTo>
                  <a:pt x="275721" y="27325"/>
                </a:lnTo>
                <a:lnTo>
                  <a:pt x="253554" y="29033"/>
                </a:lnTo>
                <a:lnTo>
                  <a:pt x="231435" y="30171"/>
                </a:lnTo>
                <a:lnTo>
                  <a:pt x="189729" y="31435"/>
                </a:lnTo>
                <a:lnTo>
                  <a:pt x="123077" y="32247"/>
                </a:lnTo>
                <a:lnTo>
                  <a:pt x="107745" y="32314"/>
                </a:lnTo>
                <a:lnTo>
                  <a:pt x="93854" y="33582"/>
                </a:lnTo>
                <a:lnTo>
                  <a:pt x="80921" y="35650"/>
                </a:lnTo>
                <a:lnTo>
                  <a:pt x="68630" y="38253"/>
                </a:lnTo>
                <a:lnTo>
                  <a:pt x="65329" y="39988"/>
                </a:lnTo>
                <a:lnTo>
                  <a:pt x="68023" y="41145"/>
                </a:lnTo>
                <a:lnTo>
                  <a:pt x="84067" y="42430"/>
                </a:lnTo>
                <a:lnTo>
                  <a:pt x="107511" y="43002"/>
                </a:lnTo>
                <a:lnTo>
                  <a:pt x="121838" y="44377"/>
                </a:lnTo>
                <a:lnTo>
                  <a:pt x="137507" y="46518"/>
                </a:lnTo>
                <a:lnTo>
                  <a:pt x="154070" y="49169"/>
                </a:lnTo>
                <a:lnTo>
                  <a:pt x="171230" y="50936"/>
                </a:lnTo>
                <a:lnTo>
                  <a:pt x="188787" y="52114"/>
                </a:lnTo>
                <a:lnTo>
                  <a:pt x="206610" y="52899"/>
                </a:lnTo>
                <a:lnTo>
                  <a:pt x="245988" y="53772"/>
                </a:lnTo>
                <a:lnTo>
                  <a:pt x="266766" y="54005"/>
                </a:lnTo>
                <a:lnTo>
                  <a:pt x="286736" y="55383"/>
                </a:lnTo>
                <a:lnTo>
                  <a:pt x="306167" y="57526"/>
                </a:lnTo>
                <a:lnTo>
                  <a:pt x="325239" y="60178"/>
                </a:lnTo>
                <a:lnTo>
                  <a:pt x="362743" y="66387"/>
                </a:lnTo>
                <a:lnTo>
                  <a:pt x="381308" y="69756"/>
                </a:lnTo>
                <a:lnTo>
                  <a:pt x="398579" y="72002"/>
                </a:lnTo>
                <a:lnTo>
                  <a:pt x="414987" y="73499"/>
                </a:lnTo>
                <a:lnTo>
                  <a:pt x="430820" y="74497"/>
                </a:lnTo>
                <a:lnTo>
                  <a:pt x="445045" y="76386"/>
                </a:lnTo>
                <a:lnTo>
                  <a:pt x="458200" y="78869"/>
                </a:lnTo>
                <a:lnTo>
                  <a:pt x="470640" y="81747"/>
                </a:lnTo>
                <a:lnTo>
                  <a:pt x="471593" y="83667"/>
                </a:lnTo>
                <a:lnTo>
                  <a:pt x="453074" y="85799"/>
                </a:lnTo>
                <a:lnTo>
                  <a:pt x="439082" y="85144"/>
                </a:lnTo>
                <a:lnTo>
                  <a:pt x="423637" y="83484"/>
                </a:lnTo>
                <a:lnTo>
                  <a:pt x="407222" y="81154"/>
                </a:lnTo>
                <a:lnTo>
                  <a:pt x="388938" y="79600"/>
                </a:lnTo>
                <a:lnTo>
                  <a:pt x="369407" y="78565"/>
                </a:lnTo>
                <a:lnTo>
                  <a:pt x="328131" y="77414"/>
                </a:lnTo>
                <a:lnTo>
                  <a:pt x="285316" y="76902"/>
                </a:lnTo>
                <a:lnTo>
                  <a:pt x="263621" y="75543"/>
                </a:lnTo>
                <a:lnTo>
                  <a:pt x="241817" y="73412"/>
                </a:lnTo>
                <a:lnTo>
                  <a:pt x="219940" y="70769"/>
                </a:lnTo>
                <a:lnTo>
                  <a:pt x="200461" y="70230"/>
                </a:lnTo>
                <a:lnTo>
                  <a:pt x="182581" y="71094"/>
                </a:lnTo>
                <a:lnTo>
                  <a:pt x="165767" y="72894"/>
                </a:lnTo>
                <a:lnTo>
                  <a:pt x="149663" y="74094"/>
                </a:lnTo>
                <a:lnTo>
                  <a:pt x="134034" y="74894"/>
                </a:lnTo>
                <a:lnTo>
                  <a:pt x="103617" y="75782"/>
                </a:lnTo>
                <a:lnTo>
                  <a:pt x="73785" y="76177"/>
                </a:lnTo>
                <a:lnTo>
                  <a:pt x="67542" y="77506"/>
                </a:lnTo>
                <a:lnTo>
                  <a:pt x="67051" y="79615"/>
                </a:lnTo>
                <a:lnTo>
                  <a:pt x="70395" y="82245"/>
                </a:lnTo>
                <a:lnTo>
                  <a:pt x="81188" y="85222"/>
                </a:lnTo>
                <a:lnTo>
                  <a:pt x="96948" y="88430"/>
                </a:lnTo>
                <a:lnTo>
                  <a:pt x="153523" y="98790"/>
                </a:lnTo>
                <a:lnTo>
                  <a:pt x="191807" y="105979"/>
                </a:lnTo>
                <a:lnTo>
                  <a:pt x="233292" y="113253"/>
                </a:lnTo>
                <a:lnTo>
                  <a:pt x="253408" y="118129"/>
                </a:lnTo>
                <a:lnTo>
                  <a:pt x="272936" y="123826"/>
                </a:lnTo>
                <a:lnTo>
                  <a:pt x="292073" y="130072"/>
                </a:lnTo>
                <a:lnTo>
                  <a:pt x="310949" y="135459"/>
                </a:lnTo>
                <a:lnTo>
                  <a:pt x="329650" y="140274"/>
                </a:lnTo>
                <a:lnTo>
                  <a:pt x="348235" y="144707"/>
                </a:lnTo>
                <a:lnTo>
                  <a:pt x="366742" y="150110"/>
                </a:lnTo>
                <a:lnTo>
                  <a:pt x="385198" y="156159"/>
                </a:lnTo>
                <a:lnTo>
                  <a:pt x="440463" y="1755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184258" y="1046816"/>
            <a:ext cx="1575469" cy="869196"/>
            <a:chOff x="184258" y="1046816"/>
            <a:chExt cx="1575469" cy="869196"/>
          </a:xfrm>
        </p:grpSpPr>
        <p:sp>
          <p:nvSpPr>
            <p:cNvPr id="110" name="Freeform 109"/>
            <p:cNvSpPr/>
            <p:nvPr/>
          </p:nvSpPr>
          <p:spPr>
            <a:xfrm>
              <a:off x="848844" y="1211271"/>
              <a:ext cx="193169" cy="281818"/>
            </a:xfrm>
            <a:custGeom>
              <a:avLst/>
              <a:gdLst/>
              <a:ahLst/>
              <a:cxnLst/>
              <a:rect l="0" t="0" r="0" b="0"/>
              <a:pathLst>
                <a:path w="193169" h="281818">
                  <a:moveTo>
                    <a:pt x="121127" y="0"/>
                  </a:moveTo>
                  <a:lnTo>
                    <a:pt x="109436" y="11691"/>
                  </a:lnTo>
                  <a:lnTo>
                    <a:pt x="102321" y="20029"/>
                  </a:lnTo>
                  <a:lnTo>
                    <a:pt x="84628" y="42345"/>
                  </a:lnTo>
                  <a:lnTo>
                    <a:pt x="75995" y="52700"/>
                  </a:lnTo>
                  <a:lnTo>
                    <a:pt x="67792" y="62050"/>
                  </a:lnTo>
                  <a:lnTo>
                    <a:pt x="59877" y="70731"/>
                  </a:lnTo>
                  <a:lnTo>
                    <a:pt x="52153" y="80189"/>
                  </a:lnTo>
                  <a:lnTo>
                    <a:pt x="44557" y="90165"/>
                  </a:lnTo>
                  <a:lnTo>
                    <a:pt x="37046" y="100486"/>
                  </a:lnTo>
                  <a:lnTo>
                    <a:pt x="35709" y="109813"/>
                  </a:lnTo>
                  <a:lnTo>
                    <a:pt x="38488" y="118479"/>
                  </a:lnTo>
                  <a:lnTo>
                    <a:pt x="44011" y="126703"/>
                  </a:lnTo>
                  <a:lnTo>
                    <a:pt x="53811" y="133409"/>
                  </a:lnTo>
                  <a:lnTo>
                    <a:pt x="66462" y="139103"/>
                  </a:lnTo>
                  <a:lnTo>
                    <a:pt x="119030" y="157033"/>
                  </a:lnTo>
                  <a:lnTo>
                    <a:pt x="131964" y="162194"/>
                  </a:lnTo>
                  <a:lnTo>
                    <a:pt x="145481" y="168081"/>
                  </a:lnTo>
                  <a:lnTo>
                    <a:pt x="159386" y="174453"/>
                  </a:lnTo>
                  <a:lnTo>
                    <a:pt x="171103" y="182371"/>
                  </a:lnTo>
                  <a:lnTo>
                    <a:pt x="181362" y="191321"/>
                  </a:lnTo>
                  <a:lnTo>
                    <a:pt x="190648" y="200958"/>
                  </a:lnTo>
                  <a:lnTo>
                    <a:pt x="193168" y="211053"/>
                  </a:lnTo>
                  <a:lnTo>
                    <a:pt x="191177" y="221453"/>
                  </a:lnTo>
                  <a:lnTo>
                    <a:pt x="186180" y="232058"/>
                  </a:lnTo>
                  <a:lnTo>
                    <a:pt x="177954" y="241574"/>
                  </a:lnTo>
                  <a:lnTo>
                    <a:pt x="167577" y="250366"/>
                  </a:lnTo>
                  <a:lnTo>
                    <a:pt x="155764" y="258673"/>
                  </a:lnTo>
                  <a:lnTo>
                    <a:pt x="140548" y="265436"/>
                  </a:lnTo>
                  <a:lnTo>
                    <a:pt x="123063" y="271167"/>
                  </a:lnTo>
                  <a:lnTo>
                    <a:pt x="104065" y="276212"/>
                  </a:lnTo>
                  <a:lnTo>
                    <a:pt x="86506" y="279575"/>
                  </a:lnTo>
                  <a:lnTo>
                    <a:pt x="69906" y="281817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25925" y="1211271"/>
              <a:ext cx="253267" cy="11013"/>
            </a:xfrm>
            <a:custGeom>
              <a:avLst/>
              <a:gdLst/>
              <a:ahLst/>
              <a:cxnLst/>
              <a:rect l="0" t="0" r="0" b="0"/>
              <a:pathLst>
                <a:path w="253267" h="11013">
                  <a:moveTo>
                    <a:pt x="0" y="11012"/>
                  </a:moveTo>
                  <a:lnTo>
                    <a:pt x="35074" y="11012"/>
                  </a:lnTo>
                  <a:lnTo>
                    <a:pt x="49076" y="9788"/>
                  </a:lnTo>
                  <a:lnTo>
                    <a:pt x="62082" y="7749"/>
                  </a:lnTo>
                  <a:lnTo>
                    <a:pt x="74422" y="5166"/>
                  </a:lnTo>
                  <a:lnTo>
                    <a:pt x="87544" y="3444"/>
                  </a:lnTo>
                  <a:lnTo>
                    <a:pt x="101185" y="2296"/>
                  </a:lnTo>
                  <a:lnTo>
                    <a:pt x="115173" y="1531"/>
                  </a:lnTo>
                  <a:lnTo>
                    <a:pt x="150292" y="680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191909" y="1222283"/>
              <a:ext cx="264336" cy="266594"/>
            </a:xfrm>
            <a:custGeom>
              <a:avLst/>
              <a:gdLst/>
              <a:ahLst/>
              <a:cxnLst/>
              <a:rect l="0" t="0" r="0" b="0"/>
              <a:pathLst>
                <a:path w="264336" h="266594">
                  <a:moveTo>
                    <a:pt x="97397" y="22023"/>
                  </a:moveTo>
                  <a:lnTo>
                    <a:pt x="85706" y="45405"/>
                  </a:lnTo>
                  <a:lnTo>
                    <a:pt x="79815" y="55964"/>
                  </a:lnTo>
                  <a:lnTo>
                    <a:pt x="73441" y="66673"/>
                  </a:lnTo>
                  <a:lnTo>
                    <a:pt x="39783" y="121926"/>
                  </a:lnTo>
                  <a:lnTo>
                    <a:pt x="32070" y="136342"/>
                  </a:lnTo>
                  <a:lnTo>
                    <a:pt x="25705" y="149623"/>
                  </a:lnTo>
                  <a:lnTo>
                    <a:pt x="20239" y="162147"/>
                  </a:lnTo>
                  <a:lnTo>
                    <a:pt x="7639" y="189114"/>
                  </a:lnTo>
                  <a:lnTo>
                    <a:pt x="853" y="203157"/>
                  </a:lnTo>
                  <a:lnTo>
                    <a:pt x="0" y="216189"/>
                  </a:lnTo>
                  <a:lnTo>
                    <a:pt x="3102" y="228548"/>
                  </a:lnTo>
                  <a:lnTo>
                    <a:pt x="8840" y="240458"/>
                  </a:lnTo>
                  <a:lnTo>
                    <a:pt x="18783" y="249621"/>
                  </a:lnTo>
                  <a:lnTo>
                    <a:pt x="31529" y="256954"/>
                  </a:lnTo>
                  <a:lnTo>
                    <a:pt x="46144" y="263065"/>
                  </a:lnTo>
                  <a:lnTo>
                    <a:pt x="63229" y="265916"/>
                  </a:lnTo>
                  <a:lnTo>
                    <a:pt x="81959" y="266593"/>
                  </a:lnTo>
                  <a:lnTo>
                    <a:pt x="101788" y="265821"/>
                  </a:lnTo>
                  <a:lnTo>
                    <a:pt x="118677" y="262860"/>
                  </a:lnTo>
                  <a:lnTo>
                    <a:pt x="133607" y="258438"/>
                  </a:lnTo>
                  <a:lnTo>
                    <a:pt x="147231" y="253044"/>
                  </a:lnTo>
                  <a:lnTo>
                    <a:pt x="172156" y="243787"/>
                  </a:lnTo>
                  <a:lnTo>
                    <a:pt x="183942" y="239605"/>
                  </a:lnTo>
                  <a:lnTo>
                    <a:pt x="195469" y="234371"/>
                  </a:lnTo>
                  <a:lnTo>
                    <a:pt x="206825" y="228434"/>
                  </a:lnTo>
                  <a:lnTo>
                    <a:pt x="218066" y="222029"/>
                  </a:lnTo>
                  <a:lnTo>
                    <a:pt x="228007" y="214089"/>
                  </a:lnTo>
                  <a:lnTo>
                    <a:pt x="237081" y="205125"/>
                  </a:lnTo>
                  <a:lnTo>
                    <a:pt x="245578" y="195478"/>
                  </a:lnTo>
                  <a:lnTo>
                    <a:pt x="252466" y="182929"/>
                  </a:lnTo>
                  <a:lnTo>
                    <a:pt x="258281" y="168446"/>
                  </a:lnTo>
                  <a:lnTo>
                    <a:pt x="263382" y="152673"/>
                  </a:lnTo>
                  <a:lnTo>
                    <a:pt x="264335" y="136040"/>
                  </a:lnTo>
                  <a:lnTo>
                    <a:pt x="262523" y="118834"/>
                  </a:lnTo>
                  <a:lnTo>
                    <a:pt x="258869" y="101246"/>
                  </a:lnTo>
                  <a:lnTo>
                    <a:pt x="253985" y="87073"/>
                  </a:lnTo>
                  <a:lnTo>
                    <a:pt x="248283" y="75178"/>
                  </a:lnTo>
                  <a:lnTo>
                    <a:pt x="242034" y="64801"/>
                  </a:lnTo>
                  <a:lnTo>
                    <a:pt x="232974" y="54212"/>
                  </a:lnTo>
                  <a:lnTo>
                    <a:pt x="222040" y="43482"/>
                  </a:lnTo>
                  <a:lnTo>
                    <a:pt x="209857" y="32659"/>
                  </a:lnTo>
                  <a:lnTo>
                    <a:pt x="198064" y="24219"/>
                  </a:lnTo>
                  <a:lnTo>
                    <a:pt x="186532" y="17370"/>
                  </a:lnTo>
                  <a:lnTo>
                    <a:pt x="15245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74451" y="1255317"/>
              <a:ext cx="217876" cy="185791"/>
            </a:xfrm>
            <a:custGeom>
              <a:avLst/>
              <a:gdLst/>
              <a:ahLst/>
              <a:cxnLst/>
              <a:rect l="0" t="0" r="0" b="0"/>
              <a:pathLst>
                <a:path w="217876" h="185791">
                  <a:moveTo>
                    <a:pt x="154162" y="0"/>
                  </a:moveTo>
                  <a:lnTo>
                    <a:pt x="124934" y="5846"/>
                  </a:lnTo>
                  <a:lnTo>
                    <a:pt x="97533" y="11979"/>
                  </a:lnTo>
                  <a:lnTo>
                    <a:pt x="83375" y="15327"/>
                  </a:lnTo>
                  <a:lnTo>
                    <a:pt x="70265" y="18783"/>
                  </a:lnTo>
                  <a:lnTo>
                    <a:pt x="45911" y="25885"/>
                  </a:lnTo>
                  <a:lnTo>
                    <a:pt x="11564" y="36762"/>
                  </a:lnTo>
                  <a:lnTo>
                    <a:pt x="6486" y="41637"/>
                  </a:lnTo>
                  <a:lnTo>
                    <a:pt x="5547" y="47334"/>
                  </a:lnTo>
                  <a:lnTo>
                    <a:pt x="7369" y="53580"/>
                  </a:lnTo>
                  <a:lnTo>
                    <a:pt x="14701" y="58967"/>
                  </a:lnTo>
                  <a:lnTo>
                    <a:pt x="25706" y="63781"/>
                  </a:lnTo>
                  <a:lnTo>
                    <a:pt x="75633" y="80300"/>
                  </a:lnTo>
                  <a:lnTo>
                    <a:pt x="88351" y="84121"/>
                  </a:lnTo>
                  <a:lnTo>
                    <a:pt x="128409" y="95345"/>
                  </a:lnTo>
                  <a:lnTo>
                    <a:pt x="152504" y="102735"/>
                  </a:lnTo>
                  <a:lnTo>
                    <a:pt x="165292" y="107643"/>
                  </a:lnTo>
                  <a:lnTo>
                    <a:pt x="178711" y="113361"/>
                  </a:lnTo>
                  <a:lnTo>
                    <a:pt x="192551" y="119620"/>
                  </a:lnTo>
                  <a:lnTo>
                    <a:pt x="203001" y="127464"/>
                  </a:lnTo>
                  <a:lnTo>
                    <a:pt x="211192" y="136363"/>
                  </a:lnTo>
                  <a:lnTo>
                    <a:pt x="217875" y="145967"/>
                  </a:lnTo>
                  <a:lnTo>
                    <a:pt x="217437" y="154816"/>
                  </a:lnTo>
                  <a:lnTo>
                    <a:pt x="212251" y="163163"/>
                  </a:lnTo>
                  <a:lnTo>
                    <a:pt x="203899" y="171174"/>
                  </a:lnTo>
                  <a:lnTo>
                    <a:pt x="190991" y="176515"/>
                  </a:lnTo>
                  <a:lnTo>
                    <a:pt x="175044" y="180076"/>
                  </a:lnTo>
                  <a:lnTo>
                    <a:pt x="157072" y="182449"/>
                  </a:lnTo>
                  <a:lnTo>
                    <a:pt x="137749" y="184032"/>
                  </a:lnTo>
                  <a:lnTo>
                    <a:pt x="117526" y="185087"/>
                  </a:lnTo>
                  <a:lnTo>
                    <a:pt x="96704" y="185790"/>
                  </a:lnTo>
                  <a:lnTo>
                    <a:pt x="77928" y="183812"/>
                  </a:lnTo>
                  <a:lnTo>
                    <a:pt x="60516" y="180046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21083" y="1178236"/>
              <a:ext cx="63485" cy="319337"/>
            </a:xfrm>
            <a:custGeom>
              <a:avLst/>
              <a:gdLst/>
              <a:ahLst/>
              <a:cxnLst/>
              <a:rect l="0" t="0" r="0" b="0"/>
              <a:pathLst>
                <a:path w="63485" h="319337">
                  <a:moveTo>
                    <a:pt x="63484" y="0"/>
                  </a:moveTo>
                  <a:lnTo>
                    <a:pt x="51792" y="23383"/>
                  </a:lnTo>
                  <a:lnTo>
                    <a:pt x="47125" y="33942"/>
                  </a:lnTo>
                  <a:lnTo>
                    <a:pt x="42790" y="44651"/>
                  </a:lnTo>
                  <a:lnTo>
                    <a:pt x="38676" y="55461"/>
                  </a:lnTo>
                  <a:lnTo>
                    <a:pt x="34710" y="67562"/>
                  </a:lnTo>
                  <a:lnTo>
                    <a:pt x="30843" y="80523"/>
                  </a:lnTo>
                  <a:lnTo>
                    <a:pt x="23283" y="106752"/>
                  </a:lnTo>
                  <a:lnTo>
                    <a:pt x="15845" y="130644"/>
                  </a:lnTo>
                  <a:lnTo>
                    <a:pt x="13372" y="143378"/>
                  </a:lnTo>
                  <a:lnTo>
                    <a:pt x="11723" y="156761"/>
                  </a:lnTo>
                  <a:lnTo>
                    <a:pt x="10624" y="170577"/>
                  </a:lnTo>
                  <a:lnTo>
                    <a:pt x="8668" y="185905"/>
                  </a:lnTo>
                  <a:lnTo>
                    <a:pt x="6140" y="202241"/>
                  </a:lnTo>
                  <a:lnTo>
                    <a:pt x="3231" y="219250"/>
                  </a:lnTo>
                  <a:lnTo>
                    <a:pt x="1292" y="235483"/>
                  </a:lnTo>
                  <a:lnTo>
                    <a:pt x="0" y="251199"/>
                  </a:lnTo>
                  <a:lnTo>
                    <a:pt x="8426" y="319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95578" y="1178236"/>
              <a:ext cx="33036" cy="275291"/>
            </a:xfrm>
            <a:custGeom>
              <a:avLst/>
              <a:gdLst/>
              <a:ahLst/>
              <a:cxnLst/>
              <a:rect l="0" t="0" r="0" b="0"/>
              <a:pathLst>
                <a:path w="33036" h="275291">
                  <a:moveTo>
                    <a:pt x="33035" y="0"/>
                  </a:moveTo>
                  <a:lnTo>
                    <a:pt x="33035" y="23383"/>
                  </a:lnTo>
                  <a:lnTo>
                    <a:pt x="31811" y="33942"/>
                  </a:lnTo>
                  <a:lnTo>
                    <a:pt x="29772" y="44651"/>
                  </a:lnTo>
                  <a:lnTo>
                    <a:pt x="27189" y="55461"/>
                  </a:lnTo>
                  <a:lnTo>
                    <a:pt x="25467" y="70009"/>
                  </a:lnTo>
                  <a:lnTo>
                    <a:pt x="24319" y="87049"/>
                  </a:lnTo>
                  <a:lnTo>
                    <a:pt x="23554" y="105749"/>
                  </a:lnTo>
                  <a:lnTo>
                    <a:pt x="21820" y="125557"/>
                  </a:lnTo>
                  <a:lnTo>
                    <a:pt x="19441" y="146104"/>
                  </a:lnTo>
                  <a:lnTo>
                    <a:pt x="16631" y="167143"/>
                  </a:lnTo>
                  <a:lnTo>
                    <a:pt x="0" y="2752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84258" y="1046816"/>
              <a:ext cx="1575469" cy="869196"/>
            </a:xfrm>
            <a:custGeom>
              <a:avLst/>
              <a:gdLst/>
              <a:ahLst/>
              <a:cxnLst/>
              <a:rect l="0" t="0" r="0" b="0"/>
              <a:pathLst>
                <a:path w="1575469" h="869196">
                  <a:moveTo>
                    <a:pt x="180077" y="604918"/>
                  </a:moveTo>
                  <a:lnTo>
                    <a:pt x="203460" y="622454"/>
                  </a:lnTo>
                  <a:lnTo>
                    <a:pt x="234516" y="634327"/>
                  </a:lnTo>
                  <a:lnTo>
                    <a:pt x="272789" y="643682"/>
                  </a:lnTo>
                  <a:lnTo>
                    <a:pt x="314269" y="651918"/>
                  </a:lnTo>
                  <a:lnTo>
                    <a:pt x="378894" y="663434"/>
                  </a:lnTo>
                  <a:lnTo>
                    <a:pt x="450381" y="674595"/>
                  </a:lnTo>
                  <a:lnTo>
                    <a:pt x="475289" y="677063"/>
                  </a:lnTo>
                  <a:lnTo>
                    <a:pt x="500459" y="678708"/>
                  </a:lnTo>
                  <a:lnTo>
                    <a:pt x="525804" y="679805"/>
                  </a:lnTo>
                  <a:lnTo>
                    <a:pt x="552489" y="681760"/>
                  </a:lnTo>
                  <a:lnTo>
                    <a:pt x="608240" y="687194"/>
                  </a:lnTo>
                  <a:lnTo>
                    <a:pt x="636810" y="687909"/>
                  </a:lnTo>
                  <a:lnTo>
                    <a:pt x="665645" y="687163"/>
                  </a:lnTo>
                  <a:lnTo>
                    <a:pt x="694656" y="685441"/>
                  </a:lnTo>
                  <a:lnTo>
                    <a:pt x="752992" y="683529"/>
                  </a:lnTo>
                  <a:lnTo>
                    <a:pt x="782252" y="683019"/>
                  </a:lnTo>
                  <a:lnTo>
                    <a:pt x="812770" y="681455"/>
                  </a:lnTo>
                  <a:lnTo>
                    <a:pt x="876043" y="676455"/>
                  </a:lnTo>
                  <a:lnTo>
                    <a:pt x="937607" y="670155"/>
                  </a:lnTo>
                  <a:lnTo>
                    <a:pt x="1145291" y="645245"/>
                  </a:lnTo>
                  <a:lnTo>
                    <a:pt x="1174700" y="639143"/>
                  </a:lnTo>
                  <a:lnTo>
                    <a:pt x="1204094" y="631405"/>
                  </a:lnTo>
                  <a:lnTo>
                    <a:pt x="1260408" y="614243"/>
                  </a:lnTo>
                  <a:lnTo>
                    <a:pt x="1379045" y="575815"/>
                  </a:lnTo>
                  <a:lnTo>
                    <a:pt x="1417284" y="554462"/>
                  </a:lnTo>
                  <a:lnTo>
                    <a:pt x="1481710" y="506723"/>
                  </a:lnTo>
                  <a:lnTo>
                    <a:pt x="1508590" y="484194"/>
                  </a:lnTo>
                  <a:lnTo>
                    <a:pt x="1531549" y="460723"/>
                  </a:lnTo>
                  <a:lnTo>
                    <a:pt x="1549909" y="433978"/>
                  </a:lnTo>
                  <a:lnTo>
                    <a:pt x="1557008" y="419995"/>
                  </a:lnTo>
                  <a:lnTo>
                    <a:pt x="1562963" y="405778"/>
                  </a:lnTo>
                  <a:lnTo>
                    <a:pt x="1568157" y="391407"/>
                  </a:lnTo>
                  <a:lnTo>
                    <a:pt x="1571620" y="376931"/>
                  </a:lnTo>
                  <a:lnTo>
                    <a:pt x="1573929" y="362387"/>
                  </a:lnTo>
                  <a:lnTo>
                    <a:pt x="1575468" y="347797"/>
                  </a:lnTo>
                  <a:lnTo>
                    <a:pt x="1575270" y="333176"/>
                  </a:lnTo>
                  <a:lnTo>
                    <a:pt x="1573915" y="318535"/>
                  </a:lnTo>
                  <a:lnTo>
                    <a:pt x="1571788" y="303881"/>
                  </a:lnTo>
                  <a:lnTo>
                    <a:pt x="1566699" y="289217"/>
                  </a:lnTo>
                  <a:lnTo>
                    <a:pt x="1559637" y="274547"/>
                  </a:lnTo>
                  <a:lnTo>
                    <a:pt x="1551257" y="259873"/>
                  </a:lnTo>
                  <a:lnTo>
                    <a:pt x="1540777" y="245196"/>
                  </a:lnTo>
                  <a:lnTo>
                    <a:pt x="1528897" y="230517"/>
                  </a:lnTo>
                  <a:lnTo>
                    <a:pt x="1516082" y="215838"/>
                  </a:lnTo>
                  <a:lnTo>
                    <a:pt x="1502645" y="201157"/>
                  </a:lnTo>
                  <a:lnTo>
                    <a:pt x="1474664" y="171795"/>
                  </a:lnTo>
                  <a:lnTo>
                    <a:pt x="1439390" y="145694"/>
                  </a:lnTo>
                  <a:lnTo>
                    <a:pt x="1399242" y="121859"/>
                  </a:lnTo>
                  <a:lnTo>
                    <a:pt x="1356928" y="99030"/>
                  </a:lnTo>
                  <a:lnTo>
                    <a:pt x="1310389" y="76649"/>
                  </a:lnTo>
                  <a:lnTo>
                    <a:pt x="1285989" y="65542"/>
                  </a:lnTo>
                  <a:lnTo>
                    <a:pt x="1259933" y="55690"/>
                  </a:lnTo>
                  <a:lnTo>
                    <a:pt x="1232775" y="46676"/>
                  </a:lnTo>
                  <a:lnTo>
                    <a:pt x="1204882" y="38219"/>
                  </a:lnTo>
                  <a:lnTo>
                    <a:pt x="1176498" y="31357"/>
                  </a:lnTo>
                  <a:lnTo>
                    <a:pt x="1147788" y="25560"/>
                  </a:lnTo>
                  <a:lnTo>
                    <a:pt x="1118859" y="20471"/>
                  </a:lnTo>
                  <a:lnTo>
                    <a:pt x="1060615" y="11554"/>
                  </a:lnTo>
                  <a:lnTo>
                    <a:pt x="1031380" y="7463"/>
                  </a:lnTo>
                  <a:lnTo>
                    <a:pt x="1000878" y="4736"/>
                  </a:lnTo>
                  <a:lnTo>
                    <a:pt x="969532" y="2918"/>
                  </a:lnTo>
                  <a:lnTo>
                    <a:pt x="906563" y="898"/>
                  </a:lnTo>
                  <a:lnTo>
                    <a:pt x="845950" y="0"/>
                  </a:lnTo>
                  <a:lnTo>
                    <a:pt x="814859" y="984"/>
                  </a:lnTo>
                  <a:lnTo>
                    <a:pt x="783121" y="2864"/>
                  </a:lnTo>
                  <a:lnTo>
                    <a:pt x="750950" y="5340"/>
                  </a:lnTo>
                  <a:lnTo>
                    <a:pt x="718492" y="9438"/>
                  </a:lnTo>
                  <a:lnTo>
                    <a:pt x="685841" y="14617"/>
                  </a:lnTo>
                  <a:lnTo>
                    <a:pt x="653062" y="20517"/>
                  </a:lnTo>
                  <a:lnTo>
                    <a:pt x="620198" y="28121"/>
                  </a:lnTo>
                  <a:lnTo>
                    <a:pt x="587278" y="36860"/>
                  </a:lnTo>
                  <a:lnTo>
                    <a:pt x="554319" y="46357"/>
                  </a:lnTo>
                  <a:lnTo>
                    <a:pt x="523782" y="57583"/>
                  </a:lnTo>
                  <a:lnTo>
                    <a:pt x="494859" y="69960"/>
                  </a:lnTo>
                  <a:lnTo>
                    <a:pt x="467013" y="83106"/>
                  </a:lnTo>
                  <a:lnTo>
                    <a:pt x="438661" y="95540"/>
                  </a:lnTo>
                  <a:lnTo>
                    <a:pt x="381056" y="119144"/>
                  </a:lnTo>
                  <a:lnTo>
                    <a:pt x="354439" y="133024"/>
                  </a:lnTo>
                  <a:lnTo>
                    <a:pt x="329353" y="148395"/>
                  </a:lnTo>
                  <a:lnTo>
                    <a:pt x="236345" y="211175"/>
                  </a:lnTo>
                  <a:lnTo>
                    <a:pt x="215142" y="227413"/>
                  </a:lnTo>
                  <a:lnTo>
                    <a:pt x="194889" y="244356"/>
                  </a:lnTo>
                  <a:lnTo>
                    <a:pt x="175270" y="261768"/>
                  </a:lnTo>
                  <a:lnTo>
                    <a:pt x="157296" y="279494"/>
                  </a:lnTo>
                  <a:lnTo>
                    <a:pt x="140420" y="297429"/>
                  </a:lnTo>
                  <a:lnTo>
                    <a:pt x="124275" y="315503"/>
                  </a:lnTo>
                  <a:lnTo>
                    <a:pt x="93285" y="351899"/>
                  </a:lnTo>
                  <a:lnTo>
                    <a:pt x="78170" y="370169"/>
                  </a:lnTo>
                  <a:lnTo>
                    <a:pt x="64422" y="389690"/>
                  </a:lnTo>
                  <a:lnTo>
                    <a:pt x="51587" y="410046"/>
                  </a:lnTo>
                  <a:lnTo>
                    <a:pt x="39359" y="430957"/>
                  </a:lnTo>
                  <a:lnTo>
                    <a:pt x="29984" y="451015"/>
                  </a:lnTo>
                  <a:lnTo>
                    <a:pt x="22510" y="470505"/>
                  </a:lnTo>
                  <a:lnTo>
                    <a:pt x="16304" y="489615"/>
                  </a:lnTo>
                  <a:lnTo>
                    <a:pt x="10943" y="507250"/>
                  </a:lnTo>
                  <a:lnTo>
                    <a:pt x="1724" y="539894"/>
                  </a:lnTo>
                  <a:lnTo>
                    <a:pt x="0" y="555451"/>
                  </a:lnTo>
                  <a:lnTo>
                    <a:pt x="74" y="570717"/>
                  </a:lnTo>
                  <a:lnTo>
                    <a:pt x="1347" y="585788"/>
                  </a:lnTo>
                  <a:lnTo>
                    <a:pt x="5866" y="600729"/>
                  </a:lnTo>
                  <a:lnTo>
                    <a:pt x="12549" y="615584"/>
                  </a:lnTo>
                  <a:lnTo>
                    <a:pt x="29763" y="642693"/>
                  </a:lnTo>
                  <a:lnTo>
                    <a:pt x="49649" y="662898"/>
                  </a:lnTo>
                  <a:lnTo>
                    <a:pt x="80510" y="683297"/>
                  </a:lnTo>
                  <a:lnTo>
                    <a:pt x="118696" y="703376"/>
                  </a:lnTo>
                  <a:lnTo>
                    <a:pt x="160138" y="720456"/>
                  </a:lnTo>
                  <a:lnTo>
                    <a:pt x="183913" y="728436"/>
                  </a:lnTo>
                  <a:lnTo>
                    <a:pt x="209552" y="736204"/>
                  </a:lnTo>
                  <a:lnTo>
                    <a:pt x="236432" y="743829"/>
                  </a:lnTo>
                  <a:lnTo>
                    <a:pt x="264141" y="750136"/>
                  </a:lnTo>
                  <a:lnTo>
                    <a:pt x="292401" y="755564"/>
                  </a:lnTo>
                  <a:lnTo>
                    <a:pt x="321029" y="760406"/>
                  </a:lnTo>
                  <a:lnTo>
                    <a:pt x="382202" y="772312"/>
                  </a:lnTo>
                  <a:lnTo>
                    <a:pt x="413931" y="778913"/>
                  </a:lnTo>
                  <a:lnTo>
                    <a:pt x="446096" y="784537"/>
                  </a:lnTo>
                  <a:lnTo>
                    <a:pt x="511198" y="794048"/>
                  </a:lnTo>
                  <a:lnTo>
                    <a:pt x="609757" y="806282"/>
                  </a:lnTo>
                  <a:lnTo>
                    <a:pt x="643939" y="811347"/>
                  </a:lnTo>
                  <a:lnTo>
                    <a:pt x="714546" y="823501"/>
                  </a:lnTo>
                  <a:lnTo>
                    <a:pt x="750503" y="828944"/>
                  </a:lnTo>
                  <a:lnTo>
                    <a:pt x="915194" y="850375"/>
                  </a:lnTo>
                  <a:lnTo>
                    <a:pt x="963572" y="857976"/>
                  </a:lnTo>
                  <a:lnTo>
                    <a:pt x="1027968" y="8691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586619" y="275289"/>
            <a:ext cx="3127262" cy="550579"/>
            <a:chOff x="1586619" y="275289"/>
            <a:chExt cx="3127262" cy="550579"/>
          </a:xfrm>
        </p:grpSpPr>
        <p:sp>
          <p:nvSpPr>
            <p:cNvPr id="2" name="Freeform 1"/>
            <p:cNvSpPr/>
            <p:nvPr/>
          </p:nvSpPr>
          <p:spPr>
            <a:xfrm>
              <a:off x="1641676" y="319335"/>
              <a:ext cx="27347" cy="385578"/>
            </a:xfrm>
            <a:custGeom>
              <a:avLst/>
              <a:gdLst/>
              <a:ahLst/>
              <a:cxnLst/>
              <a:rect l="0" t="0" r="0" b="0"/>
              <a:pathLst>
                <a:path w="27347" h="385578">
                  <a:moveTo>
                    <a:pt x="0" y="0"/>
                  </a:moveTo>
                  <a:lnTo>
                    <a:pt x="5846" y="29228"/>
                  </a:lnTo>
                  <a:lnTo>
                    <a:pt x="7568" y="46402"/>
                  </a:lnTo>
                  <a:lnTo>
                    <a:pt x="8716" y="66417"/>
                  </a:lnTo>
                  <a:lnTo>
                    <a:pt x="9991" y="107823"/>
                  </a:lnTo>
                  <a:lnTo>
                    <a:pt x="10810" y="174282"/>
                  </a:lnTo>
                  <a:lnTo>
                    <a:pt x="11000" y="278848"/>
                  </a:lnTo>
                  <a:lnTo>
                    <a:pt x="12228" y="296014"/>
                  </a:lnTo>
                  <a:lnTo>
                    <a:pt x="14270" y="314799"/>
                  </a:lnTo>
                  <a:lnTo>
                    <a:pt x="16854" y="334664"/>
                  </a:lnTo>
                  <a:lnTo>
                    <a:pt x="19801" y="351577"/>
                  </a:lnTo>
                  <a:lnTo>
                    <a:pt x="22989" y="366524"/>
                  </a:lnTo>
                  <a:lnTo>
                    <a:pt x="26337" y="380158"/>
                  </a:lnTo>
                  <a:lnTo>
                    <a:pt x="27346" y="385577"/>
                  </a:lnTo>
                  <a:lnTo>
                    <a:pt x="26796" y="385520"/>
                  </a:lnTo>
                  <a:lnTo>
                    <a:pt x="22024" y="374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586619" y="275289"/>
              <a:ext cx="234418" cy="224359"/>
            </a:xfrm>
            <a:custGeom>
              <a:avLst/>
              <a:gdLst/>
              <a:ahLst/>
              <a:cxnLst/>
              <a:rect l="0" t="0" r="0" b="0"/>
              <a:pathLst>
                <a:path w="234418" h="224359">
                  <a:moveTo>
                    <a:pt x="55057" y="0"/>
                  </a:moveTo>
                  <a:lnTo>
                    <a:pt x="78440" y="5845"/>
                  </a:lnTo>
                  <a:lnTo>
                    <a:pt x="88998" y="8791"/>
                  </a:lnTo>
                  <a:lnTo>
                    <a:pt x="110518" y="15326"/>
                  </a:lnTo>
                  <a:lnTo>
                    <a:pt x="122619" y="20005"/>
                  </a:lnTo>
                  <a:lnTo>
                    <a:pt x="135580" y="25572"/>
                  </a:lnTo>
                  <a:lnTo>
                    <a:pt x="149115" y="31730"/>
                  </a:lnTo>
                  <a:lnTo>
                    <a:pt x="161809" y="38282"/>
                  </a:lnTo>
                  <a:lnTo>
                    <a:pt x="173942" y="45097"/>
                  </a:lnTo>
                  <a:lnTo>
                    <a:pt x="185701" y="52088"/>
                  </a:lnTo>
                  <a:lnTo>
                    <a:pt x="195987" y="59195"/>
                  </a:lnTo>
                  <a:lnTo>
                    <a:pt x="205292" y="66380"/>
                  </a:lnTo>
                  <a:lnTo>
                    <a:pt x="213942" y="73618"/>
                  </a:lnTo>
                  <a:lnTo>
                    <a:pt x="220932" y="82113"/>
                  </a:lnTo>
                  <a:lnTo>
                    <a:pt x="226816" y="91447"/>
                  </a:lnTo>
                  <a:lnTo>
                    <a:pt x="231962" y="101340"/>
                  </a:lnTo>
                  <a:lnTo>
                    <a:pt x="234169" y="111606"/>
                  </a:lnTo>
                  <a:lnTo>
                    <a:pt x="234417" y="122121"/>
                  </a:lnTo>
                  <a:lnTo>
                    <a:pt x="233359" y="132801"/>
                  </a:lnTo>
                  <a:lnTo>
                    <a:pt x="230206" y="142368"/>
                  </a:lnTo>
                  <a:lnTo>
                    <a:pt x="225658" y="151193"/>
                  </a:lnTo>
                  <a:lnTo>
                    <a:pt x="220178" y="159524"/>
                  </a:lnTo>
                  <a:lnTo>
                    <a:pt x="210408" y="168748"/>
                  </a:lnTo>
                  <a:lnTo>
                    <a:pt x="197776" y="178568"/>
                  </a:lnTo>
                  <a:lnTo>
                    <a:pt x="183238" y="188785"/>
                  </a:lnTo>
                  <a:lnTo>
                    <a:pt x="169875" y="196820"/>
                  </a:lnTo>
                  <a:lnTo>
                    <a:pt x="157297" y="203400"/>
                  </a:lnTo>
                  <a:lnTo>
                    <a:pt x="145240" y="209010"/>
                  </a:lnTo>
                  <a:lnTo>
                    <a:pt x="129861" y="213974"/>
                  </a:lnTo>
                  <a:lnTo>
                    <a:pt x="112268" y="218507"/>
                  </a:lnTo>
                  <a:lnTo>
                    <a:pt x="93198" y="222752"/>
                  </a:lnTo>
                  <a:lnTo>
                    <a:pt x="75590" y="224358"/>
                  </a:lnTo>
                  <a:lnTo>
                    <a:pt x="58958" y="224206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005058" y="473497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0"/>
                  </a:moveTo>
                  <a:lnTo>
                    <a:pt x="29228" y="5845"/>
                  </a:lnTo>
                  <a:lnTo>
                    <a:pt x="43956" y="7567"/>
                  </a:lnTo>
                  <a:lnTo>
                    <a:pt x="59891" y="8715"/>
                  </a:lnTo>
                  <a:lnTo>
                    <a:pt x="143150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961012" y="564565"/>
              <a:ext cx="154162" cy="19048"/>
            </a:xfrm>
            <a:custGeom>
              <a:avLst/>
              <a:gdLst/>
              <a:ahLst/>
              <a:cxnLst/>
              <a:rect l="0" t="0" r="0" b="0"/>
              <a:pathLst>
                <a:path w="154162" h="19048">
                  <a:moveTo>
                    <a:pt x="0" y="19047"/>
                  </a:moveTo>
                  <a:lnTo>
                    <a:pt x="23382" y="13202"/>
                  </a:lnTo>
                  <a:lnTo>
                    <a:pt x="51176" y="7069"/>
                  </a:lnTo>
                  <a:lnTo>
                    <a:pt x="67152" y="3721"/>
                  </a:lnTo>
                  <a:lnTo>
                    <a:pt x="82696" y="1488"/>
                  </a:lnTo>
                  <a:lnTo>
                    <a:pt x="97954" y="0"/>
                  </a:lnTo>
                  <a:lnTo>
                    <a:pt x="154161" y="8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390463" y="374393"/>
              <a:ext cx="170140" cy="224429"/>
            </a:xfrm>
            <a:custGeom>
              <a:avLst/>
              <a:gdLst/>
              <a:ahLst/>
              <a:cxnLst/>
              <a:rect l="0" t="0" r="0" b="0"/>
              <a:pathLst>
                <a:path w="170140" h="224429">
                  <a:moveTo>
                    <a:pt x="77080" y="0"/>
                  </a:moveTo>
                  <a:lnTo>
                    <a:pt x="65389" y="17537"/>
                  </a:lnTo>
                  <a:lnTo>
                    <a:pt x="58275" y="25149"/>
                  </a:lnTo>
                  <a:lnTo>
                    <a:pt x="49861" y="32672"/>
                  </a:lnTo>
                  <a:lnTo>
                    <a:pt x="40582" y="40134"/>
                  </a:lnTo>
                  <a:lnTo>
                    <a:pt x="31949" y="47555"/>
                  </a:lnTo>
                  <a:lnTo>
                    <a:pt x="23746" y="54950"/>
                  </a:lnTo>
                  <a:lnTo>
                    <a:pt x="15831" y="62327"/>
                  </a:lnTo>
                  <a:lnTo>
                    <a:pt x="13000" y="72139"/>
                  </a:lnTo>
                  <a:lnTo>
                    <a:pt x="13561" y="83574"/>
                  </a:lnTo>
                  <a:lnTo>
                    <a:pt x="16382" y="96092"/>
                  </a:lnTo>
                  <a:lnTo>
                    <a:pt x="24380" y="105660"/>
                  </a:lnTo>
                  <a:lnTo>
                    <a:pt x="35829" y="113263"/>
                  </a:lnTo>
                  <a:lnTo>
                    <a:pt x="49580" y="119555"/>
                  </a:lnTo>
                  <a:lnTo>
                    <a:pt x="62417" y="124973"/>
                  </a:lnTo>
                  <a:lnTo>
                    <a:pt x="74646" y="129808"/>
                  </a:lnTo>
                  <a:lnTo>
                    <a:pt x="86469" y="134255"/>
                  </a:lnTo>
                  <a:lnTo>
                    <a:pt x="99245" y="138444"/>
                  </a:lnTo>
                  <a:lnTo>
                    <a:pt x="112657" y="142459"/>
                  </a:lnTo>
                  <a:lnTo>
                    <a:pt x="126492" y="146360"/>
                  </a:lnTo>
                  <a:lnTo>
                    <a:pt x="139385" y="151408"/>
                  </a:lnTo>
                  <a:lnTo>
                    <a:pt x="151652" y="157220"/>
                  </a:lnTo>
                  <a:lnTo>
                    <a:pt x="163500" y="163541"/>
                  </a:lnTo>
                  <a:lnTo>
                    <a:pt x="168952" y="171426"/>
                  </a:lnTo>
                  <a:lnTo>
                    <a:pt x="170139" y="180353"/>
                  </a:lnTo>
                  <a:lnTo>
                    <a:pt x="168484" y="189975"/>
                  </a:lnTo>
                  <a:lnTo>
                    <a:pt x="162486" y="197613"/>
                  </a:lnTo>
                  <a:lnTo>
                    <a:pt x="153594" y="203929"/>
                  </a:lnTo>
                  <a:lnTo>
                    <a:pt x="142771" y="209363"/>
                  </a:lnTo>
                  <a:lnTo>
                    <a:pt x="128216" y="214209"/>
                  </a:lnTo>
                  <a:lnTo>
                    <a:pt x="111171" y="218663"/>
                  </a:lnTo>
                  <a:lnTo>
                    <a:pt x="92466" y="222856"/>
                  </a:lnTo>
                  <a:lnTo>
                    <a:pt x="75102" y="224428"/>
                  </a:lnTo>
                  <a:lnTo>
                    <a:pt x="58633" y="224253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445520" y="341358"/>
              <a:ext cx="264279" cy="22024"/>
            </a:xfrm>
            <a:custGeom>
              <a:avLst/>
              <a:gdLst/>
              <a:ahLst/>
              <a:cxnLst/>
              <a:rect l="0" t="0" r="0" b="0"/>
              <a:pathLst>
                <a:path w="264279" h="22024">
                  <a:moveTo>
                    <a:pt x="0" y="22023"/>
                  </a:moveTo>
                  <a:lnTo>
                    <a:pt x="23383" y="16177"/>
                  </a:lnTo>
                  <a:lnTo>
                    <a:pt x="35165" y="14455"/>
                  </a:lnTo>
                  <a:lnTo>
                    <a:pt x="47914" y="13307"/>
                  </a:lnTo>
                  <a:lnTo>
                    <a:pt x="61307" y="12542"/>
                  </a:lnTo>
                  <a:lnTo>
                    <a:pt x="73906" y="10808"/>
                  </a:lnTo>
                  <a:lnTo>
                    <a:pt x="85976" y="8429"/>
                  </a:lnTo>
                  <a:lnTo>
                    <a:pt x="97693" y="5619"/>
                  </a:lnTo>
                  <a:lnTo>
                    <a:pt x="114069" y="3746"/>
                  </a:lnTo>
                  <a:lnTo>
                    <a:pt x="133551" y="2497"/>
                  </a:lnTo>
                  <a:lnTo>
                    <a:pt x="176813" y="1110"/>
                  </a:lnTo>
                  <a:lnTo>
                    <a:pt x="2642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663276" y="374393"/>
              <a:ext cx="192213" cy="173162"/>
            </a:xfrm>
            <a:custGeom>
              <a:avLst/>
              <a:gdLst/>
              <a:ahLst/>
              <a:cxnLst/>
              <a:rect l="0" t="0" r="0" b="0"/>
              <a:pathLst>
                <a:path w="192213" h="173162">
                  <a:moveTo>
                    <a:pt x="46522" y="44046"/>
                  </a:moveTo>
                  <a:lnTo>
                    <a:pt x="34831" y="55737"/>
                  </a:lnTo>
                  <a:lnTo>
                    <a:pt x="28940" y="64075"/>
                  </a:lnTo>
                  <a:lnTo>
                    <a:pt x="22565" y="74528"/>
                  </a:lnTo>
                  <a:lnTo>
                    <a:pt x="15869" y="86390"/>
                  </a:lnTo>
                  <a:lnTo>
                    <a:pt x="10181" y="97969"/>
                  </a:lnTo>
                  <a:lnTo>
                    <a:pt x="5165" y="109359"/>
                  </a:lnTo>
                  <a:lnTo>
                    <a:pt x="598" y="120623"/>
                  </a:lnTo>
                  <a:lnTo>
                    <a:pt x="0" y="130579"/>
                  </a:lnTo>
                  <a:lnTo>
                    <a:pt x="2049" y="139663"/>
                  </a:lnTo>
                  <a:lnTo>
                    <a:pt x="5862" y="148166"/>
                  </a:lnTo>
                  <a:lnTo>
                    <a:pt x="12074" y="155059"/>
                  </a:lnTo>
                  <a:lnTo>
                    <a:pt x="19886" y="160877"/>
                  </a:lnTo>
                  <a:lnTo>
                    <a:pt x="28765" y="165980"/>
                  </a:lnTo>
                  <a:lnTo>
                    <a:pt x="39578" y="169381"/>
                  </a:lnTo>
                  <a:lnTo>
                    <a:pt x="51681" y="171649"/>
                  </a:lnTo>
                  <a:lnTo>
                    <a:pt x="64643" y="173161"/>
                  </a:lnTo>
                  <a:lnTo>
                    <a:pt x="76955" y="172945"/>
                  </a:lnTo>
                  <a:lnTo>
                    <a:pt x="88834" y="171578"/>
                  </a:lnTo>
                  <a:lnTo>
                    <a:pt x="100424" y="169443"/>
                  </a:lnTo>
                  <a:lnTo>
                    <a:pt x="111821" y="166796"/>
                  </a:lnTo>
                  <a:lnTo>
                    <a:pt x="123089" y="163808"/>
                  </a:lnTo>
                  <a:lnTo>
                    <a:pt x="134272" y="160592"/>
                  </a:lnTo>
                  <a:lnTo>
                    <a:pt x="145398" y="154778"/>
                  </a:lnTo>
                  <a:lnTo>
                    <a:pt x="156485" y="147232"/>
                  </a:lnTo>
                  <a:lnTo>
                    <a:pt x="167547" y="138530"/>
                  </a:lnTo>
                  <a:lnTo>
                    <a:pt x="176146" y="129058"/>
                  </a:lnTo>
                  <a:lnTo>
                    <a:pt x="183102" y="119073"/>
                  </a:lnTo>
                  <a:lnTo>
                    <a:pt x="188962" y="108746"/>
                  </a:lnTo>
                  <a:lnTo>
                    <a:pt x="191646" y="96968"/>
                  </a:lnTo>
                  <a:lnTo>
                    <a:pt x="192212" y="84221"/>
                  </a:lnTo>
                  <a:lnTo>
                    <a:pt x="191365" y="70829"/>
                  </a:lnTo>
                  <a:lnTo>
                    <a:pt x="188354" y="59454"/>
                  </a:lnTo>
                  <a:lnTo>
                    <a:pt x="183899" y="49424"/>
                  </a:lnTo>
                  <a:lnTo>
                    <a:pt x="178482" y="40290"/>
                  </a:lnTo>
                  <a:lnTo>
                    <a:pt x="172424" y="31754"/>
                  </a:lnTo>
                  <a:lnTo>
                    <a:pt x="165938" y="23616"/>
                  </a:lnTo>
                  <a:lnTo>
                    <a:pt x="159168" y="15744"/>
                  </a:lnTo>
                  <a:lnTo>
                    <a:pt x="149760" y="10496"/>
                  </a:lnTo>
                  <a:lnTo>
                    <a:pt x="138594" y="6997"/>
                  </a:lnTo>
                  <a:lnTo>
                    <a:pt x="795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952052" y="572601"/>
              <a:ext cx="66070" cy="253267"/>
            </a:xfrm>
            <a:custGeom>
              <a:avLst/>
              <a:gdLst/>
              <a:ahLst/>
              <a:cxnLst/>
              <a:rect l="0" t="0" r="0" b="0"/>
              <a:pathLst>
                <a:path w="66070" h="253267">
                  <a:moveTo>
                    <a:pt x="66069" y="0"/>
                  </a:moveTo>
                  <a:lnTo>
                    <a:pt x="50743" y="45979"/>
                  </a:lnTo>
                  <a:lnTo>
                    <a:pt x="47287" y="60017"/>
                  </a:lnTo>
                  <a:lnTo>
                    <a:pt x="43760" y="76716"/>
                  </a:lnTo>
                  <a:lnTo>
                    <a:pt x="40185" y="95190"/>
                  </a:lnTo>
                  <a:lnTo>
                    <a:pt x="35355" y="113624"/>
                  </a:lnTo>
                  <a:lnTo>
                    <a:pt x="29687" y="132030"/>
                  </a:lnTo>
                  <a:lnTo>
                    <a:pt x="23462" y="150419"/>
                  </a:lnTo>
                  <a:lnTo>
                    <a:pt x="18088" y="167572"/>
                  </a:lnTo>
                  <a:lnTo>
                    <a:pt x="13282" y="183902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30029" y="444331"/>
              <a:ext cx="228001" cy="128271"/>
            </a:xfrm>
            <a:custGeom>
              <a:avLst/>
              <a:gdLst/>
              <a:ahLst/>
              <a:cxnLst/>
              <a:rect l="0" t="0" r="0" b="0"/>
              <a:pathLst>
                <a:path w="228001" h="128271">
                  <a:moveTo>
                    <a:pt x="0" y="40177"/>
                  </a:moveTo>
                  <a:lnTo>
                    <a:pt x="45980" y="9524"/>
                  </a:lnTo>
                  <a:lnTo>
                    <a:pt x="61241" y="5060"/>
                  </a:lnTo>
                  <a:lnTo>
                    <a:pt x="79979" y="2083"/>
                  </a:lnTo>
                  <a:lnTo>
                    <a:pt x="101036" y="99"/>
                  </a:lnTo>
                  <a:lnTo>
                    <a:pt x="122415" y="0"/>
                  </a:lnTo>
                  <a:lnTo>
                    <a:pt x="144009" y="1157"/>
                  </a:lnTo>
                  <a:lnTo>
                    <a:pt x="165746" y="3152"/>
                  </a:lnTo>
                  <a:lnTo>
                    <a:pt x="183908" y="8153"/>
                  </a:lnTo>
                  <a:lnTo>
                    <a:pt x="199686" y="15157"/>
                  </a:lnTo>
                  <a:lnTo>
                    <a:pt x="213875" y="23497"/>
                  </a:lnTo>
                  <a:lnTo>
                    <a:pt x="222112" y="32728"/>
                  </a:lnTo>
                  <a:lnTo>
                    <a:pt x="226379" y="42552"/>
                  </a:lnTo>
                  <a:lnTo>
                    <a:pt x="228000" y="52772"/>
                  </a:lnTo>
                  <a:lnTo>
                    <a:pt x="225410" y="62032"/>
                  </a:lnTo>
                  <a:lnTo>
                    <a:pt x="220013" y="70653"/>
                  </a:lnTo>
                  <a:lnTo>
                    <a:pt x="212745" y="78847"/>
                  </a:lnTo>
                  <a:lnTo>
                    <a:pt x="204229" y="85533"/>
                  </a:lnTo>
                  <a:lnTo>
                    <a:pt x="194881" y="91214"/>
                  </a:lnTo>
                  <a:lnTo>
                    <a:pt x="184978" y="96225"/>
                  </a:lnTo>
                  <a:lnTo>
                    <a:pt x="174706" y="100789"/>
                  </a:lnTo>
                  <a:lnTo>
                    <a:pt x="164187" y="105055"/>
                  </a:lnTo>
                  <a:lnTo>
                    <a:pt x="153505" y="109123"/>
                  </a:lnTo>
                  <a:lnTo>
                    <a:pt x="141489" y="113058"/>
                  </a:lnTo>
                  <a:lnTo>
                    <a:pt x="128584" y="116905"/>
                  </a:lnTo>
                  <a:lnTo>
                    <a:pt x="55058" y="128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70491" y="451473"/>
              <a:ext cx="187198" cy="11013"/>
            </a:xfrm>
            <a:custGeom>
              <a:avLst/>
              <a:gdLst/>
              <a:ahLst/>
              <a:cxnLst/>
              <a:rect l="0" t="0" r="0" b="0"/>
              <a:pathLst>
                <a:path w="187198" h="11013">
                  <a:moveTo>
                    <a:pt x="0" y="0"/>
                  </a:moveTo>
                  <a:lnTo>
                    <a:pt x="117001" y="0"/>
                  </a:lnTo>
                  <a:lnTo>
                    <a:pt x="187197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79711" y="46248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22861" y="312991"/>
              <a:ext cx="239991" cy="270622"/>
            </a:xfrm>
            <a:custGeom>
              <a:avLst/>
              <a:gdLst/>
              <a:ahLst/>
              <a:cxnLst/>
              <a:rect l="0" t="0" r="0" b="0"/>
              <a:pathLst>
                <a:path w="239991" h="270622">
                  <a:moveTo>
                    <a:pt x="11012" y="6344"/>
                  </a:moveTo>
                  <a:lnTo>
                    <a:pt x="34395" y="498"/>
                  </a:lnTo>
                  <a:lnTo>
                    <a:pt x="47400" y="0"/>
                  </a:lnTo>
                  <a:lnTo>
                    <a:pt x="62188" y="891"/>
                  </a:lnTo>
                  <a:lnTo>
                    <a:pt x="78164" y="2708"/>
                  </a:lnTo>
                  <a:lnTo>
                    <a:pt x="93709" y="5144"/>
                  </a:lnTo>
                  <a:lnTo>
                    <a:pt x="108966" y="7991"/>
                  </a:lnTo>
                  <a:lnTo>
                    <a:pt x="138969" y="14417"/>
                  </a:lnTo>
                  <a:lnTo>
                    <a:pt x="168617" y="21351"/>
                  </a:lnTo>
                  <a:lnTo>
                    <a:pt x="176034" y="27360"/>
                  </a:lnTo>
                  <a:lnTo>
                    <a:pt x="178531" y="35037"/>
                  </a:lnTo>
                  <a:lnTo>
                    <a:pt x="177749" y="43825"/>
                  </a:lnTo>
                  <a:lnTo>
                    <a:pt x="172334" y="52131"/>
                  </a:lnTo>
                  <a:lnTo>
                    <a:pt x="163830" y="60115"/>
                  </a:lnTo>
                  <a:lnTo>
                    <a:pt x="153266" y="67885"/>
                  </a:lnTo>
                  <a:lnTo>
                    <a:pt x="142553" y="74288"/>
                  </a:lnTo>
                  <a:lnTo>
                    <a:pt x="131741" y="79781"/>
                  </a:lnTo>
                  <a:lnTo>
                    <a:pt x="120862" y="84666"/>
                  </a:lnTo>
                  <a:lnTo>
                    <a:pt x="109939" y="89146"/>
                  </a:lnTo>
                  <a:lnTo>
                    <a:pt x="98987" y="93357"/>
                  </a:lnTo>
                  <a:lnTo>
                    <a:pt x="88014" y="97387"/>
                  </a:lnTo>
                  <a:lnTo>
                    <a:pt x="83146" y="102521"/>
                  </a:lnTo>
                  <a:lnTo>
                    <a:pt x="82348" y="108391"/>
                  </a:lnTo>
                  <a:lnTo>
                    <a:pt x="84263" y="114751"/>
                  </a:lnTo>
                  <a:lnTo>
                    <a:pt x="90434" y="120214"/>
                  </a:lnTo>
                  <a:lnTo>
                    <a:pt x="99442" y="125080"/>
                  </a:lnTo>
                  <a:lnTo>
                    <a:pt x="110341" y="129548"/>
                  </a:lnTo>
                  <a:lnTo>
                    <a:pt x="121278" y="133749"/>
                  </a:lnTo>
                  <a:lnTo>
                    <a:pt x="156654" y="146732"/>
                  </a:lnTo>
                  <a:lnTo>
                    <a:pt x="187897" y="158870"/>
                  </a:lnTo>
                  <a:lnTo>
                    <a:pt x="202345" y="165533"/>
                  </a:lnTo>
                  <a:lnTo>
                    <a:pt x="215648" y="172422"/>
                  </a:lnTo>
                  <a:lnTo>
                    <a:pt x="228188" y="179461"/>
                  </a:lnTo>
                  <a:lnTo>
                    <a:pt x="235324" y="187825"/>
                  </a:lnTo>
                  <a:lnTo>
                    <a:pt x="238858" y="197071"/>
                  </a:lnTo>
                  <a:lnTo>
                    <a:pt x="239990" y="206906"/>
                  </a:lnTo>
                  <a:lnTo>
                    <a:pt x="235851" y="215909"/>
                  </a:lnTo>
                  <a:lnTo>
                    <a:pt x="228197" y="224358"/>
                  </a:lnTo>
                  <a:lnTo>
                    <a:pt x="218201" y="232438"/>
                  </a:lnTo>
                  <a:lnTo>
                    <a:pt x="207866" y="239048"/>
                  </a:lnTo>
                  <a:lnTo>
                    <a:pt x="197306" y="244679"/>
                  </a:lnTo>
                  <a:lnTo>
                    <a:pt x="186596" y="249656"/>
                  </a:lnTo>
                  <a:lnTo>
                    <a:pt x="175784" y="254197"/>
                  </a:lnTo>
                  <a:lnTo>
                    <a:pt x="164907" y="258448"/>
                  </a:lnTo>
                  <a:lnTo>
                    <a:pt x="153984" y="262506"/>
                  </a:lnTo>
                  <a:lnTo>
                    <a:pt x="139362" y="265211"/>
                  </a:lnTo>
                  <a:lnTo>
                    <a:pt x="122272" y="267014"/>
                  </a:lnTo>
                  <a:lnTo>
                    <a:pt x="103538" y="268217"/>
                  </a:lnTo>
                  <a:lnTo>
                    <a:pt x="69671" y="269553"/>
                  </a:lnTo>
                  <a:lnTo>
                    <a:pt x="0" y="2706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093471" y="385404"/>
              <a:ext cx="219706" cy="185965"/>
            </a:xfrm>
            <a:custGeom>
              <a:avLst/>
              <a:gdLst/>
              <a:ahLst/>
              <a:cxnLst/>
              <a:rect l="0" t="0" r="0" b="0"/>
              <a:pathLst>
                <a:path w="219706" h="185965">
                  <a:moveTo>
                    <a:pt x="113899" y="0"/>
                  </a:moveTo>
                  <a:lnTo>
                    <a:pt x="3614" y="36762"/>
                  </a:lnTo>
                  <a:lnTo>
                    <a:pt x="0" y="42861"/>
                  </a:lnTo>
                  <a:lnTo>
                    <a:pt x="1261" y="50597"/>
                  </a:lnTo>
                  <a:lnTo>
                    <a:pt x="5772" y="59425"/>
                  </a:lnTo>
                  <a:lnTo>
                    <a:pt x="12450" y="67757"/>
                  </a:lnTo>
                  <a:lnTo>
                    <a:pt x="20573" y="75759"/>
                  </a:lnTo>
                  <a:lnTo>
                    <a:pt x="29659" y="83541"/>
                  </a:lnTo>
                  <a:lnTo>
                    <a:pt x="40609" y="89952"/>
                  </a:lnTo>
                  <a:lnTo>
                    <a:pt x="52804" y="95450"/>
                  </a:lnTo>
                  <a:lnTo>
                    <a:pt x="65828" y="100338"/>
                  </a:lnTo>
                  <a:lnTo>
                    <a:pt x="79405" y="104821"/>
                  </a:lnTo>
                  <a:lnTo>
                    <a:pt x="93350" y="109033"/>
                  </a:lnTo>
                  <a:lnTo>
                    <a:pt x="121895" y="116976"/>
                  </a:lnTo>
                  <a:lnTo>
                    <a:pt x="164257" y="128326"/>
                  </a:lnTo>
                  <a:lnTo>
                    <a:pt x="188891" y="135746"/>
                  </a:lnTo>
                  <a:lnTo>
                    <a:pt x="199375" y="140661"/>
                  </a:lnTo>
                  <a:lnTo>
                    <a:pt x="208812" y="146385"/>
                  </a:lnTo>
                  <a:lnTo>
                    <a:pt x="217550" y="152648"/>
                  </a:lnTo>
                  <a:lnTo>
                    <a:pt x="219705" y="159270"/>
                  </a:lnTo>
                  <a:lnTo>
                    <a:pt x="217471" y="166132"/>
                  </a:lnTo>
                  <a:lnTo>
                    <a:pt x="212311" y="173154"/>
                  </a:lnTo>
                  <a:lnTo>
                    <a:pt x="201530" y="177835"/>
                  </a:lnTo>
                  <a:lnTo>
                    <a:pt x="187002" y="180955"/>
                  </a:lnTo>
                  <a:lnTo>
                    <a:pt x="169975" y="183036"/>
                  </a:lnTo>
                  <a:lnTo>
                    <a:pt x="153730" y="184423"/>
                  </a:lnTo>
                  <a:lnTo>
                    <a:pt x="138006" y="185347"/>
                  </a:lnTo>
                  <a:lnTo>
                    <a:pt x="122630" y="185964"/>
                  </a:lnTo>
                  <a:lnTo>
                    <a:pt x="108708" y="185151"/>
                  </a:lnTo>
                  <a:lnTo>
                    <a:pt x="95757" y="183386"/>
                  </a:lnTo>
                  <a:lnTo>
                    <a:pt x="83451" y="180986"/>
                  </a:lnTo>
                  <a:lnTo>
                    <a:pt x="70354" y="179386"/>
                  </a:lnTo>
                  <a:lnTo>
                    <a:pt x="56729" y="178319"/>
                  </a:lnTo>
                  <a:lnTo>
                    <a:pt x="14795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174335" y="363381"/>
              <a:ext cx="363383" cy="22024"/>
            </a:xfrm>
            <a:custGeom>
              <a:avLst/>
              <a:gdLst/>
              <a:ahLst/>
              <a:cxnLst/>
              <a:rect l="0" t="0" r="0" b="0"/>
              <a:pathLst>
                <a:path w="363383" h="22024">
                  <a:moveTo>
                    <a:pt x="0" y="22023"/>
                  </a:moveTo>
                  <a:lnTo>
                    <a:pt x="29229" y="16178"/>
                  </a:lnTo>
                  <a:lnTo>
                    <a:pt x="43956" y="14456"/>
                  </a:lnTo>
                  <a:lnTo>
                    <a:pt x="59892" y="13308"/>
                  </a:lnTo>
                  <a:lnTo>
                    <a:pt x="92689" y="12032"/>
                  </a:lnTo>
                  <a:lnTo>
                    <a:pt x="123578" y="11465"/>
                  </a:lnTo>
                  <a:lnTo>
                    <a:pt x="138667" y="10090"/>
                  </a:lnTo>
                  <a:lnTo>
                    <a:pt x="153620" y="7950"/>
                  </a:lnTo>
                  <a:lnTo>
                    <a:pt x="168483" y="5300"/>
                  </a:lnTo>
                  <a:lnTo>
                    <a:pt x="183285" y="3534"/>
                  </a:lnTo>
                  <a:lnTo>
                    <a:pt x="198048" y="2356"/>
                  </a:lnTo>
                  <a:lnTo>
                    <a:pt x="212783" y="1570"/>
                  </a:lnTo>
                  <a:lnTo>
                    <a:pt x="242207" y="698"/>
                  </a:lnTo>
                  <a:lnTo>
                    <a:pt x="3633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03969" y="327815"/>
              <a:ext cx="209912" cy="208575"/>
            </a:xfrm>
            <a:custGeom>
              <a:avLst/>
              <a:gdLst/>
              <a:ahLst/>
              <a:cxnLst/>
              <a:rect l="0" t="0" r="0" b="0"/>
              <a:pathLst>
                <a:path w="209912" h="208575">
                  <a:moveTo>
                    <a:pt x="66783" y="35566"/>
                  </a:moveTo>
                  <a:lnTo>
                    <a:pt x="30284" y="72065"/>
                  </a:lnTo>
                  <a:lnTo>
                    <a:pt x="21650" y="83145"/>
                  </a:lnTo>
                  <a:lnTo>
                    <a:pt x="13448" y="95426"/>
                  </a:lnTo>
                  <a:lnTo>
                    <a:pt x="5532" y="108507"/>
                  </a:lnTo>
                  <a:lnTo>
                    <a:pt x="1479" y="122122"/>
                  </a:lnTo>
                  <a:lnTo>
                    <a:pt x="0" y="136093"/>
                  </a:lnTo>
                  <a:lnTo>
                    <a:pt x="238" y="150301"/>
                  </a:lnTo>
                  <a:lnTo>
                    <a:pt x="2843" y="162220"/>
                  </a:lnTo>
                  <a:lnTo>
                    <a:pt x="7028" y="172613"/>
                  </a:lnTo>
                  <a:lnTo>
                    <a:pt x="12264" y="181988"/>
                  </a:lnTo>
                  <a:lnTo>
                    <a:pt x="20649" y="189462"/>
                  </a:lnTo>
                  <a:lnTo>
                    <a:pt x="31133" y="195668"/>
                  </a:lnTo>
                  <a:lnTo>
                    <a:pt x="43016" y="201029"/>
                  </a:lnTo>
                  <a:lnTo>
                    <a:pt x="57056" y="204603"/>
                  </a:lnTo>
                  <a:lnTo>
                    <a:pt x="72533" y="206986"/>
                  </a:lnTo>
                  <a:lnTo>
                    <a:pt x="88969" y="208574"/>
                  </a:lnTo>
                  <a:lnTo>
                    <a:pt x="106044" y="207186"/>
                  </a:lnTo>
                  <a:lnTo>
                    <a:pt x="123545" y="203814"/>
                  </a:lnTo>
                  <a:lnTo>
                    <a:pt x="141329" y="199118"/>
                  </a:lnTo>
                  <a:lnTo>
                    <a:pt x="156856" y="192318"/>
                  </a:lnTo>
                  <a:lnTo>
                    <a:pt x="170878" y="184113"/>
                  </a:lnTo>
                  <a:lnTo>
                    <a:pt x="183896" y="174973"/>
                  </a:lnTo>
                  <a:lnTo>
                    <a:pt x="193798" y="162762"/>
                  </a:lnTo>
                  <a:lnTo>
                    <a:pt x="201624" y="148504"/>
                  </a:lnTo>
                  <a:lnTo>
                    <a:pt x="208064" y="132881"/>
                  </a:lnTo>
                  <a:lnTo>
                    <a:pt x="209911" y="117572"/>
                  </a:lnTo>
                  <a:lnTo>
                    <a:pt x="208694" y="102472"/>
                  </a:lnTo>
                  <a:lnTo>
                    <a:pt x="205437" y="87511"/>
                  </a:lnTo>
                  <a:lnTo>
                    <a:pt x="199595" y="72643"/>
                  </a:lnTo>
                  <a:lnTo>
                    <a:pt x="192029" y="57837"/>
                  </a:lnTo>
                  <a:lnTo>
                    <a:pt x="183315" y="43072"/>
                  </a:lnTo>
                  <a:lnTo>
                    <a:pt x="172611" y="30782"/>
                  </a:lnTo>
                  <a:lnTo>
                    <a:pt x="160581" y="20142"/>
                  </a:lnTo>
                  <a:lnTo>
                    <a:pt x="147668" y="10601"/>
                  </a:lnTo>
                  <a:lnTo>
                    <a:pt x="132941" y="4241"/>
                  </a:lnTo>
                  <a:lnTo>
                    <a:pt x="117006" y="0"/>
                  </a:lnTo>
                  <a:lnTo>
                    <a:pt x="55771" y="25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773913" y="1145202"/>
            <a:ext cx="5957157" cy="5626908"/>
            <a:chOff x="1773913" y="1145202"/>
            <a:chExt cx="5957157" cy="5626908"/>
          </a:xfrm>
        </p:grpSpPr>
        <p:sp>
          <p:nvSpPr>
            <p:cNvPr id="18" name="Freeform 17"/>
            <p:cNvSpPr/>
            <p:nvPr/>
          </p:nvSpPr>
          <p:spPr>
            <a:xfrm>
              <a:off x="1773913" y="1145202"/>
              <a:ext cx="198111" cy="5626908"/>
            </a:xfrm>
            <a:custGeom>
              <a:avLst/>
              <a:gdLst/>
              <a:ahLst/>
              <a:cxnLst/>
              <a:rect l="0" t="0" r="0" b="0"/>
              <a:pathLst>
                <a:path w="198111" h="5626908">
                  <a:moveTo>
                    <a:pt x="21925" y="0"/>
                  </a:moveTo>
                  <a:lnTo>
                    <a:pt x="16080" y="17537"/>
                  </a:lnTo>
                  <a:lnTo>
                    <a:pt x="10711" y="63914"/>
                  </a:lnTo>
                  <a:lnTo>
                    <a:pt x="5522" y="87135"/>
                  </a:lnTo>
                  <a:lnTo>
                    <a:pt x="0" y="261034"/>
                  </a:lnTo>
                  <a:lnTo>
                    <a:pt x="5752" y="403917"/>
                  </a:lnTo>
                  <a:lnTo>
                    <a:pt x="11118" y="478423"/>
                  </a:lnTo>
                  <a:lnTo>
                    <a:pt x="16306" y="519732"/>
                  </a:lnTo>
                  <a:lnTo>
                    <a:pt x="22039" y="598500"/>
                  </a:lnTo>
                  <a:lnTo>
                    <a:pt x="27278" y="640393"/>
                  </a:lnTo>
                  <a:lnTo>
                    <a:pt x="33042" y="719536"/>
                  </a:lnTo>
                  <a:lnTo>
                    <a:pt x="38286" y="761479"/>
                  </a:lnTo>
                  <a:lnTo>
                    <a:pt x="44053" y="848222"/>
                  </a:lnTo>
                  <a:lnTo>
                    <a:pt x="49297" y="892084"/>
                  </a:lnTo>
                  <a:lnTo>
                    <a:pt x="54463" y="1033569"/>
                  </a:lnTo>
                  <a:lnTo>
                    <a:pt x="58002" y="1078458"/>
                  </a:lnTo>
                  <a:lnTo>
                    <a:pt x="63610" y="1148265"/>
                  </a:lnTo>
                  <a:lnTo>
                    <a:pt x="68535" y="1219928"/>
                  </a:lnTo>
                  <a:lnTo>
                    <a:pt x="74480" y="1290917"/>
                  </a:lnTo>
                  <a:lnTo>
                    <a:pt x="79504" y="1366193"/>
                  </a:lnTo>
                  <a:lnTo>
                    <a:pt x="85479" y="1439477"/>
                  </a:lnTo>
                  <a:lnTo>
                    <a:pt x="91036" y="1586365"/>
                  </a:lnTo>
                  <a:lnTo>
                    <a:pt x="96645" y="1662953"/>
                  </a:lnTo>
                  <a:lnTo>
                    <a:pt x="102062" y="1816926"/>
                  </a:lnTo>
                  <a:lnTo>
                    <a:pt x="107660" y="1893994"/>
                  </a:lnTo>
                  <a:lnTo>
                    <a:pt x="113074" y="2039435"/>
                  </a:lnTo>
                  <a:lnTo>
                    <a:pt x="118672" y="2114900"/>
                  </a:lnTo>
                  <a:lnTo>
                    <a:pt x="123594" y="2188239"/>
                  </a:lnTo>
                  <a:lnTo>
                    <a:pt x="129538" y="2256463"/>
                  </a:lnTo>
                  <a:lnTo>
                    <a:pt x="124144" y="2367366"/>
                  </a:lnTo>
                  <a:lnTo>
                    <a:pt x="121151" y="2537820"/>
                  </a:lnTo>
                  <a:lnTo>
                    <a:pt x="126886" y="2665251"/>
                  </a:lnTo>
                  <a:lnTo>
                    <a:pt x="131840" y="2832285"/>
                  </a:lnTo>
                  <a:lnTo>
                    <a:pt x="132041" y="3397326"/>
                  </a:lnTo>
                  <a:lnTo>
                    <a:pt x="126195" y="3447647"/>
                  </a:lnTo>
                  <a:lnTo>
                    <a:pt x="121164" y="3609320"/>
                  </a:lnTo>
                  <a:lnTo>
                    <a:pt x="122255" y="3784100"/>
                  </a:lnTo>
                  <a:lnTo>
                    <a:pt x="126876" y="3818881"/>
                  </a:lnTo>
                  <a:lnTo>
                    <a:pt x="131981" y="3986118"/>
                  </a:lnTo>
                  <a:lnTo>
                    <a:pt x="135286" y="4030211"/>
                  </a:lnTo>
                  <a:lnTo>
                    <a:pt x="140751" y="4074271"/>
                  </a:lnTo>
                  <a:lnTo>
                    <a:pt x="141526" y="4169166"/>
                  </a:lnTo>
                  <a:lnTo>
                    <a:pt x="135395" y="4214139"/>
                  </a:lnTo>
                  <a:lnTo>
                    <a:pt x="130905" y="4391015"/>
                  </a:lnTo>
                  <a:lnTo>
                    <a:pt x="126234" y="4425900"/>
                  </a:lnTo>
                  <a:lnTo>
                    <a:pt x="117970" y="4614531"/>
                  </a:lnTo>
                  <a:lnTo>
                    <a:pt x="112374" y="4687865"/>
                  </a:lnTo>
                  <a:lnTo>
                    <a:pt x="111333" y="4847008"/>
                  </a:lnTo>
                  <a:lnTo>
                    <a:pt x="115904" y="4889986"/>
                  </a:lnTo>
                  <a:lnTo>
                    <a:pt x="121953" y="5035777"/>
                  </a:lnTo>
                  <a:lnTo>
                    <a:pt x="126742" y="5077882"/>
                  </a:lnTo>
                  <a:lnTo>
                    <a:pt x="132218" y="5153491"/>
                  </a:lnTo>
                  <a:lnTo>
                    <a:pt x="137421" y="5181587"/>
                  </a:lnTo>
                  <a:lnTo>
                    <a:pt x="140522" y="5194218"/>
                  </a:lnTo>
                  <a:lnTo>
                    <a:pt x="143812" y="5206308"/>
                  </a:lnTo>
                  <a:lnTo>
                    <a:pt x="149508" y="5233202"/>
                  </a:lnTo>
                  <a:lnTo>
                    <a:pt x="153937" y="5285944"/>
                  </a:lnTo>
                  <a:lnTo>
                    <a:pt x="159310" y="5313865"/>
                  </a:lnTo>
                  <a:lnTo>
                    <a:pt x="169213" y="5361912"/>
                  </a:lnTo>
                  <a:lnTo>
                    <a:pt x="174050" y="5420738"/>
                  </a:lnTo>
                  <a:lnTo>
                    <a:pt x="178444" y="5459827"/>
                  </a:lnTo>
                  <a:lnTo>
                    <a:pt x="184535" y="5512964"/>
                  </a:lnTo>
                  <a:lnTo>
                    <a:pt x="186339" y="5559704"/>
                  </a:lnTo>
                  <a:lnTo>
                    <a:pt x="198110" y="56269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38989" y="4371589"/>
              <a:ext cx="4548016" cy="166851"/>
            </a:xfrm>
            <a:custGeom>
              <a:avLst/>
              <a:gdLst/>
              <a:ahLst/>
              <a:cxnLst/>
              <a:rect l="0" t="0" r="0" b="0"/>
              <a:pathLst>
                <a:path w="4548016" h="166851">
                  <a:moveTo>
                    <a:pt x="0" y="0"/>
                  </a:moveTo>
                  <a:lnTo>
                    <a:pt x="148262" y="3263"/>
                  </a:lnTo>
                  <a:lnTo>
                    <a:pt x="177233" y="8791"/>
                  </a:lnTo>
                  <a:lnTo>
                    <a:pt x="214579" y="15327"/>
                  </a:lnTo>
                  <a:lnTo>
                    <a:pt x="379088" y="21762"/>
                  </a:lnTo>
                  <a:lnTo>
                    <a:pt x="739389" y="22023"/>
                  </a:lnTo>
                  <a:lnTo>
                    <a:pt x="784882" y="27869"/>
                  </a:lnTo>
                  <a:lnTo>
                    <a:pt x="950578" y="32946"/>
                  </a:lnTo>
                  <a:lnTo>
                    <a:pt x="1033096" y="38869"/>
                  </a:lnTo>
                  <a:lnTo>
                    <a:pt x="1159982" y="44967"/>
                  </a:lnTo>
                  <a:lnTo>
                    <a:pt x="1216194" y="51524"/>
                  </a:lnTo>
                  <a:lnTo>
                    <a:pt x="1297073" y="57623"/>
                  </a:lnTo>
                  <a:lnTo>
                    <a:pt x="1378168" y="64401"/>
                  </a:lnTo>
                  <a:lnTo>
                    <a:pt x="1417994" y="68591"/>
                  </a:lnTo>
                  <a:lnTo>
                    <a:pt x="1499254" y="81250"/>
                  </a:lnTo>
                  <a:lnTo>
                    <a:pt x="1629858" y="87492"/>
                  </a:lnTo>
                  <a:lnTo>
                    <a:pt x="1695824" y="93760"/>
                  </a:lnTo>
                  <a:lnTo>
                    <a:pt x="1871967" y="98896"/>
                  </a:lnTo>
                  <a:lnTo>
                    <a:pt x="1960057" y="104909"/>
                  </a:lnTo>
                  <a:lnTo>
                    <a:pt x="2121787" y="109811"/>
                  </a:lnTo>
                  <a:lnTo>
                    <a:pt x="2234893" y="115921"/>
                  </a:lnTo>
                  <a:lnTo>
                    <a:pt x="2411514" y="120924"/>
                  </a:lnTo>
                  <a:lnTo>
                    <a:pt x="3258955" y="121127"/>
                  </a:lnTo>
                  <a:lnTo>
                    <a:pt x="3325353" y="115282"/>
                  </a:lnTo>
                  <a:lnTo>
                    <a:pt x="3480868" y="111641"/>
                  </a:lnTo>
                  <a:lnTo>
                    <a:pt x="3553288" y="117773"/>
                  </a:lnTo>
                  <a:lnTo>
                    <a:pt x="3732784" y="120997"/>
                  </a:lnTo>
                  <a:lnTo>
                    <a:pt x="3855565" y="126961"/>
                  </a:lnTo>
                  <a:lnTo>
                    <a:pt x="4021574" y="131937"/>
                  </a:lnTo>
                  <a:lnTo>
                    <a:pt x="4167673" y="137973"/>
                  </a:lnTo>
                  <a:lnTo>
                    <a:pt x="4250286" y="143351"/>
                  </a:lnTo>
                  <a:lnTo>
                    <a:pt x="4289128" y="148542"/>
                  </a:lnTo>
                  <a:lnTo>
                    <a:pt x="4429197" y="155057"/>
                  </a:lnTo>
                  <a:lnTo>
                    <a:pt x="4485044" y="161632"/>
                  </a:lnTo>
                  <a:lnTo>
                    <a:pt x="4548015" y="166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746492" y="4547774"/>
              <a:ext cx="984578" cy="44004"/>
            </a:xfrm>
            <a:custGeom>
              <a:avLst/>
              <a:gdLst/>
              <a:ahLst/>
              <a:cxnLst/>
              <a:rect l="0" t="0" r="0" b="0"/>
              <a:pathLst>
                <a:path w="984578" h="44004">
                  <a:moveTo>
                    <a:pt x="0" y="1167"/>
                  </a:moveTo>
                  <a:lnTo>
                    <a:pt x="39079" y="5833"/>
                  </a:lnTo>
                  <a:lnTo>
                    <a:pt x="198746" y="12145"/>
                  </a:lnTo>
                  <a:lnTo>
                    <a:pt x="244256" y="18553"/>
                  </a:lnTo>
                  <a:lnTo>
                    <a:pt x="400762" y="25226"/>
                  </a:lnTo>
                  <a:lnTo>
                    <a:pt x="459654" y="31492"/>
                  </a:lnTo>
                  <a:lnTo>
                    <a:pt x="498828" y="35612"/>
                  </a:lnTo>
                  <a:lnTo>
                    <a:pt x="587916" y="42381"/>
                  </a:lnTo>
                  <a:lnTo>
                    <a:pt x="759401" y="44003"/>
                  </a:lnTo>
                  <a:lnTo>
                    <a:pt x="924174" y="42822"/>
                  </a:lnTo>
                  <a:lnTo>
                    <a:pt x="949167" y="38201"/>
                  </a:lnTo>
                  <a:lnTo>
                    <a:pt x="958523" y="32808"/>
                  </a:lnTo>
                  <a:lnTo>
                    <a:pt x="965984" y="25542"/>
                  </a:lnTo>
                  <a:lnTo>
                    <a:pt x="98457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1773815" y="4646878"/>
            <a:ext cx="220232" cy="22024"/>
          </a:xfrm>
          <a:custGeom>
            <a:avLst/>
            <a:gdLst/>
            <a:ahLst/>
            <a:cxnLst/>
            <a:rect l="0" t="0" r="0" b="0"/>
            <a:pathLst>
              <a:path w="220232" h="22024">
                <a:moveTo>
                  <a:pt x="220231" y="0"/>
                </a:moveTo>
                <a:lnTo>
                  <a:pt x="101366" y="0"/>
                </a:lnTo>
                <a:lnTo>
                  <a:pt x="85930" y="1224"/>
                </a:lnTo>
                <a:lnTo>
                  <a:pt x="71969" y="3263"/>
                </a:lnTo>
                <a:lnTo>
                  <a:pt x="58991" y="5846"/>
                </a:lnTo>
                <a:lnTo>
                  <a:pt x="46668" y="8791"/>
                </a:lnTo>
                <a:lnTo>
                  <a:pt x="34783" y="11979"/>
                </a:lnTo>
                <a:lnTo>
                  <a:pt x="0" y="220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784827" y="4977225"/>
            <a:ext cx="231243" cy="44047"/>
          </a:xfrm>
          <a:custGeom>
            <a:avLst/>
            <a:gdLst/>
            <a:ahLst/>
            <a:cxnLst/>
            <a:rect l="0" t="0" r="0" b="0"/>
            <a:pathLst>
              <a:path w="231243" h="44047">
                <a:moveTo>
                  <a:pt x="231242" y="0"/>
                </a:moveTo>
                <a:lnTo>
                  <a:pt x="213706" y="5846"/>
                </a:lnTo>
                <a:lnTo>
                  <a:pt x="202422" y="8791"/>
                </a:lnTo>
                <a:lnTo>
                  <a:pt x="128781" y="25885"/>
                </a:lnTo>
                <a:lnTo>
                  <a:pt x="113995" y="28268"/>
                </a:lnTo>
                <a:lnTo>
                  <a:pt x="99243" y="29857"/>
                </a:lnTo>
                <a:lnTo>
                  <a:pt x="84514" y="30916"/>
                </a:lnTo>
                <a:lnTo>
                  <a:pt x="69802" y="32846"/>
                </a:lnTo>
                <a:lnTo>
                  <a:pt x="0" y="440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784827" y="5364748"/>
            <a:ext cx="220232" cy="30917"/>
          </a:xfrm>
          <a:custGeom>
            <a:avLst/>
            <a:gdLst/>
            <a:ahLst/>
            <a:cxnLst/>
            <a:rect l="0" t="0" r="0" b="0"/>
            <a:pathLst>
              <a:path w="220232" h="30917">
                <a:moveTo>
                  <a:pt x="220231" y="30916"/>
                </a:moveTo>
                <a:lnTo>
                  <a:pt x="158925" y="15590"/>
                </a:lnTo>
                <a:lnTo>
                  <a:pt x="146325" y="12134"/>
                </a:lnTo>
                <a:lnTo>
                  <a:pt x="122538" y="5032"/>
                </a:lnTo>
                <a:lnTo>
                  <a:pt x="109833" y="2648"/>
                </a:lnTo>
                <a:lnTo>
                  <a:pt x="96468" y="1059"/>
                </a:lnTo>
                <a:lnTo>
                  <a:pt x="82665" y="0"/>
                </a:lnTo>
                <a:lnTo>
                  <a:pt x="69792" y="517"/>
                </a:lnTo>
                <a:lnTo>
                  <a:pt x="0" y="88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839884" y="5781069"/>
            <a:ext cx="242256" cy="22024"/>
          </a:xfrm>
          <a:custGeom>
            <a:avLst/>
            <a:gdLst/>
            <a:ahLst/>
            <a:cxnLst/>
            <a:rect l="0" t="0" r="0" b="0"/>
            <a:pathLst>
              <a:path w="242256" h="22024">
                <a:moveTo>
                  <a:pt x="242255" y="0"/>
                </a:moveTo>
                <a:lnTo>
                  <a:pt x="218872" y="5845"/>
                </a:lnTo>
                <a:lnTo>
                  <a:pt x="207090" y="7567"/>
                </a:lnTo>
                <a:lnTo>
                  <a:pt x="194342" y="8716"/>
                </a:lnTo>
                <a:lnTo>
                  <a:pt x="180949" y="9481"/>
                </a:lnTo>
                <a:lnTo>
                  <a:pt x="149754" y="10332"/>
                </a:lnTo>
                <a:lnTo>
                  <a:pt x="79881" y="10878"/>
                </a:lnTo>
                <a:lnTo>
                  <a:pt x="64266" y="12146"/>
                </a:lnTo>
                <a:lnTo>
                  <a:pt x="0" y="220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773815" y="6089393"/>
            <a:ext cx="286302" cy="99105"/>
          </a:xfrm>
          <a:custGeom>
            <a:avLst/>
            <a:gdLst/>
            <a:ahLst/>
            <a:cxnLst/>
            <a:rect l="0" t="0" r="0" b="0"/>
            <a:pathLst>
              <a:path w="286302" h="99105">
                <a:moveTo>
                  <a:pt x="286301" y="0"/>
                </a:moveTo>
                <a:lnTo>
                  <a:pt x="274609" y="11691"/>
                </a:lnTo>
                <a:lnTo>
                  <a:pt x="266271" y="16359"/>
                </a:lnTo>
                <a:lnTo>
                  <a:pt x="255819" y="20694"/>
                </a:lnTo>
                <a:lnTo>
                  <a:pt x="209724" y="36443"/>
                </a:lnTo>
                <a:lnTo>
                  <a:pt x="197321" y="38977"/>
                </a:lnTo>
                <a:lnTo>
                  <a:pt x="184158" y="40667"/>
                </a:lnTo>
                <a:lnTo>
                  <a:pt x="170489" y="41793"/>
                </a:lnTo>
                <a:lnTo>
                  <a:pt x="156482" y="43768"/>
                </a:lnTo>
                <a:lnTo>
                  <a:pt x="142250" y="46308"/>
                </a:lnTo>
                <a:lnTo>
                  <a:pt x="127868" y="49224"/>
                </a:lnTo>
                <a:lnTo>
                  <a:pt x="114610" y="53616"/>
                </a:lnTo>
                <a:lnTo>
                  <a:pt x="102100" y="58991"/>
                </a:lnTo>
                <a:lnTo>
                  <a:pt x="90090" y="65021"/>
                </a:lnTo>
                <a:lnTo>
                  <a:pt x="78413" y="70264"/>
                </a:lnTo>
                <a:lnTo>
                  <a:pt x="66957" y="74983"/>
                </a:lnTo>
                <a:lnTo>
                  <a:pt x="55650" y="79353"/>
                </a:lnTo>
                <a:lnTo>
                  <a:pt x="33298" y="87471"/>
                </a:lnTo>
                <a:lnTo>
                  <a:pt x="0" y="991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729769" y="6452774"/>
            <a:ext cx="352371" cy="55059"/>
          </a:xfrm>
          <a:custGeom>
            <a:avLst/>
            <a:gdLst/>
            <a:ahLst/>
            <a:cxnLst/>
            <a:rect l="0" t="0" r="0" b="0"/>
            <a:pathLst>
              <a:path w="352371" h="55059">
                <a:moveTo>
                  <a:pt x="352370" y="0"/>
                </a:moveTo>
                <a:lnTo>
                  <a:pt x="334833" y="5846"/>
                </a:lnTo>
                <a:lnTo>
                  <a:pt x="323550" y="7568"/>
                </a:lnTo>
                <a:lnTo>
                  <a:pt x="309910" y="8716"/>
                </a:lnTo>
                <a:lnTo>
                  <a:pt x="294699" y="9482"/>
                </a:lnTo>
                <a:lnTo>
                  <a:pt x="264747" y="10332"/>
                </a:lnTo>
                <a:lnTo>
                  <a:pt x="249908" y="10559"/>
                </a:lnTo>
                <a:lnTo>
                  <a:pt x="235122" y="9486"/>
                </a:lnTo>
                <a:lnTo>
                  <a:pt x="220370" y="7548"/>
                </a:lnTo>
                <a:lnTo>
                  <a:pt x="205642" y="5032"/>
                </a:lnTo>
                <a:lnTo>
                  <a:pt x="189705" y="4578"/>
                </a:lnTo>
                <a:lnTo>
                  <a:pt x="172963" y="5500"/>
                </a:lnTo>
                <a:lnTo>
                  <a:pt x="155685" y="7337"/>
                </a:lnTo>
                <a:lnTo>
                  <a:pt x="139271" y="9786"/>
                </a:lnTo>
                <a:lnTo>
                  <a:pt x="123435" y="12641"/>
                </a:lnTo>
                <a:lnTo>
                  <a:pt x="107984" y="15769"/>
                </a:lnTo>
                <a:lnTo>
                  <a:pt x="94012" y="19077"/>
                </a:lnTo>
                <a:lnTo>
                  <a:pt x="81028" y="22506"/>
                </a:lnTo>
                <a:lnTo>
                  <a:pt x="56812" y="29579"/>
                </a:lnTo>
                <a:lnTo>
                  <a:pt x="45216" y="33178"/>
                </a:lnTo>
                <a:lnTo>
                  <a:pt x="0" y="550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509538" y="6012312"/>
            <a:ext cx="44047" cy="385405"/>
            <a:chOff x="1509538" y="6012312"/>
            <a:chExt cx="44047" cy="385405"/>
          </a:xfrm>
        </p:grpSpPr>
        <p:sp>
          <p:nvSpPr>
            <p:cNvPr id="28" name="Freeform 27"/>
            <p:cNvSpPr/>
            <p:nvPr/>
          </p:nvSpPr>
          <p:spPr>
            <a:xfrm>
              <a:off x="1509538" y="6265578"/>
              <a:ext cx="44047" cy="132139"/>
            </a:xfrm>
            <a:custGeom>
              <a:avLst/>
              <a:gdLst/>
              <a:ahLst/>
              <a:cxnLst/>
              <a:rect l="0" t="0" r="0" b="0"/>
              <a:pathLst>
                <a:path w="44047" h="132139">
                  <a:moveTo>
                    <a:pt x="0" y="0"/>
                  </a:moveTo>
                  <a:lnTo>
                    <a:pt x="5845" y="17536"/>
                  </a:lnTo>
                  <a:lnTo>
                    <a:pt x="10014" y="27597"/>
                  </a:lnTo>
                  <a:lnTo>
                    <a:pt x="15241" y="39197"/>
                  </a:lnTo>
                  <a:lnTo>
                    <a:pt x="21172" y="51825"/>
                  </a:lnTo>
                  <a:lnTo>
                    <a:pt x="26350" y="63914"/>
                  </a:lnTo>
                  <a:lnTo>
                    <a:pt x="31025" y="75644"/>
                  </a:lnTo>
                  <a:lnTo>
                    <a:pt x="44046" y="1321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531561" y="6012312"/>
              <a:ext cx="22024" cy="55058"/>
            </a:xfrm>
            <a:custGeom>
              <a:avLst/>
              <a:gdLst/>
              <a:ahLst/>
              <a:cxnLst/>
              <a:rect l="0" t="0" r="0" b="0"/>
              <a:pathLst>
                <a:path w="22024" h="55058">
                  <a:moveTo>
                    <a:pt x="0" y="0"/>
                  </a:moveTo>
                  <a:lnTo>
                    <a:pt x="6525" y="9788"/>
                  </a:lnTo>
                  <a:lnTo>
                    <a:pt x="22023" y="55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509538" y="5494768"/>
            <a:ext cx="572602" cy="1773545"/>
            <a:chOff x="1509538" y="5494768"/>
            <a:chExt cx="572602" cy="1773545"/>
          </a:xfrm>
        </p:grpSpPr>
        <p:sp>
          <p:nvSpPr>
            <p:cNvPr id="31" name="Freeform 30"/>
            <p:cNvSpPr/>
            <p:nvPr/>
          </p:nvSpPr>
          <p:spPr>
            <a:xfrm>
              <a:off x="1806850" y="6807128"/>
              <a:ext cx="275290" cy="20040"/>
            </a:xfrm>
            <a:custGeom>
              <a:avLst/>
              <a:gdLst/>
              <a:ahLst/>
              <a:cxnLst/>
              <a:rect l="0" t="0" r="0" b="0"/>
              <a:pathLst>
                <a:path w="275290" h="20040">
                  <a:moveTo>
                    <a:pt x="275289" y="20039"/>
                  </a:moveTo>
                  <a:lnTo>
                    <a:pt x="229309" y="4712"/>
                  </a:lnTo>
                  <a:lnTo>
                    <a:pt x="216495" y="2480"/>
                  </a:lnTo>
                  <a:lnTo>
                    <a:pt x="201835" y="992"/>
                  </a:lnTo>
                  <a:lnTo>
                    <a:pt x="185944" y="0"/>
                  </a:lnTo>
                  <a:lnTo>
                    <a:pt x="170456" y="562"/>
                  </a:lnTo>
                  <a:lnTo>
                    <a:pt x="155236" y="2160"/>
                  </a:lnTo>
                  <a:lnTo>
                    <a:pt x="140196" y="4449"/>
                  </a:lnTo>
                  <a:lnTo>
                    <a:pt x="124052" y="5975"/>
                  </a:lnTo>
                  <a:lnTo>
                    <a:pt x="107171" y="6993"/>
                  </a:lnTo>
                  <a:lnTo>
                    <a:pt x="89800" y="7671"/>
                  </a:lnTo>
                  <a:lnTo>
                    <a:pt x="74549" y="9347"/>
                  </a:lnTo>
                  <a:lnTo>
                    <a:pt x="60711" y="11687"/>
                  </a:lnTo>
                  <a:lnTo>
                    <a:pt x="0" y="200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531561" y="6739075"/>
              <a:ext cx="11012" cy="66070"/>
            </a:xfrm>
            <a:custGeom>
              <a:avLst/>
              <a:gdLst/>
              <a:ahLst/>
              <a:cxnLst/>
              <a:rect l="0" t="0" r="0" b="0"/>
              <a:pathLst>
                <a:path w="11012" h="66070">
                  <a:moveTo>
                    <a:pt x="0" y="0"/>
                  </a:moveTo>
                  <a:lnTo>
                    <a:pt x="3262" y="13050"/>
                  </a:lnTo>
                  <a:lnTo>
                    <a:pt x="11011" y="66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531561" y="6849191"/>
              <a:ext cx="135296" cy="109872"/>
            </a:xfrm>
            <a:custGeom>
              <a:avLst/>
              <a:gdLst/>
              <a:ahLst/>
              <a:cxnLst/>
              <a:rect l="0" t="0" r="0" b="0"/>
              <a:pathLst>
                <a:path w="135296" h="109872">
                  <a:moveTo>
                    <a:pt x="121127" y="0"/>
                  </a:moveTo>
                  <a:lnTo>
                    <a:pt x="132818" y="17537"/>
                  </a:lnTo>
                  <a:lnTo>
                    <a:pt x="135039" y="26373"/>
                  </a:lnTo>
                  <a:lnTo>
                    <a:pt x="135295" y="35935"/>
                  </a:lnTo>
                  <a:lnTo>
                    <a:pt x="134243" y="45979"/>
                  </a:lnTo>
                  <a:lnTo>
                    <a:pt x="131095" y="49005"/>
                  </a:lnTo>
                  <a:lnTo>
                    <a:pt x="126549" y="47352"/>
                  </a:lnTo>
                  <a:lnTo>
                    <a:pt x="121071" y="42579"/>
                  </a:lnTo>
                  <a:lnTo>
                    <a:pt x="114972" y="36951"/>
                  </a:lnTo>
                  <a:lnTo>
                    <a:pt x="101670" y="24171"/>
                  </a:lnTo>
                  <a:lnTo>
                    <a:pt x="97144" y="25902"/>
                  </a:lnTo>
                  <a:lnTo>
                    <a:pt x="94127" y="33173"/>
                  </a:lnTo>
                  <a:lnTo>
                    <a:pt x="92115" y="44138"/>
                  </a:lnTo>
                  <a:lnTo>
                    <a:pt x="89551" y="56342"/>
                  </a:lnTo>
                  <a:lnTo>
                    <a:pt x="83439" y="82954"/>
                  </a:lnTo>
                  <a:lnTo>
                    <a:pt x="77649" y="93230"/>
                  </a:lnTo>
                  <a:lnTo>
                    <a:pt x="70119" y="101306"/>
                  </a:lnTo>
                  <a:lnTo>
                    <a:pt x="61428" y="107913"/>
                  </a:lnTo>
                  <a:lnTo>
                    <a:pt x="53187" y="109871"/>
                  </a:lnTo>
                  <a:lnTo>
                    <a:pt x="45246" y="108729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64595" y="7014364"/>
              <a:ext cx="99106" cy="64080"/>
            </a:xfrm>
            <a:custGeom>
              <a:avLst/>
              <a:gdLst/>
              <a:ahLst/>
              <a:cxnLst/>
              <a:rect l="0" t="0" r="0" b="0"/>
              <a:pathLst>
                <a:path w="99106" h="64080">
                  <a:moveTo>
                    <a:pt x="99105" y="0"/>
                  </a:moveTo>
                  <a:lnTo>
                    <a:pt x="81568" y="11691"/>
                  </a:lnTo>
                  <a:lnTo>
                    <a:pt x="75178" y="18805"/>
                  </a:lnTo>
                  <a:lnTo>
                    <a:pt x="69695" y="27219"/>
                  </a:lnTo>
                  <a:lnTo>
                    <a:pt x="64816" y="36499"/>
                  </a:lnTo>
                  <a:lnTo>
                    <a:pt x="57893" y="45132"/>
                  </a:lnTo>
                  <a:lnTo>
                    <a:pt x="49607" y="53334"/>
                  </a:lnTo>
                  <a:lnTo>
                    <a:pt x="40413" y="61250"/>
                  </a:lnTo>
                  <a:lnTo>
                    <a:pt x="31836" y="64079"/>
                  </a:lnTo>
                  <a:lnTo>
                    <a:pt x="23671" y="63520"/>
                  </a:lnTo>
                  <a:lnTo>
                    <a:pt x="15781" y="60699"/>
                  </a:lnTo>
                  <a:lnTo>
                    <a:pt x="9297" y="55148"/>
                  </a:lnTo>
                  <a:lnTo>
                    <a:pt x="3751" y="4777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606674" y="7036387"/>
              <a:ext cx="93750" cy="231926"/>
            </a:xfrm>
            <a:custGeom>
              <a:avLst/>
              <a:gdLst/>
              <a:ahLst/>
              <a:cxnLst/>
              <a:rect l="0" t="0" r="0" b="0"/>
              <a:pathLst>
                <a:path w="93750" h="231926">
                  <a:moveTo>
                    <a:pt x="35002" y="0"/>
                  </a:moveTo>
                  <a:lnTo>
                    <a:pt x="40848" y="17537"/>
                  </a:lnTo>
                  <a:lnTo>
                    <a:pt x="43794" y="27597"/>
                  </a:lnTo>
                  <a:lnTo>
                    <a:pt x="53785" y="63915"/>
                  </a:lnTo>
                  <a:lnTo>
                    <a:pt x="60887" y="87135"/>
                  </a:lnTo>
                  <a:lnTo>
                    <a:pt x="65717" y="97242"/>
                  </a:lnTo>
                  <a:lnTo>
                    <a:pt x="71385" y="106428"/>
                  </a:lnTo>
                  <a:lnTo>
                    <a:pt x="77610" y="114998"/>
                  </a:lnTo>
                  <a:lnTo>
                    <a:pt x="78090" y="121934"/>
                  </a:lnTo>
                  <a:lnTo>
                    <a:pt x="74739" y="127783"/>
                  </a:lnTo>
                  <a:lnTo>
                    <a:pt x="68834" y="132905"/>
                  </a:lnTo>
                  <a:lnTo>
                    <a:pt x="61228" y="135096"/>
                  </a:lnTo>
                  <a:lnTo>
                    <a:pt x="52486" y="135334"/>
                  </a:lnTo>
                  <a:lnTo>
                    <a:pt x="42987" y="134269"/>
                  </a:lnTo>
                  <a:lnTo>
                    <a:pt x="34208" y="136006"/>
                  </a:lnTo>
                  <a:lnTo>
                    <a:pt x="25908" y="139611"/>
                  </a:lnTo>
                  <a:lnTo>
                    <a:pt x="17928" y="144461"/>
                  </a:lnTo>
                  <a:lnTo>
                    <a:pt x="11385" y="152588"/>
                  </a:lnTo>
                  <a:lnTo>
                    <a:pt x="5799" y="162902"/>
                  </a:lnTo>
                  <a:lnTo>
                    <a:pt x="851" y="174671"/>
                  </a:lnTo>
                  <a:lnTo>
                    <a:pt x="0" y="186187"/>
                  </a:lnTo>
                  <a:lnTo>
                    <a:pt x="1879" y="197535"/>
                  </a:lnTo>
                  <a:lnTo>
                    <a:pt x="5579" y="208771"/>
                  </a:lnTo>
                  <a:lnTo>
                    <a:pt x="11716" y="217485"/>
                  </a:lnTo>
                  <a:lnTo>
                    <a:pt x="19478" y="224518"/>
                  </a:lnTo>
                  <a:lnTo>
                    <a:pt x="28324" y="230430"/>
                  </a:lnTo>
                  <a:lnTo>
                    <a:pt x="37891" y="231925"/>
                  </a:lnTo>
                  <a:lnTo>
                    <a:pt x="47940" y="230474"/>
                  </a:lnTo>
                  <a:lnTo>
                    <a:pt x="58309" y="227059"/>
                  </a:lnTo>
                  <a:lnTo>
                    <a:pt x="67669" y="221113"/>
                  </a:lnTo>
                  <a:lnTo>
                    <a:pt x="76357" y="213478"/>
                  </a:lnTo>
                  <a:lnTo>
                    <a:pt x="84595" y="204717"/>
                  </a:lnTo>
                  <a:lnTo>
                    <a:pt x="90087" y="193983"/>
                  </a:lnTo>
                  <a:lnTo>
                    <a:pt x="93749" y="181933"/>
                  </a:lnTo>
                  <a:lnTo>
                    <a:pt x="90060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509538" y="6474797"/>
              <a:ext cx="131572" cy="87570"/>
            </a:xfrm>
            <a:custGeom>
              <a:avLst/>
              <a:gdLst/>
              <a:ahLst/>
              <a:cxnLst/>
              <a:rect l="0" t="0" r="0" b="0"/>
              <a:pathLst>
                <a:path w="131572" h="87570">
                  <a:moveTo>
                    <a:pt x="110115" y="0"/>
                  </a:moveTo>
                  <a:lnTo>
                    <a:pt x="115961" y="17537"/>
                  </a:lnTo>
                  <a:lnTo>
                    <a:pt x="120130" y="26374"/>
                  </a:lnTo>
                  <a:lnTo>
                    <a:pt x="125356" y="35935"/>
                  </a:lnTo>
                  <a:lnTo>
                    <a:pt x="131288" y="45980"/>
                  </a:lnTo>
                  <a:lnTo>
                    <a:pt x="131571" y="51453"/>
                  </a:lnTo>
                  <a:lnTo>
                    <a:pt x="128090" y="53878"/>
                  </a:lnTo>
                  <a:lnTo>
                    <a:pt x="122098" y="54271"/>
                  </a:lnTo>
                  <a:lnTo>
                    <a:pt x="115657" y="52087"/>
                  </a:lnTo>
                  <a:lnTo>
                    <a:pt x="108916" y="48183"/>
                  </a:lnTo>
                  <a:lnTo>
                    <a:pt x="101974" y="43134"/>
                  </a:lnTo>
                  <a:lnTo>
                    <a:pt x="96124" y="43438"/>
                  </a:lnTo>
                  <a:lnTo>
                    <a:pt x="90999" y="47311"/>
                  </a:lnTo>
                  <a:lnTo>
                    <a:pt x="86360" y="53564"/>
                  </a:lnTo>
                  <a:lnTo>
                    <a:pt x="84490" y="61403"/>
                  </a:lnTo>
                  <a:lnTo>
                    <a:pt x="84467" y="70300"/>
                  </a:lnTo>
                  <a:lnTo>
                    <a:pt x="85676" y="79901"/>
                  </a:lnTo>
                  <a:lnTo>
                    <a:pt x="81587" y="85079"/>
                  </a:lnTo>
                  <a:lnTo>
                    <a:pt x="73967" y="87307"/>
                  </a:lnTo>
                  <a:lnTo>
                    <a:pt x="63994" y="87569"/>
                  </a:lnTo>
                  <a:lnTo>
                    <a:pt x="53674" y="85297"/>
                  </a:lnTo>
                  <a:lnTo>
                    <a:pt x="43124" y="81334"/>
                  </a:lnTo>
                  <a:lnTo>
                    <a:pt x="0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607388" y="6617947"/>
              <a:ext cx="56313" cy="33217"/>
            </a:xfrm>
            <a:custGeom>
              <a:avLst/>
              <a:gdLst/>
              <a:ahLst/>
              <a:cxnLst/>
              <a:rect l="0" t="0" r="0" b="0"/>
              <a:pathLst>
                <a:path w="56313" h="33217">
                  <a:moveTo>
                    <a:pt x="34288" y="0"/>
                  </a:moveTo>
                  <a:lnTo>
                    <a:pt x="16752" y="5846"/>
                  </a:lnTo>
                  <a:lnTo>
                    <a:pt x="10362" y="11239"/>
                  </a:lnTo>
                  <a:lnTo>
                    <a:pt x="4879" y="18504"/>
                  </a:lnTo>
                  <a:lnTo>
                    <a:pt x="0" y="27018"/>
                  </a:lnTo>
                  <a:lnTo>
                    <a:pt x="1641" y="31471"/>
                  </a:lnTo>
                  <a:lnTo>
                    <a:pt x="7630" y="33216"/>
                  </a:lnTo>
                  <a:lnTo>
                    <a:pt x="16516" y="33156"/>
                  </a:lnTo>
                  <a:lnTo>
                    <a:pt x="24887" y="30668"/>
                  </a:lnTo>
                  <a:lnTo>
                    <a:pt x="32915" y="26563"/>
                  </a:lnTo>
                  <a:lnTo>
                    <a:pt x="563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651649" y="6684017"/>
              <a:ext cx="67109" cy="54272"/>
            </a:xfrm>
            <a:custGeom>
              <a:avLst/>
              <a:gdLst/>
              <a:ahLst/>
              <a:cxnLst/>
              <a:rect l="0" t="0" r="0" b="0"/>
              <a:pathLst>
                <a:path w="67109" h="54272">
                  <a:moveTo>
                    <a:pt x="45085" y="0"/>
                  </a:moveTo>
                  <a:lnTo>
                    <a:pt x="21703" y="0"/>
                  </a:lnTo>
                  <a:lnTo>
                    <a:pt x="13591" y="3671"/>
                  </a:lnTo>
                  <a:lnTo>
                    <a:pt x="6960" y="9789"/>
                  </a:lnTo>
                  <a:lnTo>
                    <a:pt x="1316" y="17537"/>
                  </a:lnTo>
                  <a:lnTo>
                    <a:pt x="0" y="26374"/>
                  </a:lnTo>
                  <a:lnTo>
                    <a:pt x="1570" y="35935"/>
                  </a:lnTo>
                  <a:lnTo>
                    <a:pt x="5063" y="45979"/>
                  </a:lnTo>
                  <a:lnTo>
                    <a:pt x="12287" y="51453"/>
                  </a:lnTo>
                  <a:lnTo>
                    <a:pt x="21996" y="53878"/>
                  </a:lnTo>
                  <a:lnTo>
                    <a:pt x="33363" y="54271"/>
                  </a:lnTo>
                  <a:lnTo>
                    <a:pt x="42164" y="50863"/>
                  </a:lnTo>
                  <a:lnTo>
                    <a:pt x="49256" y="44921"/>
                  </a:lnTo>
                  <a:lnTo>
                    <a:pt x="67108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564651" y="6078381"/>
              <a:ext cx="86507" cy="154163"/>
            </a:xfrm>
            <a:custGeom>
              <a:avLst/>
              <a:gdLst/>
              <a:ahLst/>
              <a:cxnLst/>
              <a:rect l="0" t="0" r="0" b="0"/>
              <a:pathLst>
                <a:path w="86507" h="154163">
                  <a:moveTo>
                    <a:pt x="77025" y="0"/>
                  </a:moveTo>
                  <a:lnTo>
                    <a:pt x="82871" y="17537"/>
                  </a:lnTo>
                  <a:lnTo>
                    <a:pt x="84593" y="27597"/>
                  </a:lnTo>
                  <a:lnTo>
                    <a:pt x="85741" y="39198"/>
                  </a:lnTo>
                  <a:lnTo>
                    <a:pt x="86506" y="51826"/>
                  </a:lnTo>
                  <a:lnTo>
                    <a:pt x="84570" y="62691"/>
                  </a:lnTo>
                  <a:lnTo>
                    <a:pt x="80831" y="72382"/>
                  </a:lnTo>
                  <a:lnTo>
                    <a:pt x="75892" y="81289"/>
                  </a:lnTo>
                  <a:lnTo>
                    <a:pt x="67705" y="87227"/>
                  </a:lnTo>
                  <a:lnTo>
                    <a:pt x="57354" y="91186"/>
                  </a:lnTo>
                  <a:lnTo>
                    <a:pt x="45558" y="93825"/>
                  </a:lnTo>
                  <a:lnTo>
                    <a:pt x="32801" y="94361"/>
                  </a:lnTo>
                  <a:lnTo>
                    <a:pt x="19402" y="93495"/>
                  </a:lnTo>
                  <a:lnTo>
                    <a:pt x="5575" y="91695"/>
                  </a:lnTo>
                  <a:lnTo>
                    <a:pt x="28" y="91717"/>
                  </a:lnTo>
                  <a:lnTo>
                    <a:pt x="0" y="92956"/>
                  </a:lnTo>
                  <a:lnTo>
                    <a:pt x="3652" y="95005"/>
                  </a:lnTo>
                  <a:lnTo>
                    <a:pt x="8534" y="100042"/>
                  </a:lnTo>
                  <a:lnTo>
                    <a:pt x="14235" y="107070"/>
                  </a:lnTo>
                  <a:lnTo>
                    <a:pt x="32979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08642" y="6199508"/>
              <a:ext cx="113196" cy="77082"/>
            </a:xfrm>
            <a:custGeom>
              <a:avLst/>
              <a:gdLst/>
              <a:ahLst/>
              <a:cxnLst/>
              <a:rect l="0" t="0" r="0" b="0"/>
              <a:pathLst>
                <a:path w="113196" h="77082">
                  <a:moveTo>
                    <a:pt x="88092" y="0"/>
                  </a:moveTo>
                  <a:lnTo>
                    <a:pt x="99784" y="11691"/>
                  </a:lnTo>
                  <a:lnTo>
                    <a:pt x="104451" y="18806"/>
                  </a:lnTo>
                  <a:lnTo>
                    <a:pt x="108786" y="27220"/>
                  </a:lnTo>
                  <a:lnTo>
                    <a:pt x="112900" y="36499"/>
                  </a:lnTo>
                  <a:lnTo>
                    <a:pt x="113195" y="45132"/>
                  </a:lnTo>
                  <a:lnTo>
                    <a:pt x="110945" y="53335"/>
                  </a:lnTo>
                  <a:lnTo>
                    <a:pt x="106998" y="61250"/>
                  </a:lnTo>
                  <a:lnTo>
                    <a:pt x="99473" y="66527"/>
                  </a:lnTo>
                  <a:lnTo>
                    <a:pt x="89562" y="70045"/>
                  </a:lnTo>
                  <a:lnTo>
                    <a:pt x="78060" y="72390"/>
                  </a:lnTo>
                  <a:lnTo>
                    <a:pt x="65499" y="73954"/>
                  </a:lnTo>
                  <a:lnTo>
                    <a:pt x="52230" y="74996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652688" y="6221531"/>
              <a:ext cx="44047" cy="99105"/>
            </a:xfrm>
            <a:custGeom>
              <a:avLst/>
              <a:gdLst/>
              <a:ahLst/>
              <a:cxnLst/>
              <a:rect l="0" t="0" r="0" b="0"/>
              <a:pathLst>
                <a:path w="44047" h="99105">
                  <a:moveTo>
                    <a:pt x="0" y="0"/>
                  </a:moveTo>
                  <a:lnTo>
                    <a:pt x="5846" y="23383"/>
                  </a:lnTo>
                  <a:lnTo>
                    <a:pt x="10015" y="32718"/>
                  </a:lnTo>
                  <a:lnTo>
                    <a:pt x="15241" y="41388"/>
                  </a:lnTo>
                  <a:lnTo>
                    <a:pt x="21172" y="49616"/>
                  </a:lnTo>
                  <a:lnTo>
                    <a:pt x="26350" y="58771"/>
                  </a:lnTo>
                  <a:lnTo>
                    <a:pt x="31025" y="68545"/>
                  </a:lnTo>
                  <a:lnTo>
                    <a:pt x="44046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597630" y="6243554"/>
              <a:ext cx="110117" cy="90824"/>
            </a:xfrm>
            <a:custGeom>
              <a:avLst/>
              <a:gdLst/>
              <a:ahLst/>
              <a:cxnLst/>
              <a:rect l="0" t="0" r="0" b="0"/>
              <a:pathLst>
                <a:path w="110117" h="90824">
                  <a:moveTo>
                    <a:pt x="110116" y="0"/>
                  </a:moveTo>
                  <a:lnTo>
                    <a:pt x="64136" y="15327"/>
                  </a:lnTo>
                  <a:lnTo>
                    <a:pt x="59887" y="21230"/>
                  </a:lnTo>
                  <a:lnTo>
                    <a:pt x="59501" y="28836"/>
                  </a:lnTo>
                  <a:lnTo>
                    <a:pt x="61690" y="37577"/>
                  </a:lnTo>
                  <a:lnTo>
                    <a:pt x="64373" y="47074"/>
                  </a:lnTo>
                  <a:lnTo>
                    <a:pt x="70618" y="67415"/>
                  </a:lnTo>
                  <a:lnTo>
                    <a:pt x="69101" y="75531"/>
                  </a:lnTo>
                  <a:lnTo>
                    <a:pt x="64420" y="82166"/>
                  </a:lnTo>
                  <a:lnTo>
                    <a:pt x="57629" y="87812"/>
                  </a:lnTo>
                  <a:lnTo>
                    <a:pt x="49431" y="90353"/>
                  </a:lnTo>
                  <a:lnTo>
                    <a:pt x="40295" y="90823"/>
                  </a:lnTo>
                  <a:lnTo>
                    <a:pt x="0" y="6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687802" y="6254566"/>
              <a:ext cx="97026" cy="168247"/>
            </a:xfrm>
            <a:custGeom>
              <a:avLst/>
              <a:gdLst/>
              <a:ahLst/>
              <a:cxnLst/>
              <a:rect l="0" t="0" r="0" b="0"/>
              <a:pathLst>
                <a:path w="97026" h="168247">
                  <a:moveTo>
                    <a:pt x="8932" y="0"/>
                  </a:moveTo>
                  <a:lnTo>
                    <a:pt x="20624" y="17537"/>
                  </a:lnTo>
                  <a:lnTo>
                    <a:pt x="26515" y="27597"/>
                  </a:lnTo>
                  <a:lnTo>
                    <a:pt x="32889" y="39198"/>
                  </a:lnTo>
                  <a:lnTo>
                    <a:pt x="39585" y="51825"/>
                  </a:lnTo>
                  <a:lnTo>
                    <a:pt x="45273" y="63914"/>
                  </a:lnTo>
                  <a:lnTo>
                    <a:pt x="50289" y="75644"/>
                  </a:lnTo>
                  <a:lnTo>
                    <a:pt x="54856" y="87135"/>
                  </a:lnTo>
                  <a:lnTo>
                    <a:pt x="54230" y="96019"/>
                  </a:lnTo>
                  <a:lnTo>
                    <a:pt x="50142" y="103164"/>
                  </a:lnTo>
                  <a:lnTo>
                    <a:pt x="43747" y="109152"/>
                  </a:lnTo>
                  <a:lnTo>
                    <a:pt x="34589" y="114367"/>
                  </a:lnTo>
                  <a:lnTo>
                    <a:pt x="23590" y="119068"/>
                  </a:lnTo>
                  <a:lnTo>
                    <a:pt x="11363" y="123425"/>
                  </a:lnTo>
                  <a:lnTo>
                    <a:pt x="4435" y="130000"/>
                  </a:lnTo>
                  <a:lnTo>
                    <a:pt x="1040" y="138054"/>
                  </a:lnTo>
                  <a:lnTo>
                    <a:pt x="0" y="147094"/>
                  </a:lnTo>
                  <a:lnTo>
                    <a:pt x="2977" y="154344"/>
                  </a:lnTo>
                  <a:lnTo>
                    <a:pt x="8633" y="160400"/>
                  </a:lnTo>
                  <a:lnTo>
                    <a:pt x="16074" y="165662"/>
                  </a:lnTo>
                  <a:lnTo>
                    <a:pt x="24705" y="167946"/>
                  </a:lnTo>
                  <a:lnTo>
                    <a:pt x="34129" y="168246"/>
                  </a:lnTo>
                  <a:lnTo>
                    <a:pt x="44083" y="167221"/>
                  </a:lnTo>
                  <a:lnTo>
                    <a:pt x="53166" y="164092"/>
                  </a:lnTo>
                  <a:lnTo>
                    <a:pt x="61668" y="159558"/>
                  </a:lnTo>
                  <a:lnTo>
                    <a:pt x="69783" y="154089"/>
                  </a:lnTo>
                  <a:lnTo>
                    <a:pt x="76417" y="146772"/>
                  </a:lnTo>
                  <a:lnTo>
                    <a:pt x="82062" y="138224"/>
                  </a:lnTo>
                  <a:lnTo>
                    <a:pt x="97025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565114" y="5770057"/>
              <a:ext cx="91890" cy="143152"/>
            </a:xfrm>
            <a:custGeom>
              <a:avLst/>
              <a:gdLst/>
              <a:ahLst/>
              <a:cxnLst/>
              <a:rect l="0" t="0" r="0" b="0"/>
              <a:pathLst>
                <a:path w="91890" h="143152">
                  <a:moveTo>
                    <a:pt x="76562" y="0"/>
                  </a:moveTo>
                  <a:lnTo>
                    <a:pt x="91889" y="45980"/>
                  </a:lnTo>
                  <a:lnTo>
                    <a:pt x="91674" y="55124"/>
                  </a:lnTo>
                  <a:lnTo>
                    <a:pt x="89084" y="63667"/>
                  </a:lnTo>
                  <a:lnTo>
                    <a:pt x="84910" y="71809"/>
                  </a:lnTo>
                  <a:lnTo>
                    <a:pt x="77234" y="77237"/>
                  </a:lnTo>
                  <a:lnTo>
                    <a:pt x="67222" y="80856"/>
                  </a:lnTo>
                  <a:lnTo>
                    <a:pt x="55653" y="83268"/>
                  </a:lnTo>
                  <a:lnTo>
                    <a:pt x="44270" y="83653"/>
                  </a:lnTo>
                  <a:lnTo>
                    <a:pt x="33011" y="82686"/>
                  </a:lnTo>
                  <a:lnTo>
                    <a:pt x="21835" y="80818"/>
                  </a:lnTo>
                  <a:lnTo>
                    <a:pt x="13160" y="75902"/>
                  </a:lnTo>
                  <a:lnTo>
                    <a:pt x="6154" y="68954"/>
                  </a:lnTo>
                  <a:lnTo>
                    <a:pt x="259" y="60651"/>
                  </a:lnTo>
                  <a:lnTo>
                    <a:pt x="0" y="58787"/>
                  </a:lnTo>
                  <a:lnTo>
                    <a:pt x="3498" y="61214"/>
                  </a:lnTo>
                  <a:lnTo>
                    <a:pt x="9500" y="66503"/>
                  </a:lnTo>
                  <a:lnTo>
                    <a:pt x="14725" y="73700"/>
                  </a:lnTo>
                  <a:lnTo>
                    <a:pt x="19432" y="82168"/>
                  </a:lnTo>
                  <a:lnTo>
                    <a:pt x="23793" y="91484"/>
                  </a:lnTo>
                  <a:lnTo>
                    <a:pt x="29148" y="100142"/>
                  </a:lnTo>
                  <a:lnTo>
                    <a:pt x="35165" y="108360"/>
                  </a:lnTo>
                  <a:lnTo>
                    <a:pt x="65551" y="1431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674275" y="5913208"/>
              <a:ext cx="55495" cy="65149"/>
            </a:xfrm>
            <a:custGeom>
              <a:avLst/>
              <a:gdLst/>
              <a:ahLst/>
              <a:cxnLst/>
              <a:rect l="0" t="0" r="0" b="0"/>
              <a:pathLst>
                <a:path w="55495" h="65149">
                  <a:moveTo>
                    <a:pt x="55494" y="0"/>
                  </a:moveTo>
                  <a:lnTo>
                    <a:pt x="32111" y="5845"/>
                  </a:lnTo>
                  <a:lnTo>
                    <a:pt x="22776" y="11238"/>
                  </a:lnTo>
                  <a:lnTo>
                    <a:pt x="14106" y="18503"/>
                  </a:lnTo>
                  <a:lnTo>
                    <a:pt x="5879" y="27017"/>
                  </a:lnTo>
                  <a:lnTo>
                    <a:pt x="1618" y="36364"/>
                  </a:lnTo>
                  <a:lnTo>
                    <a:pt x="0" y="46266"/>
                  </a:lnTo>
                  <a:lnTo>
                    <a:pt x="146" y="56538"/>
                  </a:lnTo>
                  <a:lnTo>
                    <a:pt x="3913" y="62162"/>
                  </a:lnTo>
                  <a:lnTo>
                    <a:pt x="10095" y="64687"/>
                  </a:lnTo>
                  <a:lnTo>
                    <a:pt x="17887" y="65148"/>
                  </a:lnTo>
                  <a:lnTo>
                    <a:pt x="24305" y="61785"/>
                  </a:lnTo>
                  <a:lnTo>
                    <a:pt x="29807" y="55871"/>
                  </a:lnTo>
                  <a:lnTo>
                    <a:pt x="44482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728908" y="5979277"/>
              <a:ext cx="56333" cy="61025"/>
            </a:xfrm>
            <a:custGeom>
              <a:avLst/>
              <a:gdLst/>
              <a:ahLst/>
              <a:cxnLst/>
              <a:rect l="0" t="0" r="0" b="0"/>
              <a:pathLst>
                <a:path w="56333" h="61025">
                  <a:moveTo>
                    <a:pt x="22884" y="22023"/>
                  </a:moveTo>
                  <a:lnTo>
                    <a:pt x="5347" y="27869"/>
                  </a:lnTo>
                  <a:lnTo>
                    <a:pt x="1405" y="33261"/>
                  </a:lnTo>
                  <a:lnTo>
                    <a:pt x="0" y="40527"/>
                  </a:lnTo>
                  <a:lnTo>
                    <a:pt x="287" y="49041"/>
                  </a:lnTo>
                  <a:lnTo>
                    <a:pt x="5372" y="54717"/>
                  </a:lnTo>
                  <a:lnTo>
                    <a:pt x="13656" y="58501"/>
                  </a:lnTo>
                  <a:lnTo>
                    <a:pt x="24073" y="61024"/>
                  </a:lnTo>
                  <a:lnTo>
                    <a:pt x="33465" y="60259"/>
                  </a:lnTo>
                  <a:lnTo>
                    <a:pt x="42173" y="57301"/>
                  </a:lnTo>
                  <a:lnTo>
                    <a:pt x="50426" y="52883"/>
                  </a:lnTo>
                  <a:lnTo>
                    <a:pt x="54704" y="46267"/>
                  </a:lnTo>
                  <a:lnTo>
                    <a:pt x="56332" y="38186"/>
                  </a:lnTo>
                  <a:lnTo>
                    <a:pt x="4490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564595" y="5494768"/>
              <a:ext cx="77082" cy="72237"/>
            </a:xfrm>
            <a:custGeom>
              <a:avLst/>
              <a:gdLst/>
              <a:ahLst/>
              <a:cxnLst/>
              <a:rect l="0" t="0" r="0" b="0"/>
              <a:pathLst>
                <a:path w="77082" h="72237">
                  <a:moveTo>
                    <a:pt x="77081" y="0"/>
                  </a:moveTo>
                  <a:lnTo>
                    <a:pt x="65390" y="11692"/>
                  </a:lnTo>
                  <a:lnTo>
                    <a:pt x="60723" y="18806"/>
                  </a:lnTo>
                  <a:lnTo>
                    <a:pt x="56388" y="27220"/>
                  </a:lnTo>
                  <a:lnTo>
                    <a:pt x="52274" y="36499"/>
                  </a:lnTo>
                  <a:lnTo>
                    <a:pt x="48308" y="46356"/>
                  </a:lnTo>
                  <a:lnTo>
                    <a:pt x="40639" y="67096"/>
                  </a:lnTo>
                  <a:lnTo>
                    <a:pt x="35657" y="71648"/>
                  </a:lnTo>
                  <a:lnTo>
                    <a:pt x="29889" y="72236"/>
                  </a:lnTo>
                  <a:lnTo>
                    <a:pt x="23597" y="70180"/>
                  </a:lnTo>
                  <a:lnTo>
                    <a:pt x="18178" y="65140"/>
                  </a:lnTo>
                  <a:lnTo>
                    <a:pt x="13343" y="58109"/>
                  </a:lnTo>
                  <a:lnTo>
                    <a:pt x="0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641676" y="5494768"/>
              <a:ext cx="88094" cy="198268"/>
            </a:xfrm>
            <a:custGeom>
              <a:avLst/>
              <a:gdLst/>
              <a:ahLst/>
              <a:cxnLst/>
              <a:rect l="0" t="0" r="0" b="0"/>
              <a:pathLst>
                <a:path w="88094" h="198268">
                  <a:moveTo>
                    <a:pt x="0" y="0"/>
                  </a:moveTo>
                  <a:lnTo>
                    <a:pt x="11692" y="11692"/>
                  </a:lnTo>
                  <a:lnTo>
                    <a:pt x="16359" y="18806"/>
                  </a:lnTo>
                  <a:lnTo>
                    <a:pt x="20694" y="27220"/>
                  </a:lnTo>
                  <a:lnTo>
                    <a:pt x="24808" y="36499"/>
                  </a:lnTo>
                  <a:lnTo>
                    <a:pt x="29997" y="46356"/>
                  </a:lnTo>
                  <a:lnTo>
                    <a:pt x="35904" y="56598"/>
                  </a:lnTo>
                  <a:lnTo>
                    <a:pt x="42289" y="67096"/>
                  </a:lnTo>
                  <a:lnTo>
                    <a:pt x="48992" y="76542"/>
                  </a:lnTo>
                  <a:lnTo>
                    <a:pt x="55908" y="85286"/>
                  </a:lnTo>
                  <a:lnTo>
                    <a:pt x="62966" y="93563"/>
                  </a:lnTo>
                  <a:lnTo>
                    <a:pt x="62777" y="101528"/>
                  </a:lnTo>
                  <a:lnTo>
                    <a:pt x="57757" y="109285"/>
                  </a:lnTo>
                  <a:lnTo>
                    <a:pt x="49516" y="116903"/>
                  </a:lnTo>
                  <a:lnTo>
                    <a:pt x="40352" y="123205"/>
                  </a:lnTo>
                  <a:lnTo>
                    <a:pt x="30572" y="128630"/>
                  </a:lnTo>
                  <a:lnTo>
                    <a:pt x="20382" y="133471"/>
                  </a:lnTo>
                  <a:lnTo>
                    <a:pt x="14811" y="141591"/>
                  </a:lnTo>
                  <a:lnTo>
                    <a:pt x="12321" y="151899"/>
                  </a:lnTo>
                  <a:lnTo>
                    <a:pt x="11885" y="163665"/>
                  </a:lnTo>
                  <a:lnTo>
                    <a:pt x="14041" y="173956"/>
                  </a:lnTo>
                  <a:lnTo>
                    <a:pt x="17925" y="183264"/>
                  </a:lnTo>
                  <a:lnTo>
                    <a:pt x="22962" y="191916"/>
                  </a:lnTo>
                  <a:lnTo>
                    <a:pt x="31214" y="196460"/>
                  </a:lnTo>
                  <a:lnTo>
                    <a:pt x="41609" y="198267"/>
                  </a:lnTo>
                  <a:lnTo>
                    <a:pt x="53433" y="198247"/>
                  </a:lnTo>
                  <a:lnTo>
                    <a:pt x="62539" y="194564"/>
                  </a:lnTo>
                  <a:lnTo>
                    <a:pt x="69834" y="188438"/>
                  </a:lnTo>
                  <a:lnTo>
                    <a:pt x="88093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Freeform 49"/>
          <p:cNvSpPr/>
          <p:nvPr/>
        </p:nvSpPr>
        <p:spPr>
          <a:xfrm>
            <a:off x="1520549" y="5648930"/>
            <a:ext cx="44047" cy="66071"/>
          </a:xfrm>
          <a:custGeom>
            <a:avLst/>
            <a:gdLst/>
            <a:ahLst/>
            <a:cxnLst/>
            <a:rect l="0" t="0" r="0" b="0"/>
            <a:pathLst>
              <a:path w="44047" h="66071">
                <a:moveTo>
                  <a:pt x="0" y="0"/>
                </a:moveTo>
                <a:lnTo>
                  <a:pt x="11691" y="23383"/>
                </a:lnTo>
                <a:lnTo>
                  <a:pt x="17582" y="32718"/>
                </a:lnTo>
                <a:lnTo>
                  <a:pt x="23957" y="41388"/>
                </a:lnTo>
                <a:lnTo>
                  <a:pt x="44046" y="660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1520549" y="5307572"/>
            <a:ext cx="110117" cy="132139"/>
            <a:chOff x="1520549" y="5307572"/>
            <a:chExt cx="110117" cy="132139"/>
          </a:xfrm>
        </p:grpSpPr>
        <p:sp>
          <p:nvSpPr>
            <p:cNvPr id="51" name="Freeform 50"/>
            <p:cNvSpPr/>
            <p:nvPr/>
          </p:nvSpPr>
          <p:spPr>
            <a:xfrm>
              <a:off x="1520549" y="5307572"/>
              <a:ext cx="33036" cy="66070"/>
            </a:xfrm>
            <a:custGeom>
              <a:avLst/>
              <a:gdLst/>
              <a:ahLst/>
              <a:cxnLst/>
              <a:rect l="0" t="0" r="0" b="0"/>
              <a:pathLst>
                <a:path w="33036" h="66070">
                  <a:moveTo>
                    <a:pt x="0" y="0"/>
                  </a:moveTo>
                  <a:lnTo>
                    <a:pt x="11691" y="11692"/>
                  </a:lnTo>
                  <a:lnTo>
                    <a:pt x="16359" y="20029"/>
                  </a:lnTo>
                  <a:lnTo>
                    <a:pt x="20694" y="30482"/>
                  </a:lnTo>
                  <a:lnTo>
                    <a:pt x="33035" y="66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520549" y="5406676"/>
              <a:ext cx="110117" cy="33035"/>
            </a:xfrm>
            <a:custGeom>
              <a:avLst/>
              <a:gdLst/>
              <a:ahLst/>
              <a:cxnLst/>
              <a:rect l="0" t="0" r="0" b="0"/>
              <a:pathLst>
                <a:path w="110117" h="33035">
                  <a:moveTo>
                    <a:pt x="110116" y="0"/>
                  </a:moveTo>
                  <a:lnTo>
                    <a:pt x="92579" y="5845"/>
                  </a:lnTo>
                  <a:lnTo>
                    <a:pt x="83742" y="10015"/>
                  </a:lnTo>
                  <a:lnTo>
                    <a:pt x="74181" y="15241"/>
                  </a:lnTo>
                  <a:lnTo>
                    <a:pt x="64136" y="21172"/>
                  </a:lnTo>
                  <a:lnTo>
                    <a:pt x="52546" y="25126"/>
                  </a:lnTo>
                  <a:lnTo>
                    <a:pt x="39925" y="27762"/>
                  </a:lnTo>
                  <a:lnTo>
                    <a:pt x="0" y="33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476503" y="4327543"/>
            <a:ext cx="264278" cy="1000464"/>
            <a:chOff x="1476503" y="4327543"/>
            <a:chExt cx="264278" cy="1000464"/>
          </a:xfrm>
        </p:grpSpPr>
        <p:sp>
          <p:nvSpPr>
            <p:cNvPr id="54" name="Freeform 53"/>
            <p:cNvSpPr/>
            <p:nvPr/>
          </p:nvSpPr>
          <p:spPr>
            <a:xfrm>
              <a:off x="1487515" y="4944190"/>
              <a:ext cx="66070" cy="88094"/>
            </a:xfrm>
            <a:custGeom>
              <a:avLst/>
              <a:gdLst/>
              <a:ahLst/>
              <a:cxnLst/>
              <a:rect l="0" t="0" r="0" b="0"/>
              <a:pathLst>
                <a:path w="66070" h="88094">
                  <a:moveTo>
                    <a:pt x="0" y="0"/>
                  </a:moveTo>
                  <a:lnTo>
                    <a:pt x="5845" y="17537"/>
                  </a:lnTo>
                  <a:lnTo>
                    <a:pt x="10014" y="26374"/>
                  </a:lnTo>
                  <a:lnTo>
                    <a:pt x="15240" y="35935"/>
                  </a:lnTo>
                  <a:lnTo>
                    <a:pt x="21172" y="45980"/>
                  </a:lnTo>
                  <a:lnTo>
                    <a:pt x="28796" y="55124"/>
                  </a:lnTo>
                  <a:lnTo>
                    <a:pt x="37550" y="63667"/>
                  </a:lnTo>
                  <a:lnTo>
                    <a:pt x="66069" y="880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487515" y="5043294"/>
              <a:ext cx="143151" cy="44048"/>
            </a:xfrm>
            <a:custGeom>
              <a:avLst/>
              <a:gdLst/>
              <a:ahLst/>
              <a:cxnLst/>
              <a:rect l="0" t="0" r="0" b="0"/>
              <a:pathLst>
                <a:path w="143151" h="44048">
                  <a:moveTo>
                    <a:pt x="143150" y="0"/>
                  </a:moveTo>
                  <a:lnTo>
                    <a:pt x="125613" y="5846"/>
                  </a:lnTo>
                  <a:lnTo>
                    <a:pt x="115553" y="8792"/>
                  </a:lnTo>
                  <a:lnTo>
                    <a:pt x="79235" y="18783"/>
                  </a:lnTo>
                  <a:lnTo>
                    <a:pt x="56015" y="25885"/>
                  </a:lnTo>
                  <a:lnTo>
                    <a:pt x="0" y="440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553747" y="5120375"/>
              <a:ext cx="87930" cy="60572"/>
            </a:xfrm>
            <a:custGeom>
              <a:avLst/>
              <a:gdLst/>
              <a:ahLst/>
              <a:cxnLst/>
              <a:rect l="0" t="0" r="0" b="0"/>
              <a:pathLst>
                <a:path w="87930" h="60572">
                  <a:moveTo>
                    <a:pt x="65906" y="11012"/>
                  </a:moveTo>
                  <a:lnTo>
                    <a:pt x="36678" y="11012"/>
                  </a:lnTo>
                  <a:lnTo>
                    <a:pt x="25621" y="13459"/>
                  </a:lnTo>
                  <a:lnTo>
                    <a:pt x="15803" y="17538"/>
                  </a:lnTo>
                  <a:lnTo>
                    <a:pt x="6810" y="22703"/>
                  </a:lnTo>
                  <a:lnTo>
                    <a:pt x="2039" y="29818"/>
                  </a:lnTo>
                  <a:lnTo>
                    <a:pt x="81" y="38231"/>
                  </a:lnTo>
                  <a:lnTo>
                    <a:pt x="0" y="47511"/>
                  </a:lnTo>
                  <a:lnTo>
                    <a:pt x="6063" y="53697"/>
                  </a:lnTo>
                  <a:lnTo>
                    <a:pt x="16223" y="57821"/>
                  </a:lnTo>
                  <a:lnTo>
                    <a:pt x="29114" y="60571"/>
                  </a:lnTo>
                  <a:lnTo>
                    <a:pt x="40154" y="59957"/>
                  </a:lnTo>
                  <a:lnTo>
                    <a:pt x="49962" y="57100"/>
                  </a:lnTo>
                  <a:lnTo>
                    <a:pt x="58947" y="52749"/>
                  </a:lnTo>
                  <a:lnTo>
                    <a:pt x="66161" y="46178"/>
                  </a:lnTo>
                  <a:lnTo>
                    <a:pt x="72194" y="38127"/>
                  </a:lnTo>
                  <a:lnTo>
                    <a:pt x="879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608713" y="5197456"/>
              <a:ext cx="90689" cy="130551"/>
            </a:xfrm>
            <a:custGeom>
              <a:avLst/>
              <a:gdLst/>
              <a:ahLst/>
              <a:cxnLst/>
              <a:rect l="0" t="0" r="0" b="0"/>
              <a:pathLst>
                <a:path w="90689" h="130551">
                  <a:moveTo>
                    <a:pt x="65998" y="22023"/>
                  </a:moveTo>
                  <a:lnTo>
                    <a:pt x="20018" y="52677"/>
                  </a:lnTo>
                  <a:lnTo>
                    <a:pt x="12098" y="62035"/>
                  </a:lnTo>
                  <a:lnTo>
                    <a:pt x="5595" y="73168"/>
                  </a:lnTo>
                  <a:lnTo>
                    <a:pt x="36" y="85484"/>
                  </a:lnTo>
                  <a:lnTo>
                    <a:pt x="0" y="97365"/>
                  </a:lnTo>
                  <a:lnTo>
                    <a:pt x="3647" y="108956"/>
                  </a:lnTo>
                  <a:lnTo>
                    <a:pt x="9748" y="120355"/>
                  </a:lnTo>
                  <a:lnTo>
                    <a:pt x="17487" y="126730"/>
                  </a:lnTo>
                  <a:lnTo>
                    <a:pt x="26316" y="129756"/>
                  </a:lnTo>
                  <a:lnTo>
                    <a:pt x="35873" y="130550"/>
                  </a:lnTo>
                  <a:lnTo>
                    <a:pt x="45915" y="127410"/>
                  </a:lnTo>
                  <a:lnTo>
                    <a:pt x="56280" y="121645"/>
                  </a:lnTo>
                  <a:lnTo>
                    <a:pt x="66860" y="114132"/>
                  </a:lnTo>
                  <a:lnTo>
                    <a:pt x="75137" y="105452"/>
                  </a:lnTo>
                  <a:lnTo>
                    <a:pt x="81879" y="95995"/>
                  </a:lnTo>
                  <a:lnTo>
                    <a:pt x="87597" y="86020"/>
                  </a:lnTo>
                  <a:lnTo>
                    <a:pt x="90186" y="73252"/>
                  </a:lnTo>
                  <a:lnTo>
                    <a:pt x="90688" y="58623"/>
                  </a:lnTo>
                  <a:lnTo>
                    <a:pt x="880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476503" y="4613843"/>
              <a:ext cx="55059" cy="77082"/>
            </a:xfrm>
            <a:custGeom>
              <a:avLst/>
              <a:gdLst/>
              <a:ahLst/>
              <a:cxnLst/>
              <a:rect l="0" t="0" r="0" b="0"/>
              <a:pathLst>
                <a:path w="55059" h="77082">
                  <a:moveTo>
                    <a:pt x="0" y="0"/>
                  </a:moveTo>
                  <a:lnTo>
                    <a:pt x="11691" y="11692"/>
                  </a:lnTo>
                  <a:lnTo>
                    <a:pt x="17582" y="18806"/>
                  </a:lnTo>
                  <a:lnTo>
                    <a:pt x="23956" y="27220"/>
                  </a:lnTo>
                  <a:lnTo>
                    <a:pt x="55058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487515" y="4701936"/>
              <a:ext cx="132139" cy="104330"/>
            </a:xfrm>
            <a:custGeom>
              <a:avLst/>
              <a:gdLst/>
              <a:ahLst/>
              <a:cxnLst/>
              <a:rect l="0" t="0" r="0" b="0"/>
              <a:pathLst>
                <a:path w="132139" h="104330">
                  <a:moveTo>
                    <a:pt x="132138" y="0"/>
                  </a:moveTo>
                  <a:lnTo>
                    <a:pt x="108756" y="5846"/>
                  </a:lnTo>
                  <a:lnTo>
                    <a:pt x="100644" y="11238"/>
                  </a:lnTo>
                  <a:lnTo>
                    <a:pt x="94013" y="18504"/>
                  </a:lnTo>
                  <a:lnTo>
                    <a:pt x="88369" y="27018"/>
                  </a:lnTo>
                  <a:lnTo>
                    <a:pt x="85830" y="37588"/>
                  </a:lnTo>
                  <a:lnTo>
                    <a:pt x="85360" y="49529"/>
                  </a:lnTo>
                  <a:lnTo>
                    <a:pt x="86271" y="62384"/>
                  </a:lnTo>
                  <a:lnTo>
                    <a:pt x="85654" y="74623"/>
                  </a:lnTo>
                  <a:lnTo>
                    <a:pt x="84020" y="86455"/>
                  </a:lnTo>
                  <a:lnTo>
                    <a:pt x="81707" y="98012"/>
                  </a:lnTo>
                  <a:lnTo>
                    <a:pt x="75271" y="103270"/>
                  </a:lnTo>
                  <a:lnTo>
                    <a:pt x="66086" y="104329"/>
                  </a:lnTo>
                  <a:lnTo>
                    <a:pt x="55069" y="102587"/>
                  </a:lnTo>
                  <a:lnTo>
                    <a:pt x="45277" y="98979"/>
                  </a:lnTo>
                  <a:lnTo>
                    <a:pt x="36302" y="94127"/>
                  </a:lnTo>
                  <a:lnTo>
                    <a:pt x="0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608642" y="4712947"/>
              <a:ext cx="132139" cy="183881"/>
            </a:xfrm>
            <a:custGeom>
              <a:avLst/>
              <a:gdLst/>
              <a:ahLst/>
              <a:cxnLst/>
              <a:rect l="0" t="0" r="0" b="0"/>
              <a:pathLst>
                <a:path w="132139" h="183881">
                  <a:moveTo>
                    <a:pt x="0" y="0"/>
                  </a:moveTo>
                  <a:lnTo>
                    <a:pt x="11691" y="17537"/>
                  </a:lnTo>
                  <a:lnTo>
                    <a:pt x="16359" y="26374"/>
                  </a:lnTo>
                  <a:lnTo>
                    <a:pt x="20694" y="35936"/>
                  </a:lnTo>
                  <a:lnTo>
                    <a:pt x="24807" y="45980"/>
                  </a:lnTo>
                  <a:lnTo>
                    <a:pt x="29997" y="55124"/>
                  </a:lnTo>
                  <a:lnTo>
                    <a:pt x="35903" y="63667"/>
                  </a:lnTo>
                  <a:lnTo>
                    <a:pt x="42288" y="71809"/>
                  </a:lnTo>
                  <a:lnTo>
                    <a:pt x="47768" y="80908"/>
                  </a:lnTo>
                  <a:lnTo>
                    <a:pt x="52645" y="90643"/>
                  </a:lnTo>
                  <a:lnTo>
                    <a:pt x="57120" y="100805"/>
                  </a:lnTo>
                  <a:lnTo>
                    <a:pt x="56432" y="110026"/>
                  </a:lnTo>
                  <a:lnTo>
                    <a:pt x="52303" y="118621"/>
                  </a:lnTo>
                  <a:lnTo>
                    <a:pt x="45881" y="126797"/>
                  </a:lnTo>
                  <a:lnTo>
                    <a:pt x="40375" y="135919"/>
                  </a:lnTo>
                  <a:lnTo>
                    <a:pt x="35481" y="145671"/>
                  </a:lnTo>
                  <a:lnTo>
                    <a:pt x="30995" y="155842"/>
                  </a:lnTo>
                  <a:lnTo>
                    <a:pt x="31675" y="163847"/>
                  </a:lnTo>
                  <a:lnTo>
                    <a:pt x="35799" y="170407"/>
                  </a:lnTo>
                  <a:lnTo>
                    <a:pt x="42218" y="176004"/>
                  </a:lnTo>
                  <a:lnTo>
                    <a:pt x="52616" y="179735"/>
                  </a:lnTo>
                  <a:lnTo>
                    <a:pt x="65665" y="182222"/>
                  </a:lnTo>
                  <a:lnTo>
                    <a:pt x="80482" y="183880"/>
                  </a:lnTo>
                  <a:lnTo>
                    <a:pt x="92806" y="181315"/>
                  </a:lnTo>
                  <a:lnTo>
                    <a:pt x="103470" y="175935"/>
                  </a:lnTo>
                  <a:lnTo>
                    <a:pt x="113026" y="168677"/>
                  </a:lnTo>
                  <a:lnTo>
                    <a:pt x="119397" y="158945"/>
                  </a:lnTo>
                  <a:lnTo>
                    <a:pt x="123644" y="147563"/>
                  </a:lnTo>
                  <a:lnTo>
                    <a:pt x="132138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583333" y="4327543"/>
              <a:ext cx="127321" cy="111968"/>
            </a:xfrm>
            <a:custGeom>
              <a:avLst/>
              <a:gdLst/>
              <a:ahLst/>
              <a:cxnLst/>
              <a:rect l="0" t="0" r="0" b="0"/>
              <a:pathLst>
                <a:path w="127321" h="111968">
                  <a:moveTo>
                    <a:pt x="69355" y="0"/>
                  </a:moveTo>
                  <a:lnTo>
                    <a:pt x="45972" y="0"/>
                  </a:lnTo>
                  <a:lnTo>
                    <a:pt x="36638" y="2447"/>
                  </a:lnTo>
                  <a:lnTo>
                    <a:pt x="27967" y="6525"/>
                  </a:lnTo>
                  <a:lnTo>
                    <a:pt x="19740" y="11691"/>
                  </a:lnTo>
                  <a:lnTo>
                    <a:pt x="13032" y="18806"/>
                  </a:lnTo>
                  <a:lnTo>
                    <a:pt x="7336" y="27219"/>
                  </a:lnTo>
                  <a:lnTo>
                    <a:pt x="2315" y="36499"/>
                  </a:lnTo>
                  <a:lnTo>
                    <a:pt x="192" y="46355"/>
                  </a:lnTo>
                  <a:lnTo>
                    <a:pt x="0" y="56597"/>
                  </a:lnTo>
                  <a:lnTo>
                    <a:pt x="1095" y="67096"/>
                  </a:lnTo>
                  <a:lnTo>
                    <a:pt x="5496" y="76542"/>
                  </a:lnTo>
                  <a:lnTo>
                    <a:pt x="12100" y="85286"/>
                  </a:lnTo>
                  <a:lnTo>
                    <a:pt x="20173" y="93562"/>
                  </a:lnTo>
                  <a:lnTo>
                    <a:pt x="29226" y="100304"/>
                  </a:lnTo>
                  <a:lnTo>
                    <a:pt x="38932" y="106021"/>
                  </a:lnTo>
                  <a:lnTo>
                    <a:pt x="49073" y="111057"/>
                  </a:lnTo>
                  <a:lnTo>
                    <a:pt x="60728" y="111967"/>
                  </a:lnTo>
                  <a:lnTo>
                    <a:pt x="73392" y="110126"/>
                  </a:lnTo>
                  <a:lnTo>
                    <a:pt x="86728" y="106452"/>
                  </a:lnTo>
                  <a:lnTo>
                    <a:pt x="98066" y="101556"/>
                  </a:lnTo>
                  <a:lnTo>
                    <a:pt x="108072" y="95844"/>
                  </a:lnTo>
                  <a:lnTo>
                    <a:pt x="117189" y="89590"/>
                  </a:lnTo>
                  <a:lnTo>
                    <a:pt x="123268" y="80526"/>
                  </a:lnTo>
                  <a:lnTo>
                    <a:pt x="127320" y="69590"/>
                  </a:lnTo>
                  <a:lnTo>
                    <a:pt x="124413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Freeform 62"/>
          <p:cNvSpPr/>
          <p:nvPr/>
        </p:nvSpPr>
        <p:spPr>
          <a:xfrm>
            <a:off x="1773815" y="4019219"/>
            <a:ext cx="209221" cy="44047"/>
          </a:xfrm>
          <a:custGeom>
            <a:avLst/>
            <a:gdLst/>
            <a:ahLst/>
            <a:cxnLst/>
            <a:rect l="0" t="0" r="0" b="0"/>
            <a:pathLst>
              <a:path w="209221" h="44047">
                <a:moveTo>
                  <a:pt x="209220" y="44046"/>
                </a:moveTo>
                <a:lnTo>
                  <a:pt x="131566" y="18162"/>
                </a:lnTo>
                <a:lnTo>
                  <a:pt x="118298" y="14555"/>
                </a:lnTo>
                <a:lnTo>
                  <a:pt x="103336" y="10927"/>
                </a:lnTo>
                <a:lnTo>
                  <a:pt x="87243" y="7285"/>
                </a:lnTo>
                <a:lnTo>
                  <a:pt x="71621" y="4857"/>
                </a:lnTo>
                <a:lnTo>
                  <a:pt x="56312" y="3238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784827" y="3644826"/>
            <a:ext cx="154163" cy="22024"/>
          </a:xfrm>
          <a:custGeom>
            <a:avLst/>
            <a:gdLst/>
            <a:ahLst/>
            <a:cxnLst/>
            <a:rect l="0" t="0" r="0" b="0"/>
            <a:pathLst>
              <a:path w="154163" h="22024">
                <a:moveTo>
                  <a:pt x="154162" y="22023"/>
                </a:moveTo>
                <a:lnTo>
                  <a:pt x="130779" y="22023"/>
                </a:lnTo>
                <a:lnTo>
                  <a:pt x="117774" y="20800"/>
                </a:lnTo>
                <a:lnTo>
                  <a:pt x="102986" y="18760"/>
                </a:lnTo>
                <a:lnTo>
                  <a:pt x="87010" y="16178"/>
                </a:lnTo>
                <a:lnTo>
                  <a:pt x="71465" y="13232"/>
                </a:lnTo>
                <a:lnTo>
                  <a:pt x="56208" y="10045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740780" y="3336502"/>
            <a:ext cx="220233" cy="22025"/>
          </a:xfrm>
          <a:custGeom>
            <a:avLst/>
            <a:gdLst/>
            <a:ahLst/>
            <a:cxnLst/>
            <a:rect l="0" t="0" r="0" b="0"/>
            <a:pathLst>
              <a:path w="220233" h="22025">
                <a:moveTo>
                  <a:pt x="220232" y="22024"/>
                </a:moveTo>
                <a:lnTo>
                  <a:pt x="202695" y="16178"/>
                </a:lnTo>
                <a:lnTo>
                  <a:pt x="191411" y="13233"/>
                </a:lnTo>
                <a:lnTo>
                  <a:pt x="162561" y="6697"/>
                </a:lnTo>
                <a:lnTo>
                  <a:pt x="145079" y="4465"/>
                </a:lnTo>
                <a:lnTo>
                  <a:pt x="126084" y="2977"/>
                </a:lnTo>
                <a:lnTo>
                  <a:pt x="87849" y="1323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773815" y="3006156"/>
            <a:ext cx="209221" cy="1"/>
          </a:xfrm>
          <a:custGeom>
            <a:avLst/>
            <a:gdLst/>
            <a:ahLst/>
            <a:cxnLst/>
            <a:rect l="0" t="0" r="0" b="0"/>
            <a:pathLst>
              <a:path w="209221" h="1">
                <a:moveTo>
                  <a:pt x="20922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718757" y="2643228"/>
            <a:ext cx="231244" cy="10559"/>
          </a:xfrm>
          <a:custGeom>
            <a:avLst/>
            <a:gdLst/>
            <a:ahLst/>
            <a:cxnLst/>
            <a:rect l="0" t="0" r="0" b="0"/>
            <a:pathLst>
              <a:path w="231244" h="10559">
                <a:moveTo>
                  <a:pt x="231243" y="10558"/>
                </a:moveTo>
                <a:lnTo>
                  <a:pt x="207861" y="4712"/>
                </a:lnTo>
                <a:lnTo>
                  <a:pt x="196079" y="2990"/>
                </a:lnTo>
                <a:lnTo>
                  <a:pt x="183330" y="1842"/>
                </a:lnTo>
                <a:lnTo>
                  <a:pt x="169937" y="1077"/>
                </a:lnTo>
                <a:lnTo>
                  <a:pt x="135480" y="226"/>
                </a:lnTo>
                <a:lnTo>
                  <a:pt x="116013" y="0"/>
                </a:lnTo>
                <a:lnTo>
                  <a:pt x="96918" y="1072"/>
                </a:lnTo>
                <a:lnTo>
                  <a:pt x="0" y="105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1663700" y="2312427"/>
            <a:ext cx="253266" cy="22024"/>
          </a:xfrm>
          <a:custGeom>
            <a:avLst/>
            <a:gdLst/>
            <a:ahLst/>
            <a:cxnLst/>
            <a:rect l="0" t="0" r="0" b="0"/>
            <a:pathLst>
              <a:path w="253266" h="22024">
                <a:moveTo>
                  <a:pt x="253265" y="22023"/>
                </a:moveTo>
                <a:lnTo>
                  <a:pt x="235729" y="16178"/>
                </a:lnTo>
                <a:lnTo>
                  <a:pt x="223222" y="14456"/>
                </a:lnTo>
                <a:lnTo>
                  <a:pt x="207543" y="13308"/>
                </a:lnTo>
                <a:lnTo>
                  <a:pt x="189749" y="12543"/>
                </a:lnTo>
                <a:lnTo>
                  <a:pt x="170545" y="10809"/>
                </a:lnTo>
                <a:lnTo>
                  <a:pt x="150402" y="8429"/>
                </a:lnTo>
                <a:lnTo>
                  <a:pt x="129632" y="5620"/>
                </a:lnTo>
                <a:lnTo>
                  <a:pt x="109668" y="3747"/>
                </a:lnTo>
                <a:lnTo>
                  <a:pt x="90241" y="2498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1245260" y="3138294"/>
            <a:ext cx="187198" cy="363383"/>
            <a:chOff x="1245260" y="3138294"/>
            <a:chExt cx="187198" cy="363383"/>
          </a:xfrm>
        </p:grpSpPr>
        <p:sp>
          <p:nvSpPr>
            <p:cNvPr id="69" name="Freeform 68"/>
            <p:cNvSpPr/>
            <p:nvPr/>
          </p:nvSpPr>
          <p:spPr>
            <a:xfrm>
              <a:off x="1355376" y="3435606"/>
              <a:ext cx="77082" cy="66071"/>
            </a:xfrm>
            <a:custGeom>
              <a:avLst/>
              <a:gdLst/>
              <a:ahLst/>
              <a:cxnLst/>
              <a:rect l="0" t="0" r="0" b="0"/>
              <a:pathLst>
                <a:path w="77082" h="66071">
                  <a:moveTo>
                    <a:pt x="77081" y="0"/>
                  </a:moveTo>
                  <a:lnTo>
                    <a:pt x="32462" y="44620"/>
                  </a:lnTo>
                  <a:lnTo>
                    <a:pt x="0" y="6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245260" y="3138294"/>
              <a:ext cx="143151" cy="66071"/>
            </a:xfrm>
            <a:custGeom>
              <a:avLst/>
              <a:gdLst/>
              <a:ahLst/>
              <a:cxnLst/>
              <a:rect l="0" t="0" r="0" b="0"/>
              <a:pathLst>
                <a:path w="143151" h="66071">
                  <a:moveTo>
                    <a:pt x="143150" y="0"/>
                  </a:moveTo>
                  <a:lnTo>
                    <a:pt x="119768" y="11692"/>
                  </a:lnTo>
                  <a:lnTo>
                    <a:pt x="109210" y="16359"/>
                  </a:lnTo>
                  <a:lnTo>
                    <a:pt x="98500" y="20694"/>
                  </a:lnTo>
                  <a:lnTo>
                    <a:pt x="87690" y="24808"/>
                  </a:lnTo>
                  <a:lnTo>
                    <a:pt x="75589" y="29997"/>
                  </a:lnTo>
                  <a:lnTo>
                    <a:pt x="62628" y="35904"/>
                  </a:lnTo>
                  <a:lnTo>
                    <a:pt x="0" y="6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267283" y="2554682"/>
            <a:ext cx="418923" cy="1489720"/>
            <a:chOff x="1267283" y="2554682"/>
            <a:chExt cx="418923" cy="1489720"/>
          </a:xfrm>
        </p:grpSpPr>
        <p:sp>
          <p:nvSpPr>
            <p:cNvPr id="72" name="Freeform 71"/>
            <p:cNvSpPr/>
            <p:nvPr/>
          </p:nvSpPr>
          <p:spPr>
            <a:xfrm>
              <a:off x="1366387" y="3915800"/>
              <a:ext cx="99105" cy="117257"/>
            </a:xfrm>
            <a:custGeom>
              <a:avLst/>
              <a:gdLst/>
              <a:ahLst/>
              <a:cxnLst/>
              <a:rect l="0" t="0" r="0" b="0"/>
              <a:pathLst>
                <a:path w="99105" h="117257">
                  <a:moveTo>
                    <a:pt x="99104" y="15327"/>
                  </a:moveTo>
                  <a:lnTo>
                    <a:pt x="37798" y="0"/>
                  </a:lnTo>
                  <a:lnTo>
                    <a:pt x="30093" y="2662"/>
                  </a:lnTo>
                  <a:lnTo>
                    <a:pt x="26180" y="9330"/>
                  </a:lnTo>
                  <a:lnTo>
                    <a:pt x="24794" y="18670"/>
                  </a:lnTo>
                  <a:lnTo>
                    <a:pt x="26318" y="27344"/>
                  </a:lnTo>
                  <a:lnTo>
                    <a:pt x="29780" y="35573"/>
                  </a:lnTo>
                  <a:lnTo>
                    <a:pt x="34536" y="43507"/>
                  </a:lnTo>
                  <a:lnTo>
                    <a:pt x="40153" y="51243"/>
                  </a:lnTo>
                  <a:lnTo>
                    <a:pt x="46345" y="58847"/>
                  </a:lnTo>
                  <a:lnTo>
                    <a:pt x="52920" y="66363"/>
                  </a:lnTo>
                  <a:lnTo>
                    <a:pt x="59750" y="75045"/>
                  </a:lnTo>
                  <a:lnTo>
                    <a:pt x="66751" y="84503"/>
                  </a:lnTo>
                  <a:lnTo>
                    <a:pt x="73865" y="94479"/>
                  </a:lnTo>
                  <a:lnTo>
                    <a:pt x="74937" y="102353"/>
                  </a:lnTo>
                  <a:lnTo>
                    <a:pt x="71981" y="108826"/>
                  </a:lnTo>
                  <a:lnTo>
                    <a:pt x="66340" y="114365"/>
                  </a:lnTo>
                  <a:lnTo>
                    <a:pt x="57686" y="116834"/>
                  </a:lnTo>
                  <a:lnTo>
                    <a:pt x="47022" y="117256"/>
                  </a:lnTo>
                  <a:lnTo>
                    <a:pt x="0" y="924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421445" y="3854046"/>
              <a:ext cx="205544" cy="190356"/>
            </a:xfrm>
            <a:custGeom>
              <a:avLst/>
              <a:gdLst/>
              <a:ahLst/>
              <a:cxnLst/>
              <a:rect l="0" t="0" r="0" b="0"/>
              <a:pathLst>
                <a:path w="205544" h="190356">
                  <a:moveTo>
                    <a:pt x="0" y="0"/>
                  </a:moveTo>
                  <a:lnTo>
                    <a:pt x="103539" y="51769"/>
                  </a:lnTo>
                  <a:lnTo>
                    <a:pt x="115519" y="60206"/>
                  </a:lnTo>
                  <a:lnTo>
                    <a:pt x="125953" y="69502"/>
                  </a:lnTo>
                  <a:lnTo>
                    <a:pt x="135356" y="79369"/>
                  </a:lnTo>
                  <a:lnTo>
                    <a:pt x="145295" y="88395"/>
                  </a:lnTo>
                  <a:lnTo>
                    <a:pt x="155592" y="96858"/>
                  </a:lnTo>
                  <a:lnTo>
                    <a:pt x="166127" y="104948"/>
                  </a:lnTo>
                  <a:lnTo>
                    <a:pt x="170703" y="112788"/>
                  </a:lnTo>
                  <a:lnTo>
                    <a:pt x="171307" y="120462"/>
                  </a:lnTo>
                  <a:lnTo>
                    <a:pt x="169263" y="128024"/>
                  </a:lnTo>
                  <a:lnTo>
                    <a:pt x="163006" y="133066"/>
                  </a:lnTo>
                  <a:lnTo>
                    <a:pt x="153940" y="136428"/>
                  </a:lnTo>
                  <a:lnTo>
                    <a:pt x="143003" y="138669"/>
                  </a:lnTo>
                  <a:lnTo>
                    <a:pt x="132040" y="141386"/>
                  </a:lnTo>
                  <a:lnTo>
                    <a:pt x="121062" y="144421"/>
                  </a:lnTo>
                  <a:lnTo>
                    <a:pt x="110072" y="147668"/>
                  </a:lnTo>
                  <a:lnTo>
                    <a:pt x="105193" y="153503"/>
                  </a:lnTo>
                  <a:lnTo>
                    <a:pt x="104387" y="161063"/>
                  </a:lnTo>
                  <a:lnTo>
                    <a:pt x="106296" y="169775"/>
                  </a:lnTo>
                  <a:lnTo>
                    <a:pt x="112464" y="176805"/>
                  </a:lnTo>
                  <a:lnTo>
                    <a:pt x="121469" y="182716"/>
                  </a:lnTo>
                  <a:lnTo>
                    <a:pt x="132367" y="187880"/>
                  </a:lnTo>
                  <a:lnTo>
                    <a:pt x="144526" y="190099"/>
                  </a:lnTo>
                  <a:lnTo>
                    <a:pt x="157526" y="190355"/>
                  </a:lnTo>
                  <a:lnTo>
                    <a:pt x="171087" y="189302"/>
                  </a:lnTo>
                  <a:lnTo>
                    <a:pt x="182574" y="184929"/>
                  </a:lnTo>
                  <a:lnTo>
                    <a:pt x="192680" y="178344"/>
                  </a:lnTo>
                  <a:lnTo>
                    <a:pt x="201864" y="170283"/>
                  </a:lnTo>
                  <a:lnTo>
                    <a:pt x="205539" y="161239"/>
                  </a:lnTo>
                  <a:lnTo>
                    <a:pt x="205543" y="151539"/>
                  </a:lnTo>
                  <a:lnTo>
                    <a:pt x="203098" y="141401"/>
                  </a:lnTo>
                  <a:lnTo>
                    <a:pt x="199021" y="132197"/>
                  </a:lnTo>
                  <a:lnTo>
                    <a:pt x="193856" y="123613"/>
                  </a:lnTo>
                  <a:lnTo>
                    <a:pt x="165174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432021" y="3512687"/>
              <a:ext cx="113457" cy="95866"/>
            </a:xfrm>
            <a:custGeom>
              <a:avLst/>
              <a:gdLst/>
              <a:ahLst/>
              <a:cxnLst/>
              <a:rect l="0" t="0" r="0" b="0"/>
              <a:pathLst>
                <a:path w="113457" h="95866">
                  <a:moveTo>
                    <a:pt x="55494" y="11012"/>
                  </a:moveTo>
                  <a:lnTo>
                    <a:pt x="32111" y="22703"/>
                  </a:lnTo>
                  <a:lnTo>
                    <a:pt x="22776" y="28594"/>
                  </a:lnTo>
                  <a:lnTo>
                    <a:pt x="14106" y="34968"/>
                  </a:lnTo>
                  <a:lnTo>
                    <a:pt x="5879" y="41665"/>
                  </a:lnTo>
                  <a:lnTo>
                    <a:pt x="1617" y="49800"/>
                  </a:lnTo>
                  <a:lnTo>
                    <a:pt x="0" y="58894"/>
                  </a:lnTo>
                  <a:lnTo>
                    <a:pt x="145" y="68627"/>
                  </a:lnTo>
                  <a:lnTo>
                    <a:pt x="3913" y="76339"/>
                  </a:lnTo>
                  <a:lnTo>
                    <a:pt x="10095" y="82704"/>
                  </a:lnTo>
                  <a:lnTo>
                    <a:pt x="17887" y="88171"/>
                  </a:lnTo>
                  <a:lnTo>
                    <a:pt x="29199" y="91815"/>
                  </a:lnTo>
                  <a:lnTo>
                    <a:pt x="42858" y="94245"/>
                  </a:lnTo>
                  <a:lnTo>
                    <a:pt x="58081" y="95865"/>
                  </a:lnTo>
                  <a:lnTo>
                    <a:pt x="70677" y="94498"/>
                  </a:lnTo>
                  <a:lnTo>
                    <a:pt x="81522" y="91139"/>
                  </a:lnTo>
                  <a:lnTo>
                    <a:pt x="91198" y="86453"/>
                  </a:lnTo>
                  <a:lnTo>
                    <a:pt x="98873" y="79659"/>
                  </a:lnTo>
                  <a:lnTo>
                    <a:pt x="105213" y="71458"/>
                  </a:lnTo>
                  <a:lnTo>
                    <a:pt x="110663" y="62321"/>
                  </a:lnTo>
                  <a:lnTo>
                    <a:pt x="113073" y="52559"/>
                  </a:lnTo>
                  <a:lnTo>
                    <a:pt x="113456" y="42381"/>
                  </a:lnTo>
                  <a:lnTo>
                    <a:pt x="995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567657" y="3578757"/>
              <a:ext cx="80607" cy="131893"/>
            </a:xfrm>
            <a:custGeom>
              <a:avLst/>
              <a:gdLst/>
              <a:ahLst/>
              <a:cxnLst/>
              <a:rect l="0" t="0" r="0" b="0"/>
              <a:pathLst>
                <a:path w="80607" h="131893">
                  <a:moveTo>
                    <a:pt x="18962" y="33034"/>
                  </a:moveTo>
                  <a:lnTo>
                    <a:pt x="7270" y="56417"/>
                  </a:lnTo>
                  <a:lnTo>
                    <a:pt x="3826" y="68199"/>
                  </a:lnTo>
                  <a:lnTo>
                    <a:pt x="1530" y="80948"/>
                  </a:lnTo>
                  <a:lnTo>
                    <a:pt x="0" y="94341"/>
                  </a:lnTo>
                  <a:lnTo>
                    <a:pt x="2650" y="105717"/>
                  </a:lnTo>
                  <a:lnTo>
                    <a:pt x="8087" y="115747"/>
                  </a:lnTo>
                  <a:lnTo>
                    <a:pt x="15383" y="124882"/>
                  </a:lnTo>
                  <a:lnTo>
                    <a:pt x="23917" y="129748"/>
                  </a:lnTo>
                  <a:lnTo>
                    <a:pt x="33276" y="131768"/>
                  </a:lnTo>
                  <a:lnTo>
                    <a:pt x="43187" y="131892"/>
                  </a:lnTo>
                  <a:lnTo>
                    <a:pt x="52241" y="129527"/>
                  </a:lnTo>
                  <a:lnTo>
                    <a:pt x="60724" y="125503"/>
                  </a:lnTo>
                  <a:lnTo>
                    <a:pt x="68826" y="120374"/>
                  </a:lnTo>
                  <a:lnTo>
                    <a:pt x="74228" y="112060"/>
                  </a:lnTo>
                  <a:lnTo>
                    <a:pt x="77829" y="101624"/>
                  </a:lnTo>
                  <a:lnTo>
                    <a:pt x="80230" y="89772"/>
                  </a:lnTo>
                  <a:lnTo>
                    <a:pt x="80606" y="78201"/>
                  </a:lnTo>
                  <a:lnTo>
                    <a:pt x="79634" y="66816"/>
                  </a:lnTo>
                  <a:lnTo>
                    <a:pt x="77763" y="55555"/>
                  </a:lnTo>
                  <a:lnTo>
                    <a:pt x="74068" y="45601"/>
                  </a:lnTo>
                  <a:lnTo>
                    <a:pt x="69158" y="36518"/>
                  </a:lnTo>
                  <a:lnTo>
                    <a:pt x="40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366387" y="3209530"/>
              <a:ext cx="66071" cy="84017"/>
            </a:xfrm>
            <a:custGeom>
              <a:avLst/>
              <a:gdLst/>
              <a:ahLst/>
              <a:cxnLst/>
              <a:rect l="0" t="0" r="0" b="0"/>
              <a:pathLst>
                <a:path w="66071" h="84017">
                  <a:moveTo>
                    <a:pt x="66070" y="5845"/>
                  </a:moveTo>
                  <a:lnTo>
                    <a:pt x="48533" y="0"/>
                  </a:lnTo>
                  <a:lnTo>
                    <a:pt x="39696" y="725"/>
                  </a:lnTo>
                  <a:lnTo>
                    <a:pt x="30135" y="3655"/>
                  </a:lnTo>
                  <a:lnTo>
                    <a:pt x="20090" y="8056"/>
                  </a:lnTo>
                  <a:lnTo>
                    <a:pt x="14617" y="14660"/>
                  </a:lnTo>
                  <a:lnTo>
                    <a:pt x="12192" y="22733"/>
                  </a:lnTo>
                  <a:lnTo>
                    <a:pt x="11799" y="31786"/>
                  </a:lnTo>
                  <a:lnTo>
                    <a:pt x="13983" y="40268"/>
                  </a:lnTo>
                  <a:lnTo>
                    <a:pt x="17887" y="48370"/>
                  </a:lnTo>
                  <a:lnTo>
                    <a:pt x="22936" y="56218"/>
                  </a:lnTo>
                  <a:lnTo>
                    <a:pt x="28750" y="63897"/>
                  </a:lnTo>
                  <a:lnTo>
                    <a:pt x="35072" y="71464"/>
                  </a:lnTo>
                  <a:lnTo>
                    <a:pt x="41734" y="78955"/>
                  </a:lnTo>
                  <a:lnTo>
                    <a:pt x="42505" y="82726"/>
                  </a:lnTo>
                  <a:lnTo>
                    <a:pt x="39348" y="84016"/>
                  </a:lnTo>
                  <a:lnTo>
                    <a:pt x="0" y="719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465491" y="3226387"/>
              <a:ext cx="154746" cy="150162"/>
            </a:xfrm>
            <a:custGeom>
              <a:avLst/>
              <a:gdLst/>
              <a:ahLst/>
              <a:cxnLst/>
              <a:rect l="0" t="0" r="0" b="0"/>
              <a:pathLst>
                <a:path w="154746" h="150162">
                  <a:moveTo>
                    <a:pt x="0" y="0"/>
                  </a:moveTo>
                  <a:lnTo>
                    <a:pt x="17537" y="5846"/>
                  </a:lnTo>
                  <a:lnTo>
                    <a:pt x="26374" y="10015"/>
                  </a:lnTo>
                  <a:lnTo>
                    <a:pt x="35935" y="15241"/>
                  </a:lnTo>
                  <a:lnTo>
                    <a:pt x="45980" y="21172"/>
                  </a:lnTo>
                  <a:lnTo>
                    <a:pt x="56347" y="26350"/>
                  </a:lnTo>
                  <a:lnTo>
                    <a:pt x="66929" y="31025"/>
                  </a:lnTo>
                  <a:lnTo>
                    <a:pt x="77654" y="35365"/>
                  </a:lnTo>
                  <a:lnTo>
                    <a:pt x="81134" y="40706"/>
                  </a:lnTo>
                  <a:lnTo>
                    <a:pt x="79783" y="46713"/>
                  </a:lnTo>
                  <a:lnTo>
                    <a:pt x="75212" y="53165"/>
                  </a:lnTo>
                  <a:lnTo>
                    <a:pt x="68494" y="59913"/>
                  </a:lnTo>
                  <a:lnTo>
                    <a:pt x="60345" y="66860"/>
                  </a:lnTo>
                  <a:lnTo>
                    <a:pt x="51242" y="73937"/>
                  </a:lnTo>
                  <a:lnTo>
                    <a:pt x="46396" y="84773"/>
                  </a:lnTo>
                  <a:lnTo>
                    <a:pt x="44390" y="98115"/>
                  </a:lnTo>
                  <a:lnTo>
                    <a:pt x="44275" y="113126"/>
                  </a:lnTo>
                  <a:lnTo>
                    <a:pt x="47870" y="124358"/>
                  </a:lnTo>
                  <a:lnTo>
                    <a:pt x="53936" y="133069"/>
                  </a:lnTo>
                  <a:lnTo>
                    <a:pt x="61651" y="140100"/>
                  </a:lnTo>
                  <a:lnTo>
                    <a:pt x="71689" y="144787"/>
                  </a:lnTo>
                  <a:lnTo>
                    <a:pt x="83274" y="147912"/>
                  </a:lnTo>
                  <a:lnTo>
                    <a:pt x="95892" y="149995"/>
                  </a:lnTo>
                  <a:lnTo>
                    <a:pt x="107974" y="150161"/>
                  </a:lnTo>
                  <a:lnTo>
                    <a:pt x="119700" y="149047"/>
                  </a:lnTo>
                  <a:lnTo>
                    <a:pt x="131187" y="147081"/>
                  </a:lnTo>
                  <a:lnTo>
                    <a:pt x="140069" y="142101"/>
                  </a:lnTo>
                  <a:lnTo>
                    <a:pt x="147214" y="135109"/>
                  </a:lnTo>
                  <a:lnTo>
                    <a:pt x="153200" y="126778"/>
                  </a:lnTo>
                  <a:lnTo>
                    <a:pt x="154745" y="117553"/>
                  </a:lnTo>
                  <a:lnTo>
                    <a:pt x="153327" y="107733"/>
                  </a:lnTo>
                  <a:lnTo>
                    <a:pt x="132139" y="66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344812" y="2851994"/>
              <a:ext cx="114953" cy="165174"/>
            </a:xfrm>
            <a:custGeom>
              <a:avLst/>
              <a:gdLst/>
              <a:ahLst/>
              <a:cxnLst/>
              <a:rect l="0" t="0" r="0" b="0"/>
              <a:pathLst>
                <a:path w="114953" h="165174">
                  <a:moveTo>
                    <a:pt x="21575" y="0"/>
                  </a:moveTo>
                  <a:lnTo>
                    <a:pt x="39112" y="5846"/>
                  </a:lnTo>
                  <a:lnTo>
                    <a:pt x="49172" y="7568"/>
                  </a:lnTo>
                  <a:lnTo>
                    <a:pt x="60773" y="8715"/>
                  </a:lnTo>
                  <a:lnTo>
                    <a:pt x="73401" y="9481"/>
                  </a:lnTo>
                  <a:lnTo>
                    <a:pt x="85490" y="11214"/>
                  </a:lnTo>
                  <a:lnTo>
                    <a:pt x="97220" y="13594"/>
                  </a:lnTo>
                  <a:lnTo>
                    <a:pt x="108710" y="16403"/>
                  </a:lnTo>
                  <a:lnTo>
                    <a:pt x="113923" y="20724"/>
                  </a:lnTo>
                  <a:lnTo>
                    <a:pt x="114952" y="26051"/>
                  </a:lnTo>
                  <a:lnTo>
                    <a:pt x="113191" y="32049"/>
                  </a:lnTo>
                  <a:lnTo>
                    <a:pt x="107122" y="37272"/>
                  </a:lnTo>
                  <a:lnTo>
                    <a:pt x="98183" y="41977"/>
                  </a:lnTo>
                  <a:lnTo>
                    <a:pt x="87329" y="46337"/>
                  </a:lnTo>
                  <a:lnTo>
                    <a:pt x="76423" y="51691"/>
                  </a:lnTo>
                  <a:lnTo>
                    <a:pt x="65481" y="57707"/>
                  </a:lnTo>
                  <a:lnTo>
                    <a:pt x="54517" y="64165"/>
                  </a:lnTo>
                  <a:lnTo>
                    <a:pt x="43536" y="69694"/>
                  </a:lnTo>
                  <a:lnTo>
                    <a:pt x="32545" y="74603"/>
                  </a:lnTo>
                  <a:lnTo>
                    <a:pt x="21548" y="79099"/>
                  </a:lnTo>
                  <a:lnTo>
                    <a:pt x="12992" y="85768"/>
                  </a:lnTo>
                  <a:lnTo>
                    <a:pt x="6065" y="93884"/>
                  </a:lnTo>
                  <a:lnTo>
                    <a:pt x="224" y="102965"/>
                  </a:lnTo>
                  <a:lnTo>
                    <a:pt x="0" y="111466"/>
                  </a:lnTo>
                  <a:lnTo>
                    <a:pt x="3521" y="119580"/>
                  </a:lnTo>
                  <a:lnTo>
                    <a:pt x="9539" y="127437"/>
                  </a:lnTo>
                  <a:lnTo>
                    <a:pt x="17222" y="135122"/>
                  </a:lnTo>
                  <a:lnTo>
                    <a:pt x="26014" y="142692"/>
                  </a:lnTo>
                  <a:lnTo>
                    <a:pt x="54610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453364" y="2940086"/>
              <a:ext cx="89209" cy="90161"/>
            </a:xfrm>
            <a:custGeom>
              <a:avLst/>
              <a:gdLst/>
              <a:ahLst/>
              <a:cxnLst/>
              <a:rect l="0" t="0" r="0" b="0"/>
              <a:pathLst>
                <a:path w="89209" h="90161">
                  <a:moveTo>
                    <a:pt x="45162" y="0"/>
                  </a:moveTo>
                  <a:lnTo>
                    <a:pt x="27625" y="5846"/>
                  </a:lnTo>
                  <a:lnTo>
                    <a:pt x="20012" y="11239"/>
                  </a:lnTo>
                  <a:lnTo>
                    <a:pt x="12490" y="18504"/>
                  </a:lnTo>
                  <a:lnTo>
                    <a:pt x="5028" y="27018"/>
                  </a:lnTo>
                  <a:lnTo>
                    <a:pt x="1277" y="37588"/>
                  </a:lnTo>
                  <a:lnTo>
                    <a:pt x="0" y="49529"/>
                  </a:lnTo>
                  <a:lnTo>
                    <a:pt x="372" y="62384"/>
                  </a:lnTo>
                  <a:lnTo>
                    <a:pt x="5514" y="72177"/>
                  </a:lnTo>
                  <a:lnTo>
                    <a:pt x="13836" y="79929"/>
                  </a:lnTo>
                  <a:lnTo>
                    <a:pt x="24278" y="86321"/>
                  </a:lnTo>
                  <a:lnTo>
                    <a:pt x="34910" y="89359"/>
                  </a:lnTo>
                  <a:lnTo>
                    <a:pt x="45668" y="90160"/>
                  </a:lnTo>
                  <a:lnTo>
                    <a:pt x="56511" y="89471"/>
                  </a:lnTo>
                  <a:lnTo>
                    <a:pt x="64963" y="85341"/>
                  </a:lnTo>
                  <a:lnTo>
                    <a:pt x="71821" y="78918"/>
                  </a:lnTo>
                  <a:lnTo>
                    <a:pt x="89208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561516" y="3039190"/>
              <a:ext cx="81177" cy="77594"/>
            </a:xfrm>
            <a:custGeom>
              <a:avLst/>
              <a:gdLst/>
              <a:ahLst/>
              <a:cxnLst/>
              <a:rect l="0" t="0" r="0" b="0"/>
              <a:pathLst>
                <a:path w="81177" h="77594">
                  <a:moveTo>
                    <a:pt x="25103" y="0"/>
                  </a:moveTo>
                  <a:lnTo>
                    <a:pt x="13411" y="17537"/>
                  </a:lnTo>
                  <a:lnTo>
                    <a:pt x="8744" y="26374"/>
                  </a:lnTo>
                  <a:lnTo>
                    <a:pt x="4409" y="35935"/>
                  </a:lnTo>
                  <a:lnTo>
                    <a:pt x="295" y="45980"/>
                  </a:lnTo>
                  <a:lnTo>
                    <a:pt x="0" y="55124"/>
                  </a:lnTo>
                  <a:lnTo>
                    <a:pt x="2250" y="63666"/>
                  </a:lnTo>
                  <a:lnTo>
                    <a:pt x="6197" y="71809"/>
                  </a:lnTo>
                  <a:lnTo>
                    <a:pt x="12499" y="76013"/>
                  </a:lnTo>
                  <a:lnTo>
                    <a:pt x="20371" y="77593"/>
                  </a:lnTo>
                  <a:lnTo>
                    <a:pt x="29289" y="77422"/>
                  </a:lnTo>
                  <a:lnTo>
                    <a:pt x="38905" y="74861"/>
                  </a:lnTo>
                  <a:lnTo>
                    <a:pt x="48986" y="70707"/>
                  </a:lnTo>
                  <a:lnTo>
                    <a:pt x="59378" y="65491"/>
                  </a:lnTo>
                  <a:lnTo>
                    <a:pt x="67529" y="58343"/>
                  </a:lnTo>
                  <a:lnTo>
                    <a:pt x="74186" y="49907"/>
                  </a:lnTo>
                  <a:lnTo>
                    <a:pt x="79848" y="40613"/>
                  </a:lnTo>
                  <a:lnTo>
                    <a:pt x="81176" y="31969"/>
                  </a:lnTo>
                  <a:lnTo>
                    <a:pt x="79614" y="23760"/>
                  </a:lnTo>
                  <a:lnTo>
                    <a:pt x="6914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267283" y="2554682"/>
              <a:ext cx="37925" cy="143151"/>
            </a:xfrm>
            <a:custGeom>
              <a:avLst/>
              <a:gdLst/>
              <a:ahLst/>
              <a:cxnLst/>
              <a:rect l="0" t="0" r="0" b="0"/>
              <a:pathLst>
                <a:path w="37925" h="143151">
                  <a:moveTo>
                    <a:pt x="0" y="0"/>
                  </a:moveTo>
                  <a:lnTo>
                    <a:pt x="23383" y="0"/>
                  </a:lnTo>
                  <a:lnTo>
                    <a:pt x="30271" y="4893"/>
                  </a:lnTo>
                  <a:lnTo>
                    <a:pt x="34863" y="13050"/>
                  </a:lnTo>
                  <a:lnTo>
                    <a:pt x="37924" y="23382"/>
                  </a:lnTo>
                  <a:lnTo>
                    <a:pt x="37518" y="35164"/>
                  </a:lnTo>
                  <a:lnTo>
                    <a:pt x="34800" y="47913"/>
                  </a:lnTo>
                  <a:lnTo>
                    <a:pt x="30541" y="61306"/>
                  </a:lnTo>
                  <a:lnTo>
                    <a:pt x="25255" y="72682"/>
                  </a:lnTo>
                  <a:lnTo>
                    <a:pt x="19284" y="82712"/>
                  </a:lnTo>
                  <a:lnTo>
                    <a:pt x="12856" y="91847"/>
                  </a:lnTo>
                  <a:lnTo>
                    <a:pt x="9794" y="101607"/>
                  </a:lnTo>
                  <a:lnTo>
                    <a:pt x="8977" y="111784"/>
                  </a:lnTo>
                  <a:lnTo>
                    <a:pt x="33035" y="14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399422" y="2609739"/>
              <a:ext cx="73210" cy="116922"/>
            </a:xfrm>
            <a:custGeom>
              <a:avLst/>
              <a:gdLst/>
              <a:ahLst/>
              <a:cxnLst/>
              <a:rect l="0" t="0" r="0" b="0"/>
              <a:pathLst>
                <a:path w="73210" h="116922">
                  <a:moveTo>
                    <a:pt x="66069" y="0"/>
                  </a:moveTo>
                  <a:lnTo>
                    <a:pt x="36841" y="0"/>
                  </a:lnTo>
                  <a:lnTo>
                    <a:pt x="25784" y="2447"/>
                  </a:lnTo>
                  <a:lnTo>
                    <a:pt x="15966" y="6526"/>
                  </a:lnTo>
                  <a:lnTo>
                    <a:pt x="6974" y="11692"/>
                  </a:lnTo>
                  <a:lnTo>
                    <a:pt x="3425" y="17583"/>
                  </a:lnTo>
                  <a:lnTo>
                    <a:pt x="3507" y="23957"/>
                  </a:lnTo>
                  <a:lnTo>
                    <a:pt x="6009" y="30654"/>
                  </a:lnTo>
                  <a:lnTo>
                    <a:pt x="11347" y="38789"/>
                  </a:lnTo>
                  <a:lnTo>
                    <a:pt x="18576" y="47882"/>
                  </a:lnTo>
                  <a:lnTo>
                    <a:pt x="27066" y="57615"/>
                  </a:lnTo>
                  <a:lnTo>
                    <a:pt x="35173" y="66551"/>
                  </a:lnTo>
                  <a:lnTo>
                    <a:pt x="50706" y="83005"/>
                  </a:lnTo>
                  <a:lnTo>
                    <a:pt x="73209" y="106026"/>
                  </a:lnTo>
                  <a:lnTo>
                    <a:pt x="72053" y="111060"/>
                  </a:lnTo>
                  <a:lnTo>
                    <a:pt x="65164" y="114416"/>
                  </a:lnTo>
                  <a:lnTo>
                    <a:pt x="54454" y="116653"/>
                  </a:lnTo>
                  <a:lnTo>
                    <a:pt x="43644" y="116921"/>
                  </a:lnTo>
                  <a:lnTo>
                    <a:pt x="32766" y="115876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454480" y="2609739"/>
              <a:ext cx="231726" cy="161451"/>
            </a:xfrm>
            <a:custGeom>
              <a:avLst/>
              <a:gdLst/>
              <a:ahLst/>
              <a:cxnLst/>
              <a:rect l="0" t="0" r="0" b="0"/>
              <a:pathLst>
                <a:path w="231726" h="161451">
                  <a:moveTo>
                    <a:pt x="0" y="0"/>
                  </a:moveTo>
                  <a:lnTo>
                    <a:pt x="23382" y="5846"/>
                  </a:lnTo>
                  <a:lnTo>
                    <a:pt x="33941" y="10015"/>
                  </a:lnTo>
                  <a:lnTo>
                    <a:pt x="44650" y="15241"/>
                  </a:lnTo>
                  <a:lnTo>
                    <a:pt x="55461" y="21173"/>
                  </a:lnTo>
                  <a:lnTo>
                    <a:pt x="66338" y="26350"/>
                  </a:lnTo>
                  <a:lnTo>
                    <a:pt x="77260" y="31026"/>
                  </a:lnTo>
                  <a:lnTo>
                    <a:pt x="88212" y="35366"/>
                  </a:lnTo>
                  <a:lnTo>
                    <a:pt x="110169" y="43451"/>
                  </a:lnTo>
                  <a:lnTo>
                    <a:pt x="121162" y="47320"/>
                  </a:lnTo>
                  <a:lnTo>
                    <a:pt x="126045" y="53570"/>
                  </a:lnTo>
                  <a:lnTo>
                    <a:pt x="126852" y="61407"/>
                  </a:lnTo>
                  <a:lnTo>
                    <a:pt x="124944" y="70302"/>
                  </a:lnTo>
                  <a:lnTo>
                    <a:pt x="121225" y="78680"/>
                  </a:lnTo>
                  <a:lnTo>
                    <a:pt x="116298" y="86711"/>
                  </a:lnTo>
                  <a:lnTo>
                    <a:pt x="110567" y="94513"/>
                  </a:lnTo>
                  <a:lnTo>
                    <a:pt x="107969" y="104608"/>
                  </a:lnTo>
                  <a:lnTo>
                    <a:pt x="107461" y="116232"/>
                  </a:lnTo>
                  <a:lnTo>
                    <a:pt x="108346" y="128876"/>
                  </a:lnTo>
                  <a:lnTo>
                    <a:pt x="113830" y="138528"/>
                  </a:lnTo>
                  <a:lnTo>
                    <a:pt x="122380" y="146186"/>
                  </a:lnTo>
                  <a:lnTo>
                    <a:pt x="132974" y="152516"/>
                  </a:lnTo>
                  <a:lnTo>
                    <a:pt x="144930" y="156735"/>
                  </a:lnTo>
                  <a:lnTo>
                    <a:pt x="157796" y="159548"/>
                  </a:lnTo>
                  <a:lnTo>
                    <a:pt x="171266" y="161423"/>
                  </a:lnTo>
                  <a:lnTo>
                    <a:pt x="183917" y="161450"/>
                  </a:lnTo>
                  <a:lnTo>
                    <a:pt x="196022" y="160244"/>
                  </a:lnTo>
                  <a:lnTo>
                    <a:pt x="207762" y="158217"/>
                  </a:lnTo>
                  <a:lnTo>
                    <a:pt x="216813" y="151971"/>
                  </a:lnTo>
                  <a:lnTo>
                    <a:pt x="224070" y="142914"/>
                  </a:lnTo>
                  <a:lnTo>
                    <a:pt x="230131" y="131981"/>
                  </a:lnTo>
                  <a:lnTo>
                    <a:pt x="231725" y="122246"/>
                  </a:lnTo>
                  <a:lnTo>
                    <a:pt x="230341" y="113308"/>
                  </a:lnTo>
                  <a:lnTo>
                    <a:pt x="220231" y="880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Freeform 84"/>
          <p:cNvSpPr/>
          <p:nvPr/>
        </p:nvSpPr>
        <p:spPr>
          <a:xfrm>
            <a:off x="1939036" y="6792665"/>
            <a:ext cx="139442" cy="157998"/>
          </a:xfrm>
          <a:custGeom>
            <a:avLst/>
            <a:gdLst/>
            <a:ahLst/>
            <a:cxnLst/>
            <a:rect l="0" t="0" r="0" b="0"/>
            <a:pathLst>
              <a:path w="139442" h="157998">
                <a:moveTo>
                  <a:pt x="43999" y="89560"/>
                </a:moveTo>
                <a:lnTo>
                  <a:pt x="67381" y="89560"/>
                </a:lnTo>
                <a:lnTo>
                  <a:pt x="75493" y="85890"/>
                </a:lnTo>
                <a:lnTo>
                  <a:pt x="82124" y="79772"/>
                </a:lnTo>
                <a:lnTo>
                  <a:pt x="87768" y="72023"/>
                </a:lnTo>
                <a:lnTo>
                  <a:pt x="91531" y="61963"/>
                </a:lnTo>
                <a:lnTo>
                  <a:pt x="94039" y="50363"/>
                </a:lnTo>
                <a:lnTo>
                  <a:pt x="95712" y="37735"/>
                </a:lnTo>
                <a:lnTo>
                  <a:pt x="93156" y="26869"/>
                </a:lnTo>
                <a:lnTo>
                  <a:pt x="87782" y="17179"/>
                </a:lnTo>
                <a:lnTo>
                  <a:pt x="80529" y="8271"/>
                </a:lnTo>
                <a:lnTo>
                  <a:pt x="73246" y="4779"/>
                </a:lnTo>
                <a:lnTo>
                  <a:pt x="65944" y="4899"/>
                </a:lnTo>
                <a:lnTo>
                  <a:pt x="58629" y="7425"/>
                </a:lnTo>
                <a:lnTo>
                  <a:pt x="53752" y="14004"/>
                </a:lnTo>
                <a:lnTo>
                  <a:pt x="50501" y="23284"/>
                </a:lnTo>
                <a:lnTo>
                  <a:pt x="48334" y="34364"/>
                </a:lnTo>
                <a:lnTo>
                  <a:pt x="48112" y="45423"/>
                </a:lnTo>
                <a:lnTo>
                  <a:pt x="49188" y="56464"/>
                </a:lnTo>
                <a:lnTo>
                  <a:pt x="51129" y="67496"/>
                </a:lnTo>
                <a:lnTo>
                  <a:pt x="53646" y="78522"/>
                </a:lnTo>
                <a:lnTo>
                  <a:pt x="56548" y="89542"/>
                </a:lnTo>
                <a:lnTo>
                  <a:pt x="59706" y="100560"/>
                </a:lnTo>
                <a:lnTo>
                  <a:pt x="64258" y="110352"/>
                </a:lnTo>
                <a:lnTo>
                  <a:pt x="69740" y="119327"/>
                </a:lnTo>
                <a:lnTo>
                  <a:pt x="75842" y="127757"/>
                </a:lnTo>
                <a:lnTo>
                  <a:pt x="84804" y="132154"/>
                </a:lnTo>
                <a:lnTo>
                  <a:pt x="95672" y="133861"/>
                </a:lnTo>
                <a:lnTo>
                  <a:pt x="107812" y="133777"/>
                </a:lnTo>
                <a:lnTo>
                  <a:pt x="117128" y="128826"/>
                </a:lnTo>
                <a:lnTo>
                  <a:pt x="124563" y="120632"/>
                </a:lnTo>
                <a:lnTo>
                  <a:pt x="130743" y="110274"/>
                </a:lnTo>
                <a:lnTo>
                  <a:pt x="134863" y="98476"/>
                </a:lnTo>
                <a:lnTo>
                  <a:pt x="137610" y="85715"/>
                </a:lnTo>
                <a:lnTo>
                  <a:pt x="139441" y="72315"/>
                </a:lnTo>
                <a:lnTo>
                  <a:pt x="136991" y="62158"/>
                </a:lnTo>
                <a:lnTo>
                  <a:pt x="131687" y="54163"/>
                </a:lnTo>
                <a:lnTo>
                  <a:pt x="124481" y="47609"/>
                </a:lnTo>
                <a:lnTo>
                  <a:pt x="114783" y="43240"/>
                </a:lnTo>
                <a:lnTo>
                  <a:pt x="103423" y="40328"/>
                </a:lnTo>
                <a:lnTo>
                  <a:pt x="90956" y="38386"/>
                </a:lnTo>
                <a:lnTo>
                  <a:pt x="80198" y="39538"/>
                </a:lnTo>
                <a:lnTo>
                  <a:pt x="70578" y="42754"/>
                </a:lnTo>
                <a:lnTo>
                  <a:pt x="61719" y="47345"/>
                </a:lnTo>
                <a:lnTo>
                  <a:pt x="54589" y="54075"/>
                </a:lnTo>
                <a:lnTo>
                  <a:pt x="48612" y="62233"/>
                </a:lnTo>
                <a:lnTo>
                  <a:pt x="43404" y="71343"/>
                </a:lnTo>
                <a:lnTo>
                  <a:pt x="41155" y="82309"/>
                </a:lnTo>
                <a:lnTo>
                  <a:pt x="40879" y="94514"/>
                </a:lnTo>
                <a:lnTo>
                  <a:pt x="41919" y="107545"/>
                </a:lnTo>
                <a:lnTo>
                  <a:pt x="46283" y="118679"/>
                </a:lnTo>
                <a:lnTo>
                  <a:pt x="52863" y="128549"/>
                </a:lnTo>
                <a:lnTo>
                  <a:pt x="60920" y="137576"/>
                </a:lnTo>
                <a:lnTo>
                  <a:pt x="68738" y="141147"/>
                </a:lnTo>
                <a:lnTo>
                  <a:pt x="76397" y="141080"/>
                </a:lnTo>
                <a:lnTo>
                  <a:pt x="83950" y="138589"/>
                </a:lnTo>
                <a:lnTo>
                  <a:pt x="88986" y="132034"/>
                </a:lnTo>
                <a:lnTo>
                  <a:pt x="92343" y="122771"/>
                </a:lnTo>
                <a:lnTo>
                  <a:pt x="94580" y="111701"/>
                </a:lnTo>
                <a:lnTo>
                  <a:pt x="93625" y="99426"/>
                </a:lnTo>
                <a:lnTo>
                  <a:pt x="90542" y="86349"/>
                </a:lnTo>
                <a:lnTo>
                  <a:pt x="86039" y="72738"/>
                </a:lnTo>
                <a:lnTo>
                  <a:pt x="80590" y="61216"/>
                </a:lnTo>
                <a:lnTo>
                  <a:pt x="74511" y="51087"/>
                </a:lnTo>
                <a:lnTo>
                  <a:pt x="68011" y="41889"/>
                </a:lnTo>
                <a:lnTo>
                  <a:pt x="58783" y="36980"/>
                </a:lnTo>
                <a:lnTo>
                  <a:pt x="47738" y="34930"/>
                </a:lnTo>
                <a:lnTo>
                  <a:pt x="35480" y="34788"/>
                </a:lnTo>
                <a:lnTo>
                  <a:pt x="24861" y="39586"/>
                </a:lnTo>
                <a:lnTo>
                  <a:pt x="15335" y="47680"/>
                </a:lnTo>
                <a:lnTo>
                  <a:pt x="6537" y="57969"/>
                </a:lnTo>
                <a:lnTo>
                  <a:pt x="1895" y="69723"/>
                </a:lnTo>
                <a:lnTo>
                  <a:pt x="24" y="82453"/>
                </a:lnTo>
                <a:lnTo>
                  <a:pt x="0" y="95833"/>
                </a:lnTo>
                <a:lnTo>
                  <a:pt x="1208" y="108425"/>
                </a:lnTo>
                <a:lnTo>
                  <a:pt x="3236" y="120489"/>
                </a:lnTo>
                <a:lnTo>
                  <a:pt x="5812" y="132203"/>
                </a:lnTo>
                <a:lnTo>
                  <a:pt x="11200" y="141235"/>
                </a:lnTo>
                <a:lnTo>
                  <a:pt x="18462" y="148481"/>
                </a:lnTo>
                <a:lnTo>
                  <a:pt x="26975" y="154534"/>
                </a:lnTo>
                <a:lnTo>
                  <a:pt x="37543" y="157346"/>
                </a:lnTo>
                <a:lnTo>
                  <a:pt x="49483" y="157997"/>
                </a:lnTo>
                <a:lnTo>
                  <a:pt x="62337" y="157208"/>
                </a:lnTo>
                <a:lnTo>
                  <a:pt x="73353" y="154235"/>
                </a:lnTo>
                <a:lnTo>
                  <a:pt x="83145" y="149806"/>
                </a:lnTo>
                <a:lnTo>
                  <a:pt x="92119" y="144406"/>
                </a:lnTo>
                <a:lnTo>
                  <a:pt x="99326" y="135912"/>
                </a:lnTo>
                <a:lnTo>
                  <a:pt x="105354" y="125356"/>
                </a:lnTo>
                <a:lnTo>
                  <a:pt x="110596" y="113424"/>
                </a:lnTo>
                <a:lnTo>
                  <a:pt x="115314" y="101799"/>
                </a:lnTo>
                <a:lnTo>
                  <a:pt x="123819" y="79094"/>
                </a:lnTo>
                <a:lnTo>
                  <a:pt x="125353" y="67901"/>
                </a:lnTo>
                <a:lnTo>
                  <a:pt x="125152" y="56768"/>
                </a:lnTo>
                <a:lnTo>
                  <a:pt x="123795" y="45675"/>
                </a:lnTo>
                <a:lnTo>
                  <a:pt x="120443" y="35833"/>
                </a:lnTo>
                <a:lnTo>
                  <a:pt x="115761" y="26825"/>
                </a:lnTo>
                <a:lnTo>
                  <a:pt x="110193" y="18373"/>
                </a:lnTo>
                <a:lnTo>
                  <a:pt x="101587" y="13961"/>
                </a:lnTo>
                <a:lnTo>
                  <a:pt x="90955" y="12243"/>
                </a:lnTo>
                <a:lnTo>
                  <a:pt x="78974" y="12321"/>
                </a:lnTo>
                <a:lnTo>
                  <a:pt x="68539" y="17268"/>
                </a:lnTo>
                <a:lnTo>
                  <a:pt x="59135" y="25460"/>
                </a:lnTo>
                <a:lnTo>
                  <a:pt x="50419" y="35815"/>
                </a:lnTo>
                <a:lnTo>
                  <a:pt x="44609" y="48836"/>
                </a:lnTo>
                <a:lnTo>
                  <a:pt x="40735" y="63635"/>
                </a:lnTo>
                <a:lnTo>
                  <a:pt x="38152" y="79617"/>
                </a:lnTo>
                <a:lnTo>
                  <a:pt x="38878" y="92720"/>
                </a:lnTo>
                <a:lnTo>
                  <a:pt x="41808" y="103902"/>
                </a:lnTo>
                <a:lnTo>
                  <a:pt x="46209" y="113804"/>
                </a:lnTo>
                <a:lnTo>
                  <a:pt x="54037" y="120405"/>
                </a:lnTo>
                <a:lnTo>
                  <a:pt x="64149" y="124805"/>
                </a:lnTo>
                <a:lnTo>
                  <a:pt x="75785" y="127739"/>
                </a:lnTo>
                <a:lnTo>
                  <a:pt x="85989" y="127248"/>
                </a:lnTo>
                <a:lnTo>
                  <a:pt x="95239" y="124473"/>
                </a:lnTo>
                <a:lnTo>
                  <a:pt x="103853" y="120176"/>
                </a:lnTo>
                <a:lnTo>
                  <a:pt x="109595" y="112418"/>
                </a:lnTo>
                <a:lnTo>
                  <a:pt x="113423" y="102352"/>
                </a:lnTo>
                <a:lnTo>
                  <a:pt x="115975" y="90746"/>
                </a:lnTo>
                <a:lnTo>
                  <a:pt x="116453" y="78116"/>
                </a:lnTo>
                <a:lnTo>
                  <a:pt x="115549" y="64801"/>
                </a:lnTo>
                <a:lnTo>
                  <a:pt x="113722" y="51031"/>
                </a:lnTo>
                <a:lnTo>
                  <a:pt x="110057" y="39404"/>
                </a:lnTo>
                <a:lnTo>
                  <a:pt x="105167" y="29206"/>
                </a:lnTo>
                <a:lnTo>
                  <a:pt x="99459" y="19960"/>
                </a:lnTo>
                <a:lnTo>
                  <a:pt x="91984" y="12573"/>
                </a:lnTo>
                <a:lnTo>
                  <a:pt x="83330" y="6424"/>
                </a:lnTo>
                <a:lnTo>
                  <a:pt x="73890" y="1101"/>
                </a:lnTo>
                <a:lnTo>
                  <a:pt x="63926" y="0"/>
                </a:lnTo>
                <a:lnTo>
                  <a:pt x="53613" y="1713"/>
                </a:lnTo>
                <a:lnTo>
                  <a:pt x="43068" y="5301"/>
                </a:lnTo>
                <a:lnTo>
                  <a:pt x="33590" y="10141"/>
                </a:lnTo>
                <a:lnTo>
                  <a:pt x="24824" y="15814"/>
                </a:lnTo>
                <a:lnTo>
                  <a:pt x="16534" y="22043"/>
                </a:lnTo>
                <a:lnTo>
                  <a:pt x="11007" y="31090"/>
                </a:lnTo>
                <a:lnTo>
                  <a:pt x="7322" y="42016"/>
                </a:lnTo>
                <a:lnTo>
                  <a:pt x="4865" y="54193"/>
                </a:lnTo>
                <a:lnTo>
                  <a:pt x="4451" y="67206"/>
                </a:lnTo>
                <a:lnTo>
                  <a:pt x="5399" y="80775"/>
                </a:lnTo>
                <a:lnTo>
                  <a:pt x="7254" y="94715"/>
                </a:lnTo>
                <a:lnTo>
                  <a:pt x="10937" y="106455"/>
                </a:lnTo>
                <a:lnTo>
                  <a:pt x="15840" y="116729"/>
                </a:lnTo>
                <a:lnTo>
                  <a:pt x="21556" y="126025"/>
                </a:lnTo>
                <a:lnTo>
                  <a:pt x="29037" y="133447"/>
                </a:lnTo>
                <a:lnTo>
                  <a:pt x="37695" y="139618"/>
                </a:lnTo>
                <a:lnTo>
                  <a:pt x="47137" y="144955"/>
                </a:lnTo>
                <a:lnTo>
                  <a:pt x="54656" y="144843"/>
                </a:lnTo>
                <a:lnTo>
                  <a:pt x="60891" y="141097"/>
                </a:lnTo>
                <a:lnTo>
                  <a:pt x="77033" y="1225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Group 110"/>
          <p:cNvGrpSpPr/>
          <p:nvPr/>
        </p:nvGrpSpPr>
        <p:grpSpPr>
          <a:xfrm>
            <a:off x="2260308" y="4283497"/>
            <a:ext cx="4122982" cy="529855"/>
            <a:chOff x="2260308" y="4283497"/>
            <a:chExt cx="4122982" cy="529855"/>
          </a:xfrm>
        </p:grpSpPr>
        <p:sp>
          <p:nvSpPr>
            <p:cNvPr id="86" name="Freeform 85"/>
            <p:cNvSpPr/>
            <p:nvPr/>
          </p:nvSpPr>
          <p:spPr>
            <a:xfrm>
              <a:off x="2260308" y="4305520"/>
              <a:ext cx="20040" cy="165174"/>
            </a:xfrm>
            <a:custGeom>
              <a:avLst/>
              <a:gdLst/>
              <a:ahLst/>
              <a:cxnLst/>
              <a:rect l="0" t="0" r="0" b="0"/>
              <a:pathLst>
                <a:path w="20040" h="165174">
                  <a:moveTo>
                    <a:pt x="20039" y="0"/>
                  </a:moveTo>
                  <a:lnTo>
                    <a:pt x="4712" y="45980"/>
                  </a:lnTo>
                  <a:lnTo>
                    <a:pt x="2480" y="57570"/>
                  </a:lnTo>
                  <a:lnTo>
                    <a:pt x="992" y="70191"/>
                  </a:lnTo>
                  <a:lnTo>
                    <a:pt x="0" y="83500"/>
                  </a:lnTo>
                  <a:lnTo>
                    <a:pt x="562" y="96042"/>
                  </a:lnTo>
                  <a:lnTo>
                    <a:pt x="9027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665886" y="4283497"/>
              <a:ext cx="10878" cy="209220"/>
            </a:xfrm>
            <a:custGeom>
              <a:avLst/>
              <a:gdLst/>
              <a:ahLst/>
              <a:cxnLst/>
              <a:rect l="0" t="0" r="0" b="0"/>
              <a:pathLst>
                <a:path w="10878" h="209220">
                  <a:moveTo>
                    <a:pt x="10877" y="0"/>
                  </a:moveTo>
                  <a:lnTo>
                    <a:pt x="5031" y="17536"/>
                  </a:lnTo>
                  <a:lnTo>
                    <a:pt x="3309" y="28820"/>
                  </a:lnTo>
                  <a:lnTo>
                    <a:pt x="2161" y="42460"/>
                  </a:lnTo>
                  <a:lnTo>
                    <a:pt x="1396" y="57671"/>
                  </a:lnTo>
                  <a:lnTo>
                    <a:pt x="546" y="87623"/>
                  </a:lnTo>
                  <a:lnTo>
                    <a:pt x="0" y="146728"/>
                  </a:lnTo>
                  <a:lnTo>
                    <a:pt x="1179" y="160217"/>
                  </a:lnTo>
                  <a:lnTo>
                    <a:pt x="3188" y="172880"/>
                  </a:lnTo>
                  <a:lnTo>
                    <a:pt x="10877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011777" y="4316531"/>
              <a:ext cx="6345" cy="154163"/>
            </a:xfrm>
            <a:custGeom>
              <a:avLst/>
              <a:gdLst/>
              <a:ahLst/>
              <a:cxnLst/>
              <a:rect l="0" t="0" r="0" b="0"/>
              <a:pathLst>
                <a:path w="6345" h="154163">
                  <a:moveTo>
                    <a:pt x="6344" y="0"/>
                  </a:moveTo>
                  <a:lnTo>
                    <a:pt x="499" y="29228"/>
                  </a:lnTo>
                  <a:lnTo>
                    <a:pt x="0" y="43956"/>
                  </a:lnTo>
                  <a:lnTo>
                    <a:pt x="892" y="59892"/>
                  </a:lnTo>
                  <a:lnTo>
                    <a:pt x="2709" y="76633"/>
                  </a:lnTo>
                  <a:lnTo>
                    <a:pt x="3921" y="92688"/>
                  </a:lnTo>
                  <a:lnTo>
                    <a:pt x="4729" y="108286"/>
                  </a:lnTo>
                  <a:lnTo>
                    <a:pt x="6344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392515" y="4316531"/>
              <a:ext cx="11012" cy="187198"/>
            </a:xfrm>
            <a:custGeom>
              <a:avLst/>
              <a:gdLst/>
              <a:ahLst/>
              <a:cxnLst/>
              <a:rect l="0" t="0" r="0" b="0"/>
              <a:pathLst>
                <a:path w="11012" h="187198">
                  <a:moveTo>
                    <a:pt x="0" y="0"/>
                  </a:moveTo>
                  <a:lnTo>
                    <a:pt x="0" y="123578"/>
                  </a:lnTo>
                  <a:lnTo>
                    <a:pt x="1223" y="137443"/>
                  </a:lnTo>
                  <a:lnTo>
                    <a:pt x="3262" y="150357"/>
                  </a:lnTo>
                  <a:lnTo>
                    <a:pt x="11011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819691" y="4401187"/>
              <a:ext cx="24299" cy="135577"/>
            </a:xfrm>
            <a:custGeom>
              <a:avLst/>
              <a:gdLst/>
              <a:ahLst/>
              <a:cxnLst/>
              <a:rect l="0" t="0" r="0" b="0"/>
              <a:pathLst>
                <a:path w="24299" h="135577">
                  <a:moveTo>
                    <a:pt x="0" y="0"/>
                  </a:moveTo>
                  <a:lnTo>
                    <a:pt x="744" y="15531"/>
                  </a:lnTo>
                  <a:lnTo>
                    <a:pt x="2478" y="31076"/>
                  </a:lnTo>
                  <a:lnTo>
                    <a:pt x="4857" y="46333"/>
                  </a:lnTo>
                  <a:lnTo>
                    <a:pt x="7667" y="61399"/>
                  </a:lnTo>
                  <a:lnTo>
                    <a:pt x="9540" y="76336"/>
                  </a:lnTo>
                  <a:lnTo>
                    <a:pt x="10789" y="91188"/>
                  </a:lnTo>
                  <a:lnTo>
                    <a:pt x="24298" y="1355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196358" y="4388027"/>
              <a:ext cx="11013" cy="148737"/>
            </a:xfrm>
            <a:custGeom>
              <a:avLst/>
              <a:gdLst/>
              <a:ahLst/>
              <a:cxnLst/>
              <a:rect l="0" t="0" r="0" b="0"/>
              <a:pathLst>
                <a:path w="11013" h="148737">
                  <a:moveTo>
                    <a:pt x="11012" y="0"/>
                  </a:moveTo>
                  <a:lnTo>
                    <a:pt x="11012" y="43338"/>
                  </a:lnTo>
                  <a:lnTo>
                    <a:pt x="9789" y="56447"/>
                  </a:lnTo>
                  <a:lnTo>
                    <a:pt x="7749" y="68857"/>
                  </a:lnTo>
                  <a:lnTo>
                    <a:pt x="5166" y="80801"/>
                  </a:lnTo>
                  <a:lnTo>
                    <a:pt x="3444" y="93658"/>
                  </a:lnTo>
                  <a:lnTo>
                    <a:pt x="2296" y="107123"/>
                  </a:lnTo>
                  <a:lnTo>
                    <a:pt x="0" y="1487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581763" y="4316531"/>
              <a:ext cx="21436" cy="220233"/>
            </a:xfrm>
            <a:custGeom>
              <a:avLst/>
              <a:gdLst/>
              <a:ahLst/>
              <a:cxnLst/>
              <a:rect l="0" t="0" r="0" b="0"/>
              <a:pathLst>
                <a:path w="21436" h="220233">
                  <a:moveTo>
                    <a:pt x="0" y="0"/>
                  </a:moveTo>
                  <a:lnTo>
                    <a:pt x="5846" y="23383"/>
                  </a:lnTo>
                  <a:lnTo>
                    <a:pt x="8791" y="33941"/>
                  </a:lnTo>
                  <a:lnTo>
                    <a:pt x="15327" y="55461"/>
                  </a:lnTo>
                  <a:lnTo>
                    <a:pt x="17559" y="68785"/>
                  </a:lnTo>
                  <a:lnTo>
                    <a:pt x="19047" y="83786"/>
                  </a:lnTo>
                  <a:lnTo>
                    <a:pt x="20039" y="99904"/>
                  </a:lnTo>
                  <a:lnTo>
                    <a:pt x="21142" y="130863"/>
                  </a:lnTo>
                  <a:lnTo>
                    <a:pt x="21435" y="145971"/>
                  </a:lnTo>
                  <a:lnTo>
                    <a:pt x="20408" y="160936"/>
                  </a:lnTo>
                  <a:lnTo>
                    <a:pt x="18500" y="175807"/>
                  </a:lnTo>
                  <a:lnTo>
                    <a:pt x="11012" y="220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077283" y="4360578"/>
              <a:ext cx="33036" cy="187197"/>
            </a:xfrm>
            <a:custGeom>
              <a:avLst/>
              <a:gdLst/>
              <a:ahLst/>
              <a:cxnLst/>
              <a:rect l="0" t="0" r="0" b="0"/>
              <a:pathLst>
                <a:path w="33036" h="187197">
                  <a:moveTo>
                    <a:pt x="0" y="0"/>
                  </a:moveTo>
                  <a:lnTo>
                    <a:pt x="5846" y="17536"/>
                  </a:lnTo>
                  <a:lnTo>
                    <a:pt x="8792" y="28820"/>
                  </a:lnTo>
                  <a:lnTo>
                    <a:pt x="15327" y="57671"/>
                  </a:lnTo>
                  <a:lnTo>
                    <a:pt x="17559" y="73929"/>
                  </a:lnTo>
                  <a:lnTo>
                    <a:pt x="19047" y="90885"/>
                  </a:lnTo>
                  <a:lnTo>
                    <a:pt x="20039" y="108306"/>
                  </a:lnTo>
                  <a:lnTo>
                    <a:pt x="21924" y="123592"/>
                  </a:lnTo>
                  <a:lnTo>
                    <a:pt x="33035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50780" y="4393612"/>
              <a:ext cx="44048" cy="187198"/>
            </a:xfrm>
            <a:custGeom>
              <a:avLst/>
              <a:gdLst/>
              <a:ahLst/>
              <a:cxnLst/>
              <a:rect l="0" t="0" r="0" b="0"/>
              <a:pathLst>
                <a:path w="44048" h="187198">
                  <a:moveTo>
                    <a:pt x="0" y="0"/>
                  </a:moveTo>
                  <a:lnTo>
                    <a:pt x="5846" y="17538"/>
                  </a:lnTo>
                  <a:lnTo>
                    <a:pt x="8792" y="28821"/>
                  </a:lnTo>
                  <a:lnTo>
                    <a:pt x="15327" y="57671"/>
                  </a:lnTo>
                  <a:lnTo>
                    <a:pt x="17559" y="73929"/>
                  </a:lnTo>
                  <a:lnTo>
                    <a:pt x="19047" y="90885"/>
                  </a:lnTo>
                  <a:lnTo>
                    <a:pt x="20040" y="108307"/>
                  </a:lnTo>
                  <a:lnTo>
                    <a:pt x="21924" y="123592"/>
                  </a:lnTo>
                  <a:lnTo>
                    <a:pt x="24404" y="137452"/>
                  </a:lnTo>
                  <a:lnTo>
                    <a:pt x="44047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958208" y="4404624"/>
              <a:ext cx="44047" cy="154163"/>
            </a:xfrm>
            <a:custGeom>
              <a:avLst/>
              <a:gdLst/>
              <a:ahLst/>
              <a:cxnLst/>
              <a:rect l="0" t="0" r="0" b="0"/>
              <a:pathLst>
                <a:path w="44047" h="154163">
                  <a:moveTo>
                    <a:pt x="0" y="0"/>
                  </a:moveTo>
                  <a:lnTo>
                    <a:pt x="11691" y="23383"/>
                  </a:lnTo>
                  <a:lnTo>
                    <a:pt x="16359" y="36388"/>
                  </a:lnTo>
                  <a:lnTo>
                    <a:pt x="20694" y="51176"/>
                  </a:lnTo>
                  <a:lnTo>
                    <a:pt x="32641" y="97954"/>
                  </a:lnTo>
                  <a:lnTo>
                    <a:pt x="44046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354625" y="4426647"/>
              <a:ext cx="28665" cy="143143"/>
            </a:xfrm>
            <a:custGeom>
              <a:avLst/>
              <a:gdLst/>
              <a:ahLst/>
              <a:cxnLst/>
              <a:rect l="0" t="0" r="0" b="0"/>
              <a:pathLst>
                <a:path w="28665" h="143143">
                  <a:moveTo>
                    <a:pt x="0" y="0"/>
                  </a:moveTo>
                  <a:lnTo>
                    <a:pt x="5845" y="17537"/>
                  </a:lnTo>
                  <a:lnTo>
                    <a:pt x="8791" y="27597"/>
                  </a:lnTo>
                  <a:lnTo>
                    <a:pt x="15326" y="51825"/>
                  </a:lnTo>
                  <a:lnTo>
                    <a:pt x="17558" y="65138"/>
                  </a:lnTo>
                  <a:lnTo>
                    <a:pt x="19046" y="78907"/>
                  </a:lnTo>
                  <a:lnTo>
                    <a:pt x="20038" y="92981"/>
                  </a:lnTo>
                  <a:lnTo>
                    <a:pt x="21923" y="107257"/>
                  </a:lnTo>
                  <a:lnTo>
                    <a:pt x="24404" y="121668"/>
                  </a:lnTo>
                  <a:lnTo>
                    <a:pt x="28664" y="1431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291358" y="4624855"/>
              <a:ext cx="66071" cy="88093"/>
            </a:xfrm>
            <a:custGeom>
              <a:avLst/>
              <a:gdLst/>
              <a:ahLst/>
              <a:cxnLst/>
              <a:rect l="0" t="0" r="0" b="0"/>
              <a:pathLst>
                <a:path w="66071" h="88093">
                  <a:moveTo>
                    <a:pt x="66070" y="0"/>
                  </a:moveTo>
                  <a:lnTo>
                    <a:pt x="54379" y="11691"/>
                  </a:lnTo>
                  <a:lnTo>
                    <a:pt x="48488" y="18806"/>
                  </a:lnTo>
                  <a:lnTo>
                    <a:pt x="42113" y="27219"/>
                  </a:lnTo>
                  <a:lnTo>
                    <a:pt x="35417" y="36499"/>
                  </a:lnTo>
                  <a:lnTo>
                    <a:pt x="28505" y="45132"/>
                  </a:lnTo>
                  <a:lnTo>
                    <a:pt x="21451" y="53335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553928" y="4569797"/>
              <a:ext cx="78790" cy="198209"/>
            </a:xfrm>
            <a:custGeom>
              <a:avLst/>
              <a:gdLst/>
              <a:ahLst/>
              <a:cxnLst/>
              <a:rect l="0" t="0" r="0" b="0"/>
              <a:pathLst>
                <a:path w="78790" h="198209">
                  <a:moveTo>
                    <a:pt x="1708" y="0"/>
                  </a:moveTo>
                  <a:lnTo>
                    <a:pt x="19245" y="11692"/>
                  </a:lnTo>
                  <a:lnTo>
                    <a:pt x="25634" y="18806"/>
                  </a:lnTo>
                  <a:lnTo>
                    <a:pt x="31118" y="27220"/>
                  </a:lnTo>
                  <a:lnTo>
                    <a:pt x="35996" y="36499"/>
                  </a:lnTo>
                  <a:lnTo>
                    <a:pt x="38025" y="46356"/>
                  </a:lnTo>
                  <a:lnTo>
                    <a:pt x="38155" y="56598"/>
                  </a:lnTo>
                  <a:lnTo>
                    <a:pt x="37017" y="67096"/>
                  </a:lnTo>
                  <a:lnTo>
                    <a:pt x="33812" y="77765"/>
                  </a:lnTo>
                  <a:lnTo>
                    <a:pt x="29228" y="88549"/>
                  </a:lnTo>
                  <a:lnTo>
                    <a:pt x="23725" y="99409"/>
                  </a:lnTo>
                  <a:lnTo>
                    <a:pt x="17610" y="110319"/>
                  </a:lnTo>
                  <a:lnTo>
                    <a:pt x="11086" y="121263"/>
                  </a:lnTo>
                  <a:lnTo>
                    <a:pt x="4289" y="132229"/>
                  </a:lnTo>
                  <a:lnTo>
                    <a:pt x="982" y="143211"/>
                  </a:lnTo>
                  <a:lnTo>
                    <a:pt x="0" y="154202"/>
                  </a:lnTo>
                  <a:lnTo>
                    <a:pt x="570" y="165200"/>
                  </a:lnTo>
                  <a:lnTo>
                    <a:pt x="4620" y="173756"/>
                  </a:lnTo>
                  <a:lnTo>
                    <a:pt x="10990" y="180683"/>
                  </a:lnTo>
                  <a:lnTo>
                    <a:pt x="18908" y="186525"/>
                  </a:lnTo>
                  <a:lnTo>
                    <a:pt x="29080" y="190419"/>
                  </a:lnTo>
                  <a:lnTo>
                    <a:pt x="40756" y="193016"/>
                  </a:lnTo>
                  <a:lnTo>
                    <a:pt x="78789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930029" y="4613843"/>
              <a:ext cx="101791" cy="187002"/>
            </a:xfrm>
            <a:custGeom>
              <a:avLst/>
              <a:gdLst/>
              <a:ahLst/>
              <a:cxnLst/>
              <a:rect l="0" t="0" r="0" b="0"/>
              <a:pathLst>
                <a:path w="101791" h="187002">
                  <a:moveTo>
                    <a:pt x="0" y="0"/>
                  </a:moveTo>
                  <a:lnTo>
                    <a:pt x="23383" y="5846"/>
                  </a:lnTo>
                  <a:lnTo>
                    <a:pt x="33941" y="10015"/>
                  </a:lnTo>
                  <a:lnTo>
                    <a:pt x="44651" y="15242"/>
                  </a:lnTo>
                  <a:lnTo>
                    <a:pt x="55461" y="21173"/>
                  </a:lnTo>
                  <a:lnTo>
                    <a:pt x="65114" y="27574"/>
                  </a:lnTo>
                  <a:lnTo>
                    <a:pt x="73997" y="34289"/>
                  </a:lnTo>
                  <a:lnTo>
                    <a:pt x="82366" y="41212"/>
                  </a:lnTo>
                  <a:lnTo>
                    <a:pt x="85498" y="48274"/>
                  </a:lnTo>
                  <a:lnTo>
                    <a:pt x="85140" y="55430"/>
                  </a:lnTo>
                  <a:lnTo>
                    <a:pt x="82453" y="62647"/>
                  </a:lnTo>
                  <a:lnTo>
                    <a:pt x="81886" y="71129"/>
                  </a:lnTo>
                  <a:lnTo>
                    <a:pt x="82731" y="80454"/>
                  </a:lnTo>
                  <a:lnTo>
                    <a:pt x="84518" y="90341"/>
                  </a:lnTo>
                  <a:lnTo>
                    <a:pt x="88157" y="99380"/>
                  </a:lnTo>
                  <a:lnTo>
                    <a:pt x="93029" y="107853"/>
                  </a:lnTo>
                  <a:lnTo>
                    <a:pt x="98725" y="115948"/>
                  </a:lnTo>
                  <a:lnTo>
                    <a:pt x="101298" y="126239"/>
                  </a:lnTo>
                  <a:lnTo>
                    <a:pt x="101790" y="137994"/>
                  </a:lnTo>
                  <a:lnTo>
                    <a:pt x="100895" y="150725"/>
                  </a:lnTo>
                  <a:lnTo>
                    <a:pt x="95404" y="161658"/>
                  </a:lnTo>
                  <a:lnTo>
                    <a:pt x="86849" y="171395"/>
                  </a:lnTo>
                  <a:lnTo>
                    <a:pt x="76252" y="180333"/>
                  </a:lnTo>
                  <a:lnTo>
                    <a:pt x="64293" y="185068"/>
                  </a:lnTo>
                  <a:lnTo>
                    <a:pt x="51427" y="187001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317201" y="4602832"/>
              <a:ext cx="97338" cy="77082"/>
            </a:xfrm>
            <a:custGeom>
              <a:avLst/>
              <a:gdLst/>
              <a:ahLst/>
              <a:cxnLst/>
              <a:rect l="0" t="0" r="0" b="0"/>
              <a:pathLst>
                <a:path w="97338" h="77082">
                  <a:moveTo>
                    <a:pt x="20256" y="0"/>
                  </a:moveTo>
                  <a:lnTo>
                    <a:pt x="2719" y="5846"/>
                  </a:lnTo>
                  <a:lnTo>
                    <a:pt x="0" y="10015"/>
                  </a:lnTo>
                  <a:lnTo>
                    <a:pt x="634" y="15241"/>
                  </a:lnTo>
                  <a:lnTo>
                    <a:pt x="3504" y="21172"/>
                  </a:lnTo>
                  <a:lnTo>
                    <a:pt x="9088" y="27573"/>
                  </a:lnTo>
                  <a:lnTo>
                    <a:pt x="16481" y="34288"/>
                  </a:lnTo>
                  <a:lnTo>
                    <a:pt x="25081" y="41211"/>
                  </a:lnTo>
                  <a:lnTo>
                    <a:pt x="34484" y="48274"/>
                  </a:lnTo>
                  <a:lnTo>
                    <a:pt x="44424" y="55429"/>
                  </a:lnTo>
                  <a:lnTo>
                    <a:pt x="97337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392515" y="4591820"/>
              <a:ext cx="66070" cy="154163"/>
            </a:xfrm>
            <a:custGeom>
              <a:avLst/>
              <a:gdLst/>
              <a:ahLst/>
              <a:cxnLst/>
              <a:rect l="0" t="0" r="0" b="0"/>
              <a:pathLst>
                <a:path w="66070" h="154163">
                  <a:moveTo>
                    <a:pt x="66069" y="0"/>
                  </a:moveTo>
                  <a:lnTo>
                    <a:pt x="54378" y="17538"/>
                  </a:lnTo>
                  <a:lnTo>
                    <a:pt x="48487" y="27598"/>
                  </a:lnTo>
                  <a:lnTo>
                    <a:pt x="42112" y="39198"/>
                  </a:lnTo>
                  <a:lnTo>
                    <a:pt x="35416" y="51826"/>
                  </a:lnTo>
                  <a:lnTo>
                    <a:pt x="29728" y="63915"/>
                  </a:lnTo>
                  <a:lnTo>
                    <a:pt x="24713" y="75645"/>
                  </a:lnTo>
                  <a:lnTo>
                    <a:pt x="20146" y="87135"/>
                  </a:lnTo>
                  <a:lnTo>
                    <a:pt x="11808" y="109690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793452" y="4602832"/>
              <a:ext cx="28514" cy="35391"/>
            </a:xfrm>
            <a:custGeom>
              <a:avLst/>
              <a:gdLst/>
              <a:ahLst/>
              <a:cxnLst/>
              <a:rect l="0" t="0" r="0" b="0"/>
              <a:pathLst>
                <a:path w="28514" h="35391">
                  <a:moveTo>
                    <a:pt x="28513" y="0"/>
                  </a:moveTo>
                  <a:lnTo>
                    <a:pt x="10976" y="5846"/>
                  </a:lnTo>
                  <a:lnTo>
                    <a:pt x="5811" y="12462"/>
                  </a:lnTo>
                  <a:lnTo>
                    <a:pt x="2367" y="21766"/>
                  </a:lnTo>
                  <a:lnTo>
                    <a:pt x="71" y="32863"/>
                  </a:lnTo>
                  <a:lnTo>
                    <a:pt x="0" y="35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821965" y="4591820"/>
              <a:ext cx="121129" cy="33036"/>
            </a:xfrm>
            <a:custGeom>
              <a:avLst/>
              <a:gdLst/>
              <a:ahLst/>
              <a:cxnLst/>
              <a:rect l="0" t="0" r="0" b="0"/>
              <a:pathLst>
                <a:path w="121129" h="33036">
                  <a:moveTo>
                    <a:pt x="0" y="0"/>
                  </a:moveTo>
                  <a:lnTo>
                    <a:pt x="29228" y="5846"/>
                  </a:lnTo>
                  <a:lnTo>
                    <a:pt x="56629" y="11979"/>
                  </a:lnTo>
                  <a:lnTo>
                    <a:pt x="121128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094447" y="4591820"/>
              <a:ext cx="101856" cy="146342"/>
            </a:xfrm>
            <a:custGeom>
              <a:avLst/>
              <a:gdLst/>
              <a:ahLst/>
              <a:cxnLst/>
              <a:rect l="0" t="0" r="0" b="0"/>
              <a:pathLst>
                <a:path w="101856" h="146342">
                  <a:moveTo>
                    <a:pt x="68877" y="0"/>
                  </a:moveTo>
                  <a:lnTo>
                    <a:pt x="51340" y="5846"/>
                  </a:lnTo>
                  <a:lnTo>
                    <a:pt x="42503" y="11239"/>
                  </a:lnTo>
                  <a:lnTo>
                    <a:pt x="32942" y="18504"/>
                  </a:lnTo>
                  <a:lnTo>
                    <a:pt x="22897" y="27018"/>
                  </a:lnTo>
                  <a:lnTo>
                    <a:pt x="14977" y="37588"/>
                  </a:lnTo>
                  <a:lnTo>
                    <a:pt x="8473" y="49529"/>
                  </a:lnTo>
                  <a:lnTo>
                    <a:pt x="2914" y="62384"/>
                  </a:lnTo>
                  <a:lnTo>
                    <a:pt x="432" y="74624"/>
                  </a:lnTo>
                  <a:lnTo>
                    <a:pt x="0" y="86454"/>
                  </a:lnTo>
                  <a:lnTo>
                    <a:pt x="936" y="98012"/>
                  </a:lnTo>
                  <a:lnTo>
                    <a:pt x="4007" y="108164"/>
                  </a:lnTo>
                  <a:lnTo>
                    <a:pt x="8501" y="117379"/>
                  </a:lnTo>
                  <a:lnTo>
                    <a:pt x="13944" y="125970"/>
                  </a:lnTo>
                  <a:lnTo>
                    <a:pt x="21244" y="132920"/>
                  </a:lnTo>
                  <a:lnTo>
                    <a:pt x="29780" y="138777"/>
                  </a:lnTo>
                  <a:lnTo>
                    <a:pt x="39142" y="143906"/>
                  </a:lnTo>
                  <a:lnTo>
                    <a:pt x="50277" y="146101"/>
                  </a:lnTo>
                  <a:lnTo>
                    <a:pt x="62594" y="146341"/>
                  </a:lnTo>
                  <a:lnTo>
                    <a:pt x="75700" y="145278"/>
                  </a:lnTo>
                  <a:lnTo>
                    <a:pt x="85661" y="140898"/>
                  </a:lnTo>
                  <a:lnTo>
                    <a:pt x="93525" y="134308"/>
                  </a:lnTo>
                  <a:lnTo>
                    <a:pt x="99991" y="126244"/>
                  </a:lnTo>
                  <a:lnTo>
                    <a:pt x="101855" y="117197"/>
                  </a:lnTo>
                  <a:lnTo>
                    <a:pt x="100650" y="107496"/>
                  </a:lnTo>
                  <a:lnTo>
                    <a:pt x="97400" y="97358"/>
                  </a:lnTo>
                  <a:lnTo>
                    <a:pt x="90339" y="89376"/>
                  </a:lnTo>
                  <a:lnTo>
                    <a:pt x="80738" y="82830"/>
                  </a:lnTo>
                  <a:lnTo>
                    <a:pt x="69443" y="77243"/>
                  </a:lnTo>
                  <a:lnTo>
                    <a:pt x="58243" y="75966"/>
                  </a:lnTo>
                  <a:lnTo>
                    <a:pt x="47106" y="77561"/>
                  </a:lnTo>
                  <a:lnTo>
                    <a:pt x="13819" y="880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438613" y="4547774"/>
              <a:ext cx="93856" cy="165174"/>
            </a:xfrm>
            <a:custGeom>
              <a:avLst/>
              <a:gdLst/>
              <a:ahLst/>
              <a:cxnLst/>
              <a:rect l="0" t="0" r="0" b="0"/>
              <a:pathLst>
                <a:path w="93856" h="165174">
                  <a:moveTo>
                    <a:pt x="0" y="0"/>
                  </a:moveTo>
                  <a:lnTo>
                    <a:pt x="23382" y="5846"/>
                  </a:lnTo>
                  <a:lnTo>
                    <a:pt x="33941" y="8791"/>
                  </a:lnTo>
                  <a:lnTo>
                    <a:pt x="55461" y="15327"/>
                  </a:lnTo>
                  <a:lnTo>
                    <a:pt x="66338" y="20006"/>
                  </a:lnTo>
                  <a:lnTo>
                    <a:pt x="77260" y="25573"/>
                  </a:lnTo>
                  <a:lnTo>
                    <a:pt x="88212" y="31730"/>
                  </a:lnTo>
                  <a:lnTo>
                    <a:pt x="93066" y="39506"/>
                  </a:lnTo>
                  <a:lnTo>
                    <a:pt x="93855" y="48361"/>
                  </a:lnTo>
                  <a:lnTo>
                    <a:pt x="91934" y="57934"/>
                  </a:lnTo>
                  <a:lnTo>
                    <a:pt x="88207" y="67987"/>
                  </a:lnTo>
                  <a:lnTo>
                    <a:pt x="83274" y="78359"/>
                  </a:lnTo>
                  <a:lnTo>
                    <a:pt x="77540" y="88945"/>
                  </a:lnTo>
                  <a:lnTo>
                    <a:pt x="70045" y="99672"/>
                  </a:lnTo>
                  <a:lnTo>
                    <a:pt x="61379" y="110495"/>
                  </a:lnTo>
                  <a:lnTo>
                    <a:pt x="51931" y="121380"/>
                  </a:lnTo>
                  <a:lnTo>
                    <a:pt x="43185" y="131084"/>
                  </a:lnTo>
                  <a:lnTo>
                    <a:pt x="11011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427601" y="4635867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0"/>
                  </a:moveTo>
                  <a:lnTo>
                    <a:pt x="29229" y="0"/>
                  </a:lnTo>
                  <a:lnTo>
                    <a:pt x="41509" y="1223"/>
                  </a:lnTo>
                  <a:lnTo>
                    <a:pt x="53366" y="3262"/>
                  </a:lnTo>
                  <a:lnTo>
                    <a:pt x="110116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905599" y="4585975"/>
              <a:ext cx="138651" cy="201715"/>
            </a:xfrm>
            <a:custGeom>
              <a:avLst/>
              <a:gdLst/>
              <a:ahLst/>
              <a:cxnLst/>
              <a:rect l="0" t="0" r="0" b="0"/>
              <a:pathLst>
                <a:path w="138651" h="201715">
                  <a:moveTo>
                    <a:pt x="50557" y="5845"/>
                  </a:moveTo>
                  <a:lnTo>
                    <a:pt x="33020" y="0"/>
                  </a:lnTo>
                  <a:lnTo>
                    <a:pt x="29078" y="3172"/>
                  </a:lnTo>
                  <a:lnTo>
                    <a:pt x="27673" y="10180"/>
                  </a:lnTo>
                  <a:lnTo>
                    <a:pt x="27960" y="19747"/>
                  </a:lnTo>
                  <a:lnTo>
                    <a:pt x="29375" y="32242"/>
                  </a:lnTo>
                  <a:lnTo>
                    <a:pt x="31542" y="46690"/>
                  </a:lnTo>
                  <a:lnTo>
                    <a:pt x="34210" y="62439"/>
                  </a:lnTo>
                  <a:lnTo>
                    <a:pt x="37212" y="76609"/>
                  </a:lnTo>
                  <a:lnTo>
                    <a:pt x="40437" y="89726"/>
                  </a:lnTo>
                  <a:lnTo>
                    <a:pt x="43810" y="102142"/>
                  </a:lnTo>
                  <a:lnTo>
                    <a:pt x="47283" y="116536"/>
                  </a:lnTo>
                  <a:lnTo>
                    <a:pt x="54404" y="148843"/>
                  </a:lnTo>
                  <a:lnTo>
                    <a:pt x="55569" y="163576"/>
                  </a:lnTo>
                  <a:lnTo>
                    <a:pt x="55122" y="177069"/>
                  </a:lnTo>
                  <a:lnTo>
                    <a:pt x="53601" y="189734"/>
                  </a:lnTo>
                  <a:lnTo>
                    <a:pt x="48916" y="196954"/>
                  </a:lnTo>
                  <a:lnTo>
                    <a:pt x="42122" y="200544"/>
                  </a:lnTo>
                  <a:lnTo>
                    <a:pt x="33922" y="201714"/>
                  </a:lnTo>
                  <a:lnTo>
                    <a:pt x="26008" y="198824"/>
                  </a:lnTo>
                  <a:lnTo>
                    <a:pt x="18286" y="193226"/>
                  </a:lnTo>
                  <a:lnTo>
                    <a:pt x="10690" y="185824"/>
                  </a:lnTo>
                  <a:lnTo>
                    <a:pt x="5627" y="175994"/>
                  </a:lnTo>
                  <a:lnTo>
                    <a:pt x="2251" y="164548"/>
                  </a:lnTo>
                  <a:lnTo>
                    <a:pt x="0" y="152023"/>
                  </a:lnTo>
                  <a:lnTo>
                    <a:pt x="2171" y="141225"/>
                  </a:lnTo>
                  <a:lnTo>
                    <a:pt x="7288" y="131580"/>
                  </a:lnTo>
                  <a:lnTo>
                    <a:pt x="14370" y="122703"/>
                  </a:lnTo>
                  <a:lnTo>
                    <a:pt x="23985" y="116786"/>
                  </a:lnTo>
                  <a:lnTo>
                    <a:pt x="35290" y="112840"/>
                  </a:lnTo>
                  <a:lnTo>
                    <a:pt x="47720" y="110210"/>
                  </a:lnTo>
                  <a:lnTo>
                    <a:pt x="59677" y="106009"/>
                  </a:lnTo>
                  <a:lnTo>
                    <a:pt x="71320" y="100762"/>
                  </a:lnTo>
                  <a:lnTo>
                    <a:pt x="82751" y="94817"/>
                  </a:lnTo>
                  <a:lnTo>
                    <a:pt x="92819" y="87183"/>
                  </a:lnTo>
                  <a:lnTo>
                    <a:pt x="101979" y="78423"/>
                  </a:lnTo>
                  <a:lnTo>
                    <a:pt x="110532" y="68912"/>
                  </a:lnTo>
                  <a:lnTo>
                    <a:pt x="117457" y="58901"/>
                  </a:lnTo>
                  <a:lnTo>
                    <a:pt x="123298" y="48557"/>
                  </a:lnTo>
                  <a:lnTo>
                    <a:pt x="138650" y="58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547771" y="4599675"/>
              <a:ext cx="58068" cy="201366"/>
            </a:xfrm>
            <a:custGeom>
              <a:avLst/>
              <a:gdLst/>
              <a:ahLst/>
              <a:cxnLst/>
              <a:rect l="0" t="0" r="0" b="0"/>
              <a:pathLst>
                <a:path w="58068" h="201366">
                  <a:moveTo>
                    <a:pt x="58067" y="14168"/>
                  </a:moveTo>
                  <a:lnTo>
                    <a:pt x="46376" y="2477"/>
                  </a:lnTo>
                  <a:lnTo>
                    <a:pt x="39262" y="257"/>
                  </a:lnTo>
                  <a:lnTo>
                    <a:pt x="30848" y="0"/>
                  </a:lnTo>
                  <a:lnTo>
                    <a:pt x="21568" y="1052"/>
                  </a:lnTo>
                  <a:lnTo>
                    <a:pt x="14159" y="5424"/>
                  </a:lnTo>
                  <a:lnTo>
                    <a:pt x="7995" y="12010"/>
                  </a:lnTo>
                  <a:lnTo>
                    <a:pt x="2663" y="20070"/>
                  </a:lnTo>
                  <a:lnTo>
                    <a:pt x="331" y="29114"/>
                  </a:lnTo>
                  <a:lnTo>
                    <a:pt x="0" y="38815"/>
                  </a:lnTo>
                  <a:lnTo>
                    <a:pt x="1003" y="48952"/>
                  </a:lnTo>
                  <a:lnTo>
                    <a:pt x="4119" y="58157"/>
                  </a:lnTo>
                  <a:lnTo>
                    <a:pt x="8643" y="66741"/>
                  </a:lnTo>
                  <a:lnTo>
                    <a:pt x="14106" y="74910"/>
                  </a:lnTo>
                  <a:lnTo>
                    <a:pt x="21419" y="81580"/>
                  </a:lnTo>
                  <a:lnTo>
                    <a:pt x="29964" y="87250"/>
                  </a:lnTo>
                  <a:lnTo>
                    <a:pt x="39332" y="92254"/>
                  </a:lnTo>
                  <a:lnTo>
                    <a:pt x="43130" y="98037"/>
                  </a:lnTo>
                  <a:lnTo>
                    <a:pt x="43215" y="104339"/>
                  </a:lnTo>
                  <a:lnTo>
                    <a:pt x="40825" y="110987"/>
                  </a:lnTo>
                  <a:lnTo>
                    <a:pt x="36784" y="119090"/>
                  </a:lnTo>
                  <a:lnTo>
                    <a:pt x="31644" y="128162"/>
                  </a:lnTo>
                  <a:lnTo>
                    <a:pt x="25770" y="137881"/>
                  </a:lnTo>
                  <a:lnTo>
                    <a:pt x="21854" y="149254"/>
                  </a:lnTo>
                  <a:lnTo>
                    <a:pt x="19243" y="161731"/>
                  </a:lnTo>
                  <a:lnTo>
                    <a:pt x="14021" y="2013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881127" y="4646878"/>
              <a:ext cx="66071" cy="77082"/>
            </a:xfrm>
            <a:custGeom>
              <a:avLst/>
              <a:gdLst/>
              <a:ahLst/>
              <a:cxnLst/>
              <a:rect l="0" t="0" r="0" b="0"/>
              <a:pathLst>
                <a:path w="66071" h="77082">
                  <a:moveTo>
                    <a:pt x="66070" y="0"/>
                  </a:moveTo>
                  <a:lnTo>
                    <a:pt x="54378" y="17537"/>
                  </a:lnTo>
                  <a:lnTo>
                    <a:pt x="48487" y="25150"/>
                  </a:lnTo>
                  <a:lnTo>
                    <a:pt x="42113" y="32673"/>
                  </a:lnTo>
                  <a:lnTo>
                    <a:pt x="35417" y="40134"/>
                  </a:lnTo>
                  <a:lnTo>
                    <a:pt x="21451" y="54951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025808" y="4701936"/>
              <a:ext cx="97575" cy="111416"/>
            </a:xfrm>
            <a:custGeom>
              <a:avLst/>
              <a:gdLst/>
              <a:ahLst/>
              <a:cxnLst/>
              <a:rect l="0" t="0" r="0" b="0"/>
              <a:pathLst>
                <a:path w="97575" h="111416">
                  <a:moveTo>
                    <a:pt x="9481" y="0"/>
                  </a:moveTo>
                  <a:lnTo>
                    <a:pt x="3636" y="17537"/>
                  </a:lnTo>
                  <a:lnTo>
                    <a:pt x="1913" y="28820"/>
                  </a:lnTo>
                  <a:lnTo>
                    <a:pt x="765" y="42460"/>
                  </a:lnTo>
                  <a:lnTo>
                    <a:pt x="0" y="57671"/>
                  </a:lnTo>
                  <a:lnTo>
                    <a:pt x="1937" y="70259"/>
                  </a:lnTo>
                  <a:lnTo>
                    <a:pt x="5675" y="81097"/>
                  </a:lnTo>
                  <a:lnTo>
                    <a:pt x="10615" y="90770"/>
                  </a:lnTo>
                  <a:lnTo>
                    <a:pt x="17578" y="98442"/>
                  </a:lnTo>
                  <a:lnTo>
                    <a:pt x="25890" y="104780"/>
                  </a:lnTo>
                  <a:lnTo>
                    <a:pt x="35103" y="110229"/>
                  </a:lnTo>
                  <a:lnTo>
                    <a:pt x="43691" y="111415"/>
                  </a:lnTo>
                  <a:lnTo>
                    <a:pt x="51864" y="109759"/>
                  </a:lnTo>
                  <a:lnTo>
                    <a:pt x="59760" y="106207"/>
                  </a:lnTo>
                  <a:lnTo>
                    <a:pt x="67470" y="101392"/>
                  </a:lnTo>
                  <a:lnTo>
                    <a:pt x="75058" y="95735"/>
                  </a:lnTo>
                  <a:lnTo>
                    <a:pt x="82563" y="89517"/>
                  </a:lnTo>
                  <a:lnTo>
                    <a:pt x="88790" y="81701"/>
                  </a:lnTo>
                  <a:lnTo>
                    <a:pt x="94165" y="72820"/>
                  </a:lnTo>
                  <a:lnTo>
                    <a:pt x="97574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321590" y="4492716"/>
            <a:ext cx="451475" cy="308325"/>
            <a:chOff x="6321590" y="4492716"/>
            <a:chExt cx="451475" cy="308325"/>
          </a:xfrm>
        </p:grpSpPr>
        <p:sp>
          <p:nvSpPr>
            <p:cNvPr id="112" name="Freeform 111"/>
            <p:cNvSpPr/>
            <p:nvPr/>
          </p:nvSpPr>
          <p:spPr>
            <a:xfrm>
              <a:off x="6398671" y="4492716"/>
              <a:ext cx="374394" cy="44048"/>
            </a:xfrm>
            <a:custGeom>
              <a:avLst/>
              <a:gdLst/>
              <a:ahLst/>
              <a:cxnLst/>
              <a:rect l="0" t="0" r="0" b="0"/>
              <a:pathLst>
                <a:path w="374394" h="44048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5" y="9482"/>
                  </a:lnTo>
                  <a:lnTo>
                    <a:pt x="65138" y="11215"/>
                  </a:lnTo>
                  <a:lnTo>
                    <a:pt x="78907" y="13594"/>
                  </a:lnTo>
                  <a:lnTo>
                    <a:pt x="92980" y="16404"/>
                  </a:lnTo>
                  <a:lnTo>
                    <a:pt x="107256" y="18277"/>
                  </a:lnTo>
                  <a:lnTo>
                    <a:pt x="121668" y="19526"/>
                  </a:lnTo>
                  <a:lnTo>
                    <a:pt x="136169" y="20358"/>
                  </a:lnTo>
                  <a:lnTo>
                    <a:pt x="150731" y="22137"/>
                  </a:lnTo>
                  <a:lnTo>
                    <a:pt x="165333" y="24546"/>
                  </a:lnTo>
                  <a:lnTo>
                    <a:pt x="179962" y="27376"/>
                  </a:lnTo>
                  <a:lnTo>
                    <a:pt x="194609" y="29262"/>
                  </a:lnTo>
                  <a:lnTo>
                    <a:pt x="209267" y="30520"/>
                  </a:lnTo>
                  <a:lnTo>
                    <a:pt x="223933" y="31358"/>
                  </a:lnTo>
                  <a:lnTo>
                    <a:pt x="256542" y="32290"/>
                  </a:lnTo>
                  <a:lnTo>
                    <a:pt x="306032" y="32814"/>
                  </a:lnTo>
                  <a:lnTo>
                    <a:pt x="374393" y="440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321590" y="4690924"/>
              <a:ext cx="66070" cy="88094"/>
            </a:xfrm>
            <a:custGeom>
              <a:avLst/>
              <a:gdLst/>
              <a:ahLst/>
              <a:cxnLst/>
              <a:rect l="0" t="0" r="0" b="0"/>
              <a:pathLst>
                <a:path w="66070" h="88094">
                  <a:moveTo>
                    <a:pt x="66069" y="0"/>
                  </a:moveTo>
                  <a:lnTo>
                    <a:pt x="60223" y="17538"/>
                  </a:lnTo>
                  <a:lnTo>
                    <a:pt x="56055" y="26374"/>
                  </a:lnTo>
                  <a:lnTo>
                    <a:pt x="50828" y="35935"/>
                  </a:lnTo>
                  <a:lnTo>
                    <a:pt x="44897" y="45980"/>
                  </a:lnTo>
                  <a:lnTo>
                    <a:pt x="38496" y="55124"/>
                  </a:lnTo>
                  <a:lnTo>
                    <a:pt x="31781" y="63667"/>
                  </a:lnTo>
                  <a:lnTo>
                    <a:pt x="0" y="880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442717" y="4712947"/>
              <a:ext cx="11013" cy="88094"/>
            </a:xfrm>
            <a:custGeom>
              <a:avLst/>
              <a:gdLst/>
              <a:ahLst/>
              <a:cxnLst/>
              <a:rect l="0" t="0" r="0" b="0"/>
              <a:pathLst>
                <a:path w="11013" h="88094">
                  <a:moveTo>
                    <a:pt x="11012" y="0"/>
                  </a:moveTo>
                  <a:lnTo>
                    <a:pt x="11011" y="29229"/>
                  </a:lnTo>
                  <a:lnTo>
                    <a:pt x="9788" y="41509"/>
                  </a:lnTo>
                  <a:lnTo>
                    <a:pt x="7749" y="53367"/>
                  </a:lnTo>
                  <a:lnTo>
                    <a:pt x="0" y="880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Freeform 115"/>
          <p:cNvSpPr/>
          <p:nvPr/>
        </p:nvSpPr>
        <p:spPr>
          <a:xfrm>
            <a:off x="2345194" y="6364682"/>
            <a:ext cx="63270" cy="115850"/>
          </a:xfrm>
          <a:custGeom>
            <a:avLst/>
            <a:gdLst/>
            <a:ahLst/>
            <a:cxnLst/>
            <a:rect l="0" t="0" r="0" b="0"/>
            <a:pathLst>
              <a:path w="63270" h="115850">
                <a:moveTo>
                  <a:pt x="23245" y="0"/>
                </a:moveTo>
                <a:lnTo>
                  <a:pt x="5709" y="5845"/>
                </a:lnTo>
                <a:lnTo>
                  <a:pt x="1766" y="11238"/>
                </a:lnTo>
                <a:lnTo>
                  <a:pt x="361" y="18503"/>
                </a:lnTo>
                <a:lnTo>
                  <a:pt x="648" y="27018"/>
                </a:lnTo>
                <a:lnTo>
                  <a:pt x="2063" y="36364"/>
                </a:lnTo>
                <a:lnTo>
                  <a:pt x="4230" y="46266"/>
                </a:lnTo>
                <a:lnTo>
                  <a:pt x="6898" y="56538"/>
                </a:lnTo>
                <a:lnTo>
                  <a:pt x="12347" y="62162"/>
                </a:lnTo>
                <a:lnTo>
                  <a:pt x="19650" y="64688"/>
                </a:lnTo>
                <a:lnTo>
                  <a:pt x="28190" y="65148"/>
                </a:lnTo>
                <a:lnTo>
                  <a:pt x="32659" y="61785"/>
                </a:lnTo>
                <a:lnTo>
                  <a:pt x="34415" y="55872"/>
                </a:lnTo>
                <a:lnTo>
                  <a:pt x="34363" y="48259"/>
                </a:lnTo>
                <a:lnTo>
                  <a:pt x="31880" y="45631"/>
                </a:lnTo>
                <a:lnTo>
                  <a:pt x="27778" y="46326"/>
                </a:lnTo>
                <a:lnTo>
                  <a:pt x="22597" y="49236"/>
                </a:lnTo>
                <a:lnTo>
                  <a:pt x="20366" y="54847"/>
                </a:lnTo>
                <a:lnTo>
                  <a:pt x="20102" y="62258"/>
                </a:lnTo>
                <a:lnTo>
                  <a:pt x="21150" y="70870"/>
                </a:lnTo>
                <a:lnTo>
                  <a:pt x="24296" y="79058"/>
                </a:lnTo>
                <a:lnTo>
                  <a:pt x="28840" y="86963"/>
                </a:lnTo>
                <a:lnTo>
                  <a:pt x="34316" y="94681"/>
                </a:lnTo>
                <a:lnTo>
                  <a:pt x="40414" y="97378"/>
                </a:lnTo>
                <a:lnTo>
                  <a:pt x="46926" y="96730"/>
                </a:lnTo>
                <a:lnTo>
                  <a:pt x="53715" y="93851"/>
                </a:lnTo>
                <a:lnTo>
                  <a:pt x="58240" y="87037"/>
                </a:lnTo>
                <a:lnTo>
                  <a:pt x="61258" y="77601"/>
                </a:lnTo>
                <a:lnTo>
                  <a:pt x="63269" y="66416"/>
                </a:lnTo>
                <a:lnTo>
                  <a:pt x="60939" y="57736"/>
                </a:lnTo>
                <a:lnTo>
                  <a:pt x="55716" y="50726"/>
                </a:lnTo>
                <a:lnTo>
                  <a:pt x="48563" y="44828"/>
                </a:lnTo>
                <a:lnTo>
                  <a:pt x="40124" y="42121"/>
                </a:lnTo>
                <a:lnTo>
                  <a:pt x="30827" y="41539"/>
                </a:lnTo>
                <a:lnTo>
                  <a:pt x="20959" y="42374"/>
                </a:lnTo>
                <a:lnTo>
                  <a:pt x="13157" y="47826"/>
                </a:lnTo>
                <a:lnTo>
                  <a:pt x="6731" y="56354"/>
                </a:lnTo>
                <a:lnTo>
                  <a:pt x="1224" y="66933"/>
                </a:lnTo>
                <a:lnTo>
                  <a:pt x="0" y="77657"/>
                </a:lnTo>
                <a:lnTo>
                  <a:pt x="1631" y="88477"/>
                </a:lnTo>
                <a:lnTo>
                  <a:pt x="5165" y="99360"/>
                </a:lnTo>
                <a:lnTo>
                  <a:pt x="12415" y="105392"/>
                </a:lnTo>
                <a:lnTo>
                  <a:pt x="22143" y="108190"/>
                </a:lnTo>
                <a:lnTo>
                  <a:pt x="33522" y="108832"/>
                </a:lnTo>
                <a:lnTo>
                  <a:pt x="39885" y="104366"/>
                </a:lnTo>
                <a:lnTo>
                  <a:pt x="42903" y="96494"/>
                </a:lnTo>
                <a:lnTo>
                  <a:pt x="43691" y="86352"/>
                </a:lnTo>
                <a:lnTo>
                  <a:pt x="41770" y="75921"/>
                </a:lnTo>
                <a:lnTo>
                  <a:pt x="38042" y="65296"/>
                </a:lnTo>
                <a:lnTo>
                  <a:pt x="33110" y="54542"/>
                </a:lnTo>
                <a:lnTo>
                  <a:pt x="26151" y="49820"/>
                </a:lnTo>
                <a:lnTo>
                  <a:pt x="17842" y="49119"/>
                </a:lnTo>
                <a:lnTo>
                  <a:pt x="8631" y="51098"/>
                </a:lnTo>
                <a:lnTo>
                  <a:pt x="3715" y="57312"/>
                </a:lnTo>
                <a:lnTo>
                  <a:pt x="1660" y="66349"/>
                </a:lnTo>
                <a:lnTo>
                  <a:pt x="1514" y="77267"/>
                </a:lnTo>
                <a:lnTo>
                  <a:pt x="2640" y="88217"/>
                </a:lnTo>
                <a:lnTo>
                  <a:pt x="4615" y="99187"/>
                </a:lnTo>
                <a:lnTo>
                  <a:pt x="7155" y="110171"/>
                </a:lnTo>
                <a:lnTo>
                  <a:pt x="11295" y="115046"/>
                </a:lnTo>
                <a:lnTo>
                  <a:pt x="16502" y="115849"/>
                </a:lnTo>
                <a:lnTo>
                  <a:pt x="22420" y="113938"/>
                </a:lnTo>
                <a:lnTo>
                  <a:pt x="23919" y="110217"/>
                </a:lnTo>
                <a:lnTo>
                  <a:pt x="22471" y="105289"/>
                </a:lnTo>
                <a:lnTo>
                  <a:pt x="12234" y="880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644061" y="5946242"/>
            <a:ext cx="69213" cy="119621"/>
          </a:xfrm>
          <a:custGeom>
            <a:avLst/>
            <a:gdLst/>
            <a:ahLst/>
            <a:cxnLst/>
            <a:rect l="0" t="0" r="0" b="0"/>
            <a:pathLst>
              <a:path w="69213" h="119621">
                <a:moveTo>
                  <a:pt x="43714" y="88093"/>
                </a:moveTo>
                <a:lnTo>
                  <a:pt x="32022" y="76402"/>
                </a:lnTo>
                <a:lnTo>
                  <a:pt x="24908" y="74181"/>
                </a:lnTo>
                <a:lnTo>
                  <a:pt x="16495" y="73924"/>
                </a:lnTo>
                <a:lnTo>
                  <a:pt x="7215" y="74976"/>
                </a:lnTo>
                <a:lnTo>
                  <a:pt x="2252" y="79349"/>
                </a:lnTo>
                <a:lnTo>
                  <a:pt x="167" y="85933"/>
                </a:lnTo>
                <a:lnTo>
                  <a:pt x="0" y="93995"/>
                </a:lnTo>
                <a:lnTo>
                  <a:pt x="3560" y="101815"/>
                </a:lnTo>
                <a:lnTo>
                  <a:pt x="9604" y="109476"/>
                </a:lnTo>
                <a:lnTo>
                  <a:pt x="17303" y="117030"/>
                </a:lnTo>
                <a:lnTo>
                  <a:pt x="24883" y="119620"/>
                </a:lnTo>
                <a:lnTo>
                  <a:pt x="32384" y="118899"/>
                </a:lnTo>
                <a:lnTo>
                  <a:pt x="39831" y="115972"/>
                </a:lnTo>
                <a:lnTo>
                  <a:pt x="46019" y="110349"/>
                </a:lnTo>
                <a:lnTo>
                  <a:pt x="51368" y="102931"/>
                </a:lnTo>
                <a:lnTo>
                  <a:pt x="56158" y="94314"/>
                </a:lnTo>
                <a:lnTo>
                  <a:pt x="56904" y="84899"/>
                </a:lnTo>
                <a:lnTo>
                  <a:pt x="54954" y="74952"/>
                </a:lnTo>
                <a:lnTo>
                  <a:pt x="51207" y="64650"/>
                </a:lnTo>
                <a:lnTo>
                  <a:pt x="45039" y="56559"/>
                </a:lnTo>
                <a:lnTo>
                  <a:pt x="37256" y="49941"/>
                </a:lnTo>
                <a:lnTo>
                  <a:pt x="28397" y="44306"/>
                </a:lnTo>
                <a:lnTo>
                  <a:pt x="20044" y="42996"/>
                </a:lnTo>
                <a:lnTo>
                  <a:pt x="12028" y="44570"/>
                </a:lnTo>
                <a:lnTo>
                  <a:pt x="4238" y="48066"/>
                </a:lnTo>
                <a:lnTo>
                  <a:pt x="1491" y="52844"/>
                </a:lnTo>
                <a:lnTo>
                  <a:pt x="2106" y="58475"/>
                </a:lnTo>
                <a:lnTo>
                  <a:pt x="4964" y="64677"/>
                </a:lnTo>
                <a:lnTo>
                  <a:pt x="11763" y="68812"/>
                </a:lnTo>
                <a:lnTo>
                  <a:pt x="21190" y="71568"/>
                </a:lnTo>
                <a:lnTo>
                  <a:pt x="32368" y="73406"/>
                </a:lnTo>
                <a:lnTo>
                  <a:pt x="42268" y="72184"/>
                </a:lnTo>
                <a:lnTo>
                  <a:pt x="51314" y="68923"/>
                </a:lnTo>
                <a:lnTo>
                  <a:pt x="59792" y="64301"/>
                </a:lnTo>
                <a:lnTo>
                  <a:pt x="65444" y="56326"/>
                </a:lnTo>
                <a:lnTo>
                  <a:pt x="69212" y="46115"/>
                </a:lnTo>
                <a:lnTo>
                  <a:pt x="657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987918" y="5523066"/>
            <a:ext cx="68249" cy="92695"/>
          </a:xfrm>
          <a:custGeom>
            <a:avLst/>
            <a:gdLst/>
            <a:ahLst/>
            <a:cxnLst/>
            <a:rect l="0" t="0" r="0" b="0"/>
            <a:pathLst>
              <a:path w="68249" h="92695">
                <a:moveTo>
                  <a:pt x="47469" y="0"/>
                </a:moveTo>
                <a:lnTo>
                  <a:pt x="42407" y="220"/>
                </a:lnTo>
                <a:lnTo>
                  <a:pt x="30998" y="1725"/>
                </a:lnTo>
                <a:lnTo>
                  <a:pt x="20945" y="6400"/>
                </a:lnTo>
                <a:lnTo>
                  <a:pt x="11796" y="13187"/>
                </a:lnTo>
                <a:lnTo>
                  <a:pt x="3250" y="21382"/>
                </a:lnTo>
                <a:lnTo>
                  <a:pt x="0" y="31739"/>
                </a:lnTo>
                <a:lnTo>
                  <a:pt x="280" y="43538"/>
                </a:lnTo>
                <a:lnTo>
                  <a:pt x="2913" y="56298"/>
                </a:lnTo>
                <a:lnTo>
                  <a:pt x="7116" y="67252"/>
                </a:lnTo>
                <a:lnTo>
                  <a:pt x="12365" y="77001"/>
                </a:lnTo>
                <a:lnTo>
                  <a:pt x="18311" y="85948"/>
                </a:lnTo>
                <a:lnTo>
                  <a:pt x="27169" y="90689"/>
                </a:lnTo>
                <a:lnTo>
                  <a:pt x="37969" y="92626"/>
                </a:lnTo>
                <a:lnTo>
                  <a:pt x="50063" y="92694"/>
                </a:lnTo>
                <a:lnTo>
                  <a:pt x="58125" y="87845"/>
                </a:lnTo>
                <a:lnTo>
                  <a:pt x="63500" y="79719"/>
                </a:lnTo>
                <a:lnTo>
                  <a:pt x="67083" y="69407"/>
                </a:lnTo>
                <a:lnTo>
                  <a:pt x="68248" y="57638"/>
                </a:lnTo>
                <a:lnTo>
                  <a:pt x="67802" y="44899"/>
                </a:lnTo>
                <a:lnTo>
                  <a:pt x="63006" y="257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775574" y="4450324"/>
            <a:ext cx="156888" cy="182688"/>
          </a:xfrm>
          <a:custGeom>
            <a:avLst/>
            <a:gdLst/>
            <a:ahLst/>
            <a:cxnLst/>
            <a:rect l="0" t="0" r="0" b="0"/>
            <a:pathLst>
              <a:path w="156888" h="182688">
                <a:moveTo>
                  <a:pt x="0" y="182687"/>
                </a:moveTo>
                <a:lnTo>
                  <a:pt x="41056" y="140084"/>
                </a:lnTo>
                <a:lnTo>
                  <a:pt x="1568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994046" y="5516565"/>
            <a:ext cx="1037925" cy="1365661"/>
          </a:xfrm>
          <a:custGeom>
            <a:avLst/>
            <a:gdLst/>
            <a:ahLst/>
            <a:cxnLst/>
            <a:rect l="0" t="0" r="0" b="0"/>
            <a:pathLst>
              <a:path w="1037925" h="1365661">
                <a:moveTo>
                  <a:pt x="0" y="1365660"/>
                </a:moveTo>
                <a:lnTo>
                  <a:pt x="40134" y="1335007"/>
                </a:lnTo>
                <a:lnTo>
                  <a:pt x="69692" y="1305454"/>
                </a:lnTo>
                <a:lnTo>
                  <a:pt x="216561" y="1116668"/>
                </a:lnTo>
                <a:lnTo>
                  <a:pt x="363382" y="927718"/>
                </a:lnTo>
                <a:lnTo>
                  <a:pt x="508707" y="726986"/>
                </a:lnTo>
                <a:lnTo>
                  <a:pt x="564958" y="648685"/>
                </a:lnTo>
                <a:lnTo>
                  <a:pt x="682717" y="450752"/>
                </a:lnTo>
                <a:lnTo>
                  <a:pt x="698623" y="423138"/>
                </a:lnTo>
                <a:lnTo>
                  <a:pt x="829714" y="254726"/>
                </a:lnTo>
                <a:lnTo>
                  <a:pt x="899911" y="186744"/>
                </a:lnTo>
                <a:lnTo>
                  <a:pt x="10379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1784827" y="6816156"/>
            <a:ext cx="192078" cy="770810"/>
            <a:chOff x="1784827" y="6816156"/>
            <a:chExt cx="192078" cy="770810"/>
          </a:xfrm>
        </p:grpSpPr>
        <p:sp>
          <p:nvSpPr>
            <p:cNvPr id="121" name="Freeform 120"/>
            <p:cNvSpPr/>
            <p:nvPr/>
          </p:nvSpPr>
          <p:spPr>
            <a:xfrm>
              <a:off x="1932946" y="6816156"/>
              <a:ext cx="17055" cy="748787"/>
            </a:xfrm>
            <a:custGeom>
              <a:avLst/>
              <a:gdLst/>
              <a:ahLst/>
              <a:cxnLst/>
              <a:rect l="0" t="0" r="0" b="0"/>
              <a:pathLst>
                <a:path w="17055" h="748787">
                  <a:moveTo>
                    <a:pt x="17054" y="0"/>
                  </a:moveTo>
                  <a:lnTo>
                    <a:pt x="11208" y="17536"/>
                  </a:lnTo>
                  <a:lnTo>
                    <a:pt x="11601" y="39198"/>
                  </a:lnTo>
                  <a:lnTo>
                    <a:pt x="13419" y="51825"/>
                  </a:lnTo>
                  <a:lnTo>
                    <a:pt x="14631" y="65137"/>
                  </a:lnTo>
                  <a:lnTo>
                    <a:pt x="15438" y="78906"/>
                  </a:lnTo>
                  <a:lnTo>
                    <a:pt x="15977" y="92980"/>
                  </a:lnTo>
                  <a:lnTo>
                    <a:pt x="16735" y="147861"/>
                  </a:lnTo>
                  <a:lnTo>
                    <a:pt x="17026" y="250895"/>
                  </a:lnTo>
                  <a:lnTo>
                    <a:pt x="15812" y="267591"/>
                  </a:lnTo>
                  <a:lnTo>
                    <a:pt x="13779" y="283616"/>
                  </a:lnTo>
                  <a:lnTo>
                    <a:pt x="11200" y="299193"/>
                  </a:lnTo>
                  <a:lnTo>
                    <a:pt x="9481" y="315695"/>
                  </a:lnTo>
                  <a:lnTo>
                    <a:pt x="8335" y="332814"/>
                  </a:lnTo>
                  <a:lnTo>
                    <a:pt x="7571" y="350345"/>
                  </a:lnTo>
                  <a:lnTo>
                    <a:pt x="5838" y="366925"/>
                  </a:lnTo>
                  <a:lnTo>
                    <a:pt x="3459" y="382874"/>
                  </a:lnTo>
                  <a:lnTo>
                    <a:pt x="650" y="398399"/>
                  </a:lnTo>
                  <a:lnTo>
                    <a:pt x="0" y="414867"/>
                  </a:lnTo>
                  <a:lnTo>
                    <a:pt x="791" y="431964"/>
                  </a:lnTo>
                  <a:lnTo>
                    <a:pt x="2541" y="449479"/>
                  </a:lnTo>
                  <a:lnTo>
                    <a:pt x="3708" y="468497"/>
                  </a:lnTo>
                  <a:lnTo>
                    <a:pt x="5005" y="509203"/>
                  </a:lnTo>
                  <a:lnTo>
                    <a:pt x="5951" y="633059"/>
                  </a:lnTo>
                  <a:lnTo>
                    <a:pt x="6016" y="683637"/>
                  </a:lnTo>
                  <a:lnTo>
                    <a:pt x="7248" y="698012"/>
                  </a:lnTo>
                  <a:lnTo>
                    <a:pt x="9293" y="711266"/>
                  </a:lnTo>
                  <a:lnTo>
                    <a:pt x="17054" y="7487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784827" y="7124479"/>
              <a:ext cx="143151" cy="22025"/>
            </a:xfrm>
            <a:custGeom>
              <a:avLst/>
              <a:gdLst/>
              <a:ahLst/>
              <a:cxnLst/>
              <a:rect l="0" t="0" r="0" b="0"/>
              <a:pathLst>
                <a:path w="143151" h="22025">
                  <a:moveTo>
                    <a:pt x="0" y="22024"/>
                  </a:moveTo>
                  <a:lnTo>
                    <a:pt x="23382" y="22024"/>
                  </a:lnTo>
                  <a:lnTo>
                    <a:pt x="33941" y="20801"/>
                  </a:lnTo>
                  <a:lnTo>
                    <a:pt x="44650" y="18761"/>
                  </a:lnTo>
                  <a:lnTo>
                    <a:pt x="55460" y="16178"/>
                  </a:lnTo>
                  <a:lnTo>
                    <a:pt x="67561" y="14456"/>
                  </a:lnTo>
                  <a:lnTo>
                    <a:pt x="80522" y="13308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817861" y="7366734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883931" y="7586965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848442" y="7534046"/>
              <a:ext cx="128463" cy="47754"/>
            </a:xfrm>
            <a:custGeom>
              <a:avLst/>
              <a:gdLst/>
              <a:ahLst/>
              <a:cxnLst/>
              <a:rect l="0" t="0" r="0" b="0"/>
              <a:pathLst>
                <a:path w="128463" h="47754">
                  <a:moveTo>
                    <a:pt x="13466" y="41907"/>
                  </a:moveTo>
                  <a:lnTo>
                    <a:pt x="84253" y="41907"/>
                  </a:lnTo>
                  <a:lnTo>
                    <a:pt x="97362" y="43131"/>
                  </a:lnTo>
                  <a:lnTo>
                    <a:pt x="109772" y="45170"/>
                  </a:lnTo>
                  <a:lnTo>
                    <a:pt x="121717" y="47753"/>
                  </a:lnTo>
                  <a:lnTo>
                    <a:pt x="127232" y="47028"/>
                  </a:lnTo>
                  <a:lnTo>
                    <a:pt x="128462" y="44098"/>
                  </a:lnTo>
                  <a:lnTo>
                    <a:pt x="126835" y="39697"/>
                  </a:lnTo>
                  <a:lnTo>
                    <a:pt x="120856" y="36763"/>
                  </a:lnTo>
                  <a:lnTo>
                    <a:pt x="111977" y="34807"/>
                  </a:lnTo>
                  <a:lnTo>
                    <a:pt x="101163" y="33503"/>
                  </a:lnTo>
                  <a:lnTo>
                    <a:pt x="90283" y="31410"/>
                  </a:lnTo>
                  <a:lnTo>
                    <a:pt x="79359" y="28792"/>
                  </a:lnTo>
                  <a:lnTo>
                    <a:pt x="68406" y="25823"/>
                  </a:lnTo>
                  <a:lnTo>
                    <a:pt x="46448" y="19261"/>
                  </a:lnTo>
                  <a:lnTo>
                    <a:pt x="2444" y="5079"/>
                  </a:lnTo>
                  <a:lnTo>
                    <a:pt x="0" y="2673"/>
                  </a:lnTo>
                  <a:lnTo>
                    <a:pt x="3265" y="1069"/>
                  </a:lnTo>
                  <a:lnTo>
                    <a:pt x="10336" y="0"/>
                  </a:lnTo>
                  <a:lnTo>
                    <a:pt x="19944" y="511"/>
                  </a:lnTo>
                  <a:lnTo>
                    <a:pt x="31243" y="2074"/>
                  </a:lnTo>
                  <a:lnTo>
                    <a:pt x="43670" y="4341"/>
                  </a:lnTo>
                  <a:lnTo>
                    <a:pt x="56848" y="5851"/>
                  </a:lnTo>
                  <a:lnTo>
                    <a:pt x="70528" y="6858"/>
                  </a:lnTo>
                  <a:lnTo>
                    <a:pt x="84542" y="7530"/>
                  </a:lnTo>
                  <a:lnTo>
                    <a:pt x="97555" y="9201"/>
                  </a:lnTo>
                  <a:lnTo>
                    <a:pt x="109901" y="11539"/>
                  </a:lnTo>
                  <a:lnTo>
                    <a:pt x="121802" y="14321"/>
                  </a:lnTo>
                  <a:lnTo>
                    <a:pt x="124842" y="16176"/>
                  </a:lnTo>
                  <a:lnTo>
                    <a:pt x="121975" y="17412"/>
                  </a:lnTo>
                  <a:lnTo>
                    <a:pt x="115169" y="18236"/>
                  </a:lnTo>
                  <a:lnTo>
                    <a:pt x="105738" y="18786"/>
                  </a:lnTo>
                  <a:lnTo>
                    <a:pt x="94557" y="19152"/>
                  </a:lnTo>
                  <a:lnTo>
                    <a:pt x="35489" y="198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347603" y="6866336"/>
            <a:ext cx="794655" cy="541837"/>
            <a:chOff x="2347603" y="6866336"/>
            <a:chExt cx="794655" cy="541837"/>
          </a:xfrm>
        </p:grpSpPr>
        <p:sp>
          <p:nvSpPr>
            <p:cNvPr id="127" name="Freeform 126"/>
            <p:cNvSpPr/>
            <p:nvPr/>
          </p:nvSpPr>
          <p:spPr>
            <a:xfrm>
              <a:off x="2347603" y="7334773"/>
              <a:ext cx="57873" cy="73400"/>
            </a:xfrm>
            <a:custGeom>
              <a:avLst/>
              <a:gdLst/>
              <a:ahLst/>
              <a:cxnLst/>
              <a:rect l="0" t="0" r="0" b="0"/>
              <a:pathLst>
                <a:path w="57873" h="73400">
                  <a:moveTo>
                    <a:pt x="20836" y="31961"/>
                  </a:moveTo>
                  <a:lnTo>
                    <a:pt x="26682" y="49497"/>
                  </a:lnTo>
                  <a:lnTo>
                    <a:pt x="30851" y="57111"/>
                  </a:lnTo>
                  <a:lnTo>
                    <a:pt x="36077" y="64633"/>
                  </a:lnTo>
                  <a:lnTo>
                    <a:pt x="42009" y="72095"/>
                  </a:lnTo>
                  <a:lnTo>
                    <a:pt x="47186" y="73399"/>
                  </a:lnTo>
                  <a:lnTo>
                    <a:pt x="51862" y="70598"/>
                  </a:lnTo>
                  <a:lnTo>
                    <a:pt x="56202" y="65060"/>
                  </a:lnTo>
                  <a:lnTo>
                    <a:pt x="57872" y="57698"/>
                  </a:lnTo>
                  <a:lnTo>
                    <a:pt x="57762" y="49118"/>
                  </a:lnTo>
                  <a:lnTo>
                    <a:pt x="56465" y="39728"/>
                  </a:lnTo>
                  <a:lnTo>
                    <a:pt x="54377" y="29798"/>
                  </a:lnTo>
                  <a:lnTo>
                    <a:pt x="51761" y="19508"/>
                  </a:lnTo>
                  <a:lnTo>
                    <a:pt x="48794" y="8977"/>
                  </a:lnTo>
                  <a:lnTo>
                    <a:pt x="43145" y="3179"/>
                  </a:lnTo>
                  <a:lnTo>
                    <a:pt x="35709" y="538"/>
                  </a:lnTo>
                  <a:lnTo>
                    <a:pt x="27081" y="0"/>
                  </a:lnTo>
                  <a:lnTo>
                    <a:pt x="21329" y="4537"/>
                  </a:lnTo>
                  <a:lnTo>
                    <a:pt x="17494" y="12454"/>
                  </a:lnTo>
                  <a:lnTo>
                    <a:pt x="14938" y="22627"/>
                  </a:lnTo>
                  <a:lnTo>
                    <a:pt x="14457" y="33079"/>
                  </a:lnTo>
                  <a:lnTo>
                    <a:pt x="15360" y="43718"/>
                  </a:lnTo>
                  <a:lnTo>
                    <a:pt x="17185" y="54481"/>
                  </a:lnTo>
                  <a:lnTo>
                    <a:pt x="20849" y="59209"/>
                  </a:lnTo>
                  <a:lnTo>
                    <a:pt x="25739" y="59915"/>
                  </a:lnTo>
                  <a:lnTo>
                    <a:pt x="31446" y="57938"/>
                  </a:lnTo>
                  <a:lnTo>
                    <a:pt x="35250" y="51726"/>
                  </a:lnTo>
                  <a:lnTo>
                    <a:pt x="37787" y="42690"/>
                  </a:lnTo>
                  <a:lnTo>
                    <a:pt x="39478" y="31773"/>
                  </a:lnTo>
                  <a:lnTo>
                    <a:pt x="36934" y="23271"/>
                  </a:lnTo>
                  <a:lnTo>
                    <a:pt x="31568" y="16379"/>
                  </a:lnTo>
                  <a:lnTo>
                    <a:pt x="24321" y="10562"/>
                  </a:lnTo>
                  <a:lnTo>
                    <a:pt x="17042" y="9130"/>
                  </a:lnTo>
                  <a:lnTo>
                    <a:pt x="9742" y="10623"/>
                  </a:lnTo>
                  <a:lnTo>
                    <a:pt x="2429" y="14065"/>
                  </a:lnTo>
                  <a:lnTo>
                    <a:pt x="0" y="18806"/>
                  </a:lnTo>
                  <a:lnTo>
                    <a:pt x="828" y="24415"/>
                  </a:lnTo>
                  <a:lnTo>
                    <a:pt x="9825" y="429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682713" y="7151020"/>
              <a:ext cx="38033" cy="61553"/>
            </a:xfrm>
            <a:custGeom>
              <a:avLst/>
              <a:gdLst/>
              <a:ahLst/>
              <a:cxnLst/>
              <a:rect l="0" t="0" r="0" b="0"/>
              <a:pathLst>
                <a:path w="38033" h="61553">
                  <a:moveTo>
                    <a:pt x="16073" y="61552"/>
                  </a:moveTo>
                  <a:lnTo>
                    <a:pt x="3385" y="42519"/>
                  </a:lnTo>
                  <a:lnTo>
                    <a:pt x="8803" y="50645"/>
                  </a:lnTo>
                  <a:lnTo>
                    <a:pt x="14897" y="53058"/>
                  </a:lnTo>
                  <a:lnTo>
                    <a:pt x="22630" y="53442"/>
                  </a:lnTo>
                  <a:lnTo>
                    <a:pt x="31456" y="52475"/>
                  </a:lnTo>
                  <a:lnTo>
                    <a:pt x="36116" y="48160"/>
                  </a:lnTo>
                  <a:lnTo>
                    <a:pt x="38000" y="41612"/>
                  </a:lnTo>
                  <a:lnTo>
                    <a:pt x="38032" y="33577"/>
                  </a:lnTo>
                  <a:lnTo>
                    <a:pt x="35607" y="24548"/>
                  </a:lnTo>
                  <a:lnTo>
                    <a:pt x="31543" y="14860"/>
                  </a:lnTo>
                  <a:lnTo>
                    <a:pt x="26386" y="4730"/>
                  </a:lnTo>
                  <a:lnTo>
                    <a:pt x="20502" y="424"/>
                  </a:lnTo>
                  <a:lnTo>
                    <a:pt x="14132" y="0"/>
                  </a:lnTo>
                  <a:lnTo>
                    <a:pt x="7438" y="2165"/>
                  </a:lnTo>
                  <a:lnTo>
                    <a:pt x="2975" y="8502"/>
                  </a:lnTo>
                  <a:lnTo>
                    <a:pt x="0" y="17621"/>
                  </a:lnTo>
                  <a:lnTo>
                    <a:pt x="5062" y="28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084152" y="6866336"/>
              <a:ext cx="58106" cy="59936"/>
            </a:xfrm>
            <a:custGeom>
              <a:avLst/>
              <a:gdLst/>
              <a:ahLst/>
              <a:cxnLst/>
              <a:rect l="0" t="0" r="0" b="0"/>
              <a:pathLst>
                <a:path w="58106" h="59936">
                  <a:moveTo>
                    <a:pt x="33074" y="26901"/>
                  </a:moveTo>
                  <a:lnTo>
                    <a:pt x="39418" y="45933"/>
                  </a:lnTo>
                  <a:lnTo>
                    <a:pt x="36709" y="37806"/>
                  </a:lnTo>
                  <a:lnTo>
                    <a:pt x="34274" y="29277"/>
                  </a:lnTo>
                  <a:lnTo>
                    <a:pt x="28305" y="6750"/>
                  </a:lnTo>
                  <a:lnTo>
                    <a:pt x="22553" y="1232"/>
                  </a:lnTo>
                  <a:lnTo>
                    <a:pt x="15048" y="0"/>
                  </a:lnTo>
                  <a:lnTo>
                    <a:pt x="6375" y="1626"/>
                  </a:lnTo>
                  <a:lnTo>
                    <a:pt x="1816" y="6380"/>
                  </a:lnTo>
                  <a:lnTo>
                    <a:pt x="0" y="13220"/>
                  </a:lnTo>
                  <a:lnTo>
                    <a:pt x="13" y="21451"/>
                  </a:lnTo>
                  <a:lnTo>
                    <a:pt x="2469" y="30608"/>
                  </a:lnTo>
                  <a:lnTo>
                    <a:pt x="6553" y="40384"/>
                  </a:lnTo>
                  <a:lnTo>
                    <a:pt x="11723" y="50572"/>
                  </a:lnTo>
                  <a:lnTo>
                    <a:pt x="18840" y="56140"/>
                  </a:lnTo>
                  <a:lnTo>
                    <a:pt x="27255" y="58628"/>
                  </a:lnTo>
                  <a:lnTo>
                    <a:pt x="36536" y="59064"/>
                  </a:lnTo>
                  <a:lnTo>
                    <a:pt x="43946" y="55684"/>
                  </a:lnTo>
                  <a:lnTo>
                    <a:pt x="50110" y="49760"/>
                  </a:lnTo>
                  <a:lnTo>
                    <a:pt x="55443" y="42140"/>
                  </a:lnTo>
                  <a:lnTo>
                    <a:pt x="57774" y="40731"/>
                  </a:lnTo>
                  <a:lnTo>
                    <a:pt x="58105" y="43462"/>
                  </a:lnTo>
                  <a:lnTo>
                    <a:pt x="55097" y="599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Freeform 130"/>
          <p:cNvSpPr/>
          <p:nvPr/>
        </p:nvSpPr>
        <p:spPr>
          <a:xfrm>
            <a:off x="2027081" y="6838179"/>
            <a:ext cx="1200261" cy="726764"/>
          </a:xfrm>
          <a:custGeom>
            <a:avLst/>
            <a:gdLst/>
            <a:ahLst/>
            <a:cxnLst/>
            <a:rect l="0" t="0" r="0" b="0"/>
            <a:pathLst>
              <a:path w="1200261" h="726764">
                <a:moveTo>
                  <a:pt x="0" y="726763"/>
                </a:moveTo>
                <a:lnTo>
                  <a:pt x="18806" y="709181"/>
                </a:lnTo>
                <a:lnTo>
                  <a:pt x="46356" y="689198"/>
                </a:lnTo>
                <a:lnTo>
                  <a:pt x="76542" y="667780"/>
                </a:lnTo>
                <a:lnTo>
                  <a:pt x="102751" y="645936"/>
                </a:lnTo>
                <a:lnTo>
                  <a:pt x="133219" y="623966"/>
                </a:lnTo>
                <a:lnTo>
                  <a:pt x="220273" y="565259"/>
                </a:lnTo>
                <a:lnTo>
                  <a:pt x="253279" y="543237"/>
                </a:lnTo>
                <a:lnTo>
                  <a:pt x="286304" y="527059"/>
                </a:lnTo>
                <a:lnTo>
                  <a:pt x="330347" y="503064"/>
                </a:lnTo>
                <a:lnTo>
                  <a:pt x="363382" y="488104"/>
                </a:lnTo>
                <a:lnTo>
                  <a:pt x="396416" y="468716"/>
                </a:lnTo>
                <a:lnTo>
                  <a:pt x="429451" y="448698"/>
                </a:lnTo>
                <a:lnTo>
                  <a:pt x="461262" y="433250"/>
                </a:lnTo>
                <a:lnTo>
                  <a:pt x="489176" y="413720"/>
                </a:lnTo>
                <a:lnTo>
                  <a:pt x="526131" y="392435"/>
                </a:lnTo>
                <a:lnTo>
                  <a:pt x="560872" y="370631"/>
                </a:lnTo>
                <a:lnTo>
                  <a:pt x="594412" y="349896"/>
                </a:lnTo>
                <a:lnTo>
                  <a:pt x="627596" y="334235"/>
                </a:lnTo>
                <a:lnTo>
                  <a:pt x="660675" y="314642"/>
                </a:lnTo>
                <a:lnTo>
                  <a:pt x="693723" y="294562"/>
                </a:lnTo>
                <a:lnTo>
                  <a:pt x="726761" y="279096"/>
                </a:lnTo>
                <a:lnTo>
                  <a:pt x="761021" y="259559"/>
                </a:lnTo>
                <a:lnTo>
                  <a:pt x="787666" y="245459"/>
                </a:lnTo>
                <a:lnTo>
                  <a:pt x="835858" y="224036"/>
                </a:lnTo>
                <a:lnTo>
                  <a:pt x="869611" y="205725"/>
                </a:lnTo>
                <a:lnTo>
                  <a:pt x="901635" y="190783"/>
                </a:lnTo>
                <a:lnTo>
                  <a:pt x="928389" y="172626"/>
                </a:lnTo>
                <a:lnTo>
                  <a:pt x="959018" y="157730"/>
                </a:lnTo>
                <a:lnTo>
                  <a:pt x="991340" y="138361"/>
                </a:lnTo>
                <a:lnTo>
                  <a:pt x="1035146" y="109895"/>
                </a:lnTo>
                <a:lnTo>
                  <a:pt x="1112171" y="58715"/>
                </a:lnTo>
                <a:lnTo>
                  <a:pt x="1145203" y="42547"/>
                </a:lnTo>
                <a:lnTo>
                  <a:pt x="1163963" y="30738"/>
                </a:lnTo>
                <a:lnTo>
                  <a:pt x="12002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2027081" y="2036048"/>
            <a:ext cx="6109469" cy="5528895"/>
          </a:xfrm>
          <a:custGeom>
            <a:avLst/>
            <a:gdLst/>
            <a:ahLst/>
            <a:cxnLst/>
            <a:rect l="0" t="0" r="0" b="0"/>
            <a:pathLst>
              <a:path w="6109469" h="5528895">
                <a:moveTo>
                  <a:pt x="0" y="5528894"/>
                </a:moveTo>
                <a:lnTo>
                  <a:pt x="17537" y="5523048"/>
                </a:lnTo>
                <a:lnTo>
                  <a:pt x="32672" y="5513653"/>
                </a:lnTo>
                <a:lnTo>
                  <a:pt x="48779" y="5502544"/>
                </a:lnTo>
                <a:lnTo>
                  <a:pt x="183958" y="5448565"/>
                </a:lnTo>
                <a:lnTo>
                  <a:pt x="201663" y="5436911"/>
                </a:lnTo>
                <a:lnTo>
                  <a:pt x="296179" y="5388077"/>
                </a:lnTo>
                <a:lnTo>
                  <a:pt x="322806" y="5363597"/>
                </a:lnTo>
                <a:lnTo>
                  <a:pt x="369005" y="5333132"/>
                </a:lnTo>
                <a:lnTo>
                  <a:pt x="400971" y="5305974"/>
                </a:lnTo>
                <a:lnTo>
                  <a:pt x="503348" y="5251103"/>
                </a:lnTo>
                <a:lnTo>
                  <a:pt x="521022" y="5239035"/>
                </a:lnTo>
                <a:lnTo>
                  <a:pt x="704744" y="5146559"/>
                </a:lnTo>
                <a:lnTo>
                  <a:pt x="822604" y="5085927"/>
                </a:lnTo>
                <a:lnTo>
                  <a:pt x="840323" y="5073860"/>
                </a:lnTo>
                <a:lnTo>
                  <a:pt x="869710" y="5058964"/>
                </a:lnTo>
                <a:lnTo>
                  <a:pt x="905446" y="5035890"/>
                </a:lnTo>
                <a:lnTo>
                  <a:pt x="924858" y="5025927"/>
                </a:lnTo>
                <a:lnTo>
                  <a:pt x="950767" y="5007785"/>
                </a:lnTo>
                <a:lnTo>
                  <a:pt x="979923" y="4992893"/>
                </a:lnTo>
                <a:lnTo>
                  <a:pt x="1164170" y="4857187"/>
                </a:lnTo>
                <a:lnTo>
                  <a:pt x="1347167" y="4710368"/>
                </a:lnTo>
                <a:lnTo>
                  <a:pt x="1533809" y="4552128"/>
                </a:lnTo>
                <a:lnTo>
                  <a:pt x="1552829" y="4541750"/>
                </a:lnTo>
                <a:lnTo>
                  <a:pt x="1614894" y="4486332"/>
                </a:lnTo>
                <a:lnTo>
                  <a:pt x="1797467" y="4317622"/>
                </a:lnTo>
                <a:lnTo>
                  <a:pt x="1875009" y="4254816"/>
                </a:lnTo>
                <a:lnTo>
                  <a:pt x="1894118" y="4244439"/>
                </a:lnTo>
                <a:lnTo>
                  <a:pt x="2051490" y="4115741"/>
                </a:lnTo>
                <a:lnTo>
                  <a:pt x="2238403" y="3954241"/>
                </a:lnTo>
                <a:lnTo>
                  <a:pt x="2422881" y="3807420"/>
                </a:lnTo>
                <a:lnTo>
                  <a:pt x="2512865" y="3741350"/>
                </a:lnTo>
                <a:lnTo>
                  <a:pt x="2654691" y="3623894"/>
                </a:lnTo>
                <a:lnTo>
                  <a:pt x="2863006" y="3462884"/>
                </a:lnTo>
                <a:lnTo>
                  <a:pt x="3046939" y="3317884"/>
                </a:lnTo>
                <a:lnTo>
                  <a:pt x="3096493" y="3271602"/>
                </a:lnTo>
                <a:lnTo>
                  <a:pt x="3133930" y="3245717"/>
                </a:lnTo>
                <a:lnTo>
                  <a:pt x="3234176" y="3161513"/>
                </a:lnTo>
                <a:lnTo>
                  <a:pt x="3314292" y="3094593"/>
                </a:lnTo>
                <a:lnTo>
                  <a:pt x="3500453" y="2922268"/>
                </a:lnTo>
                <a:lnTo>
                  <a:pt x="3661056" y="2742932"/>
                </a:lnTo>
                <a:lnTo>
                  <a:pt x="3817974" y="2577576"/>
                </a:lnTo>
                <a:lnTo>
                  <a:pt x="3967730" y="2404938"/>
                </a:lnTo>
                <a:lnTo>
                  <a:pt x="4120827" y="2231362"/>
                </a:lnTo>
                <a:lnTo>
                  <a:pt x="4216333" y="2117500"/>
                </a:lnTo>
                <a:lnTo>
                  <a:pt x="4241048" y="2074959"/>
                </a:lnTo>
                <a:lnTo>
                  <a:pt x="4395654" y="1887782"/>
                </a:lnTo>
                <a:lnTo>
                  <a:pt x="4540097" y="1715731"/>
                </a:lnTo>
                <a:lnTo>
                  <a:pt x="4687254" y="1547914"/>
                </a:lnTo>
                <a:lnTo>
                  <a:pt x="4753324" y="1469792"/>
                </a:lnTo>
                <a:lnTo>
                  <a:pt x="4789032" y="1438808"/>
                </a:lnTo>
                <a:lnTo>
                  <a:pt x="4834555" y="1378221"/>
                </a:lnTo>
                <a:lnTo>
                  <a:pt x="4991819" y="1212225"/>
                </a:lnTo>
                <a:lnTo>
                  <a:pt x="5141718" y="1044668"/>
                </a:lnTo>
                <a:lnTo>
                  <a:pt x="5235075" y="937247"/>
                </a:lnTo>
                <a:lnTo>
                  <a:pt x="5272180" y="901535"/>
                </a:lnTo>
                <a:lnTo>
                  <a:pt x="5426384" y="727112"/>
                </a:lnTo>
                <a:lnTo>
                  <a:pt x="5443576" y="706724"/>
                </a:lnTo>
                <a:lnTo>
                  <a:pt x="5481258" y="670434"/>
                </a:lnTo>
                <a:lnTo>
                  <a:pt x="5623865" y="507617"/>
                </a:lnTo>
                <a:lnTo>
                  <a:pt x="5764813" y="342314"/>
                </a:lnTo>
                <a:lnTo>
                  <a:pt x="5927792" y="173937"/>
                </a:lnTo>
                <a:lnTo>
                  <a:pt x="6041223" y="60273"/>
                </a:lnTo>
                <a:lnTo>
                  <a:pt x="6041374" y="56451"/>
                </a:lnTo>
                <a:lnTo>
                  <a:pt x="6036581" y="55127"/>
                </a:lnTo>
                <a:lnTo>
                  <a:pt x="6006452" y="59108"/>
                </a:lnTo>
                <a:lnTo>
                  <a:pt x="5980344" y="66028"/>
                </a:lnTo>
                <a:lnTo>
                  <a:pt x="5897074" y="96842"/>
                </a:lnTo>
                <a:lnTo>
                  <a:pt x="5877081" y="109308"/>
                </a:lnTo>
                <a:lnTo>
                  <a:pt x="5874442" y="112388"/>
                </a:lnTo>
                <a:lnTo>
                  <a:pt x="5876352" y="113217"/>
                </a:lnTo>
                <a:lnTo>
                  <a:pt x="5881296" y="112547"/>
                </a:lnTo>
                <a:lnTo>
                  <a:pt x="5956944" y="81288"/>
                </a:lnTo>
                <a:lnTo>
                  <a:pt x="6098417" y="0"/>
                </a:lnTo>
                <a:lnTo>
                  <a:pt x="6105197" y="1587"/>
                </a:lnTo>
                <a:lnTo>
                  <a:pt x="6108494" y="7539"/>
                </a:lnTo>
                <a:lnTo>
                  <a:pt x="6109468" y="16401"/>
                </a:lnTo>
                <a:lnTo>
                  <a:pt x="6106447" y="27203"/>
                </a:lnTo>
                <a:lnTo>
                  <a:pt x="6084658" y="65788"/>
                </a:lnTo>
                <a:lnTo>
                  <a:pt x="6012312" y="1772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005058" y="1560565"/>
            <a:ext cx="5301771" cy="5321661"/>
          </a:xfrm>
          <a:custGeom>
            <a:avLst/>
            <a:gdLst/>
            <a:ahLst/>
            <a:cxnLst/>
            <a:rect l="0" t="0" r="0" b="0"/>
            <a:pathLst>
              <a:path w="5301771" h="5321661">
                <a:moveTo>
                  <a:pt x="0" y="5321660"/>
                </a:moveTo>
                <a:lnTo>
                  <a:pt x="5846" y="5298278"/>
                </a:lnTo>
                <a:lnTo>
                  <a:pt x="15241" y="5280273"/>
                </a:lnTo>
                <a:lnTo>
                  <a:pt x="128475" y="5149603"/>
                </a:lnTo>
                <a:lnTo>
                  <a:pt x="238584" y="5033186"/>
                </a:lnTo>
                <a:lnTo>
                  <a:pt x="310771" y="4935198"/>
                </a:lnTo>
                <a:lnTo>
                  <a:pt x="326450" y="4904131"/>
                </a:lnTo>
                <a:lnTo>
                  <a:pt x="349787" y="4867828"/>
                </a:lnTo>
                <a:lnTo>
                  <a:pt x="359787" y="4848338"/>
                </a:lnTo>
                <a:lnTo>
                  <a:pt x="393239" y="4808294"/>
                </a:lnTo>
                <a:lnTo>
                  <a:pt x="539793" y="4647332"/>
                </a:lnTo>
                <a:lnTo>
                  <a:pt x="625303" y="4569630"/>
                </a:lnTo>
                <a:lnTo>
                  <a:pt x="696930" y="4487279"/>
                </a:lnTo>
                <a:lnTo>
                  <a:pt x="715951" y="4469986"/>
                </a:lnTo>
                <a:lnTo>
                  <a:pt x="851558" y="4304103"/>
                </a:lnTo>
                <a:lnTo>
                  <a:pt x="910289" y="4235655"/>
                </a:lnTo>
                <a:lnTo>
                  <a:pt x="955710" y="4195280"/>
                </a:lnTo>
                <a:lnTo>
                  <a:pt x="972891" y="4176259"/>
                </a:lnTo>
                <a:lnTo>
                  <a:pt x="1010566" y="4140846"/>
                </a:lnTo>
                <a:lnTo>
                  <a:pt x="1064305" y="4081518"/>
                </a:lnTo>
                <a:lnTo>
                  <a:pt x="1118568" y="4041122"/>
                </a:lnTo>
                <a:lnTo>
                  <a:pt x="1192391" y="3958726"/>
                </a:lnTo>
                <a:lnTo>
                  <a:pt x="1350708" y="3805776"/>
                </a:lnTo>
                <a:lnTo>
                  <a:pt x="1477590" y="3647886"/>
                </a:lnTo>
                <a:lnTo>
                  <a:pt x="1621939" y="3480232"/>
                </a:lnTo>
                <a:lnTo>
                  <a:pt x="1784013" y="3306541"/>
                </a:lnTo>
                <a:lnTo>
                  <a:pt x="1947372" y="3162714"/>
                </a:lnTo>
                <a:lnTo>
                  <a:pt x="2108708" y="3015663"/>
                </a:lnTo>
                <a:lnTo>
                  <a:pt x="2156815" y="2972030"/>
                </a:lnTo>
                <a:lnTo>
                  <a:pt x="2252332" y="2872406"/>
                </a:lnTo>
                <a:lnTo>
                  <a:pt x="2315268" y="2816957"/>
                </a:lnTo>
                <a:lnTo>
                  <a:pt x="2439641" y="2685058"/>
                </a:lnTo>
                <a:lnTo>
                  <a:pt x="2502475" y="2629747"/>
                </a:lnTo>
                <a:lnTo>
                  <a:pt x="2582467" y="2542484"/>
                </a:lnTo>
                <a:lnTo>
                  <a:pt x="2682877" y="2451455"/>
                </a:lnTo>
                <a:lnTo>
                  <a:pt x="2721252" y="2408066"/>
                </a:lnTo>
                <a:lnTo>
                  <a:pt x="2882997" y="2284758"/>
                </a:lnTo>
                <a:lnTo>
                  <a:pt x="2942204" y="2241887"/>
                </a:lnTo>
                <a:lnTo>
                  <a:pt x="2961827" y="2231398"/>
                </a:lnTo>
                <a:lnTo>
                  <a:pt x="3052716" y="2164547"/>
                </a:lnTo>
                <a:lnTo>
                  <a:pt x="3094745" y="2141447"/>
                </a:lnTo>
                <a:lnTo>
                  <a:pt x="3260120" y="2018190"/>
                </a:lnTo>
                <a:lnTo>
                  <a:pt x="3490668" y="1856689"/>
                </a:lnTo>
                <a:lnTo>
                  <a:pt x="3655838" y="1726121"/>
                </a:lnTo>
                <a:lnTo>
                  <a:pt x="3818715" y="1588041"/>
                </a:lnTo>
                <a:lnTo>
                  <a:pt x="3975166" y="1445499"/>
                </a:lnTo>
                <a:lnTo>
                  <a:pt x="4138816" y="1302306"/>
                </a:lnTo>
                <a:lnTo>
                  <a:pt x="4291241" y="1148278"/>
                </a:lnTo>
                <a:lnTo>
                  <a:pt x="4436461" y="975627"/>
                </a:lnTo>
                <a:lnTo>
                  <a:pt x="4536965" y="862039"/>
                </a:lnTo>
                <a:lnTo>
                  <a:pt x="4645960" y="739628"/>
                </a:lnTo>
                <a:lnTo>
                  <a:pt x="4672436" y="701472"/>
                </a:lnTo>
                <a:lnTo>
                  <a:pt x="4815807" y="542624"/>
                </a:lnTo>
                <a:lnTo>
                  <a:pt x="4968717" y="377268"/>
                </a:lnTo>
                <a:lnTo>
                  <a:pt x="4999991" y="347637"/>
                </a:lnTo>
                <a:lnTo>
                  <a:pt x="5020378" y="329952"/>
                </a:lnTo>
                <a:lnTo>
                  <a:pt x="5056668" y="291954"/>
                </a:lnTo>
                <a:lnTo>
                  <a:pt x="5164247" y="196722"/>
                </a:lnTo>
                <a:lnTo>
                  <a:pt x="5190199" y="169345"/>
                </a:lnTo>
                <a:lnTo>
                  <a:pt x="5220593" y="148726"/>
                </a:lnTo>
                <a:lnTo>
                  <a:pt x="5301770" y="64149"/>
                </a:lnTo>
                <a:lnTo>
                  <a:pt x="5301257" y="58473"/>
                </a:lnTo>
                <a:lnTo>
                  <a:pt x="5294797" y="54690"/>
                </a:lnTo>
                <a:lnTo>
                  <a:pt x="5284374" y="52167"/>
                </a:lnTo>
                <a:lnTo>
                  <a:pt x="5259741" y="52627"/>
                </a:lnTo>
                <a:lnTo>
                  <a:pt x="5156894" y="73138"/>
                </a:lnTo>
                <a:lnTo>
                  <a:pt x="5150839" y="73031"/>
                </a:lnTo>
                <a:lnTo>
                  <a:pt x="5149249" y="70512"/>
                </a:lnTo>
                <a:lnTo>
                  <a:pt x="5150637" y="66386"/>
                </a:lnTo>
                <a:lnTo>
                  <a:pt x="5161966" y="55276"/>
                </a:lnTo>
                <a:lnTo>
                  <a:pt x="5192242" y="35264"/>
                </a:lnTo>
                <a:lnTo>
                  <a:pt x="5251828" y="8085"/>
                </a:lnTo>
                <a:lnTo>
                  <a:pt x="5274233" y="0"/>
                </a:lnTo>
                <a:lnTo>
                  <a:pt x="5281675" y="2249"/>
                </a:lnTo>
                <a:lnTo>
                  <a:pt x="5286637" y="8642"/>
                </a:lnTo>
                <a:lnTo>
                  <a:pt x="5289945" y="17799"/>
                </a:lnTo>
                <a:lnTo>
                  <a:pt x="5287095" y="47548"/>
                </a:lnTo>
                <a:lnTo>
                  <a:pt x="5266177" y="128927"/>
                </a:lnTo>
                <a:lnTo>
                  <a:pt x="5230491" y="2012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2379451" y="693728"/>
            <a:ext cx="341359" cy="275290"/>
            <a:chOff x="2379451" y="693728"/>
            <a:chExt cx="341359" cy="275290"/>
          </a:xfrm>
        </p:grpSpPr>
        <p:sp>
          <p:nvSpPr>
            <p:cNvPr id="134" name="Freeform 133"/>
            <p:cNvSpPr/>
            <p:nvPr/>
          </p:nvSpPr>
          <p:spPr>
            <a:xfrm>
              <a:off x="2379451" y="693728"/>
              <a:ext cx="341359" cy="33036"/>
            </a:xfrm>
            <a:custGeom>
              <a:avLst/>
              <a:gdLst/>
              <a:ahLst/>
              <a:cxnLst/>
              <a:rect l="0" t="0" r="0" b="0"/>
              <a:pathLst>
                <a:path w="341359" h="33036">
                  <a:moveTo>
                    <a:pt x="0" y="0"/>
                  </a:moveTo>
                  <a:lnTo>
                    <a:pt x="118865" y="0"/>
                  </a:lnTo>
                  <a:lnTo>
                    <a:pt x="136748" y="1223"/>
                  </a:lnTo>
                  <a:lnTo>
                    <a:pt x="154788" y="3262"/>
                  </a:lnTo>
                  <a:lnTo>
                    <a:pt x="172932" y="5845"/>
                  </a:lnTo>
                  <a:lnTo>
                    <a:pt x="189922" y="7567"/>
                  </a:lnTo>
                  <a:lnTo>
                    <a:pt x="206142" y="8715"/>
                  </a:lnTo>
                  <a:lnTo>
                    <a:pt x="221850" y="9481"/>
                  </a:lnTo>
                  <a:lnTo>
                    <a:pt x="252354" y="10331"/>
                  </a:lnTo>
                  <a:lnTo>
                    <a:pt x="267340" y="10558"/>
                  </a:lnTo>
                  <a:lnTo>
                    <a:pt x="281001" y="11933"/>
                  </a:lnTo>
                  <a:lnTo>
                    <a:pt x="293779" y="14073"/>
                  </a:lnTo>
                  <a:lnTo>
                    <a:pt x="341358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511590" y="814855"/>
              <a:ext cx="11012" cy="154163"/>
            </a:xfrm>
            <a:custGeom>
              <a:avLst/>
              <a:gdLst/>
              <a:ahLst/>
              <a:cxnLst/>
              <a:rect l="0" t="0" r="0" b="0"/>
              <a:pathLst>
                <a:path w="11012" h="154163">
                  <a:moveTo>
                    <a:pt x="0" y="0"/>
                  </a:moveTo>
                  <a:lnTo>
                    <a:pt x="0" y="23383"/>
                  </a:lnTo>
                  <a:lnTo>
                    <a:pt x="1223" y="33941"/>
                  </a:lnTo>
                  <a:lnTo>
                    <a:pt x="3263" y="44650"/>
                  </a:lnTo>
                  <a:lnTo>
                    <a:pt x="5846" y="55461"/>
                  </a:lnTo>
                  <a:lnTo>
                    <a:pt x="7568" y="67561"/>
                  </a:lnTo>
                  <a:lnTo>
                    <a:pt x="8715" y="80523"/>
                  </a:lnTo>
                  <a:lnTo>
                    <a:pt x="11011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784075" y="165173"/>
            <a:ext cx="2965227" cy="638671"/>
            <a:chOff x="6784075" y="165173"/>
            <a:chExt cx="2965227" cy="638671"/>
          </a:xfrm>
        </p:grpSpPr>
        <p:sp>
          <p:nvSpPr>
            <p:cNvPr id="137" name="Freeform 136"/>
            <p:cNvSpPr/>
            <p:nvPr/>
          </p:nvSpPr>
          <p:spPr>
            <a:xfrm>
              <a:off x="6817110" y="297312"/>
              <a:ext cx="66070" cy="396417"/>
            </a:xfrm>
            <a:custGeom>
              <a:avLst/>
              <a:gdLst/>
              <a:ahLst/>
              <a:cxnLst/>
              <a:rect l="0" t="0" r="0" b="0"/>
              <a:pathLst>
                <a:path w="66070" h="396417">
                  <a:moveTo>
                    <a:pt x="0" y="0"/>
                  </a:moveTo>
                  <a:lnTo>
                    <a:pt x="5845" y="17537"/>
                  </a:lnTo>
                  <a:lnTo>
                    <a:pt x="7568" y="28820"/>
                  </a:lnTo>
                  <a:lnTo>
                    <a:pt x="8715" y="42460"/>
                  </a:lnTo>
                  <a:lnTo>
                    <a:pt x="9481" y="57671"/>
                  </a:lnTo>
                  <a:lnTo>
                    <a:pt x="11215" y="72705"/>
                  </a:lnTo>
                  <a:lnTo>
                    <a:pt x="13594" y="87622"/>
                  </a:lnTo>
                  <a:lnTo>
                    <a:pt x="26204" y="152573"/>
                  </a:lnTo>
                  <a:lnTo>
                    <a:pt x="33261" y="184859"/>
                  </a:lnTo>
                  <a:lnTo>
                    <a:pt x="36856" y="200320"/>
                  </a:lnTo>
                  <a:lnTo>
                    <a:pt x="39253" y="215522"/>
                  </a:lnTo>
                  <a:lnTo>
                    <a:pt x="40851" y="230550"/>
                  </a:lnTo>
                  <a:lnTo>
                    <a:pt x="41916" y="245463"/>
                  </a:lnTo>
                  <a:lnTo>
                    <a:pt x="43850" y="259075"/>
                  </a:lnTo>
                  <a:lnTo>
                    <a:pt x="46362" y="271821"/>
                  </a:lnTo>
                  <a:lnTo>
                    <a:pt x="49261" y="283988"/>
                  </a:lnTo>
                  <a:lnTo>
                    <a:pt x="51194" y="298218"/>
                  </a:lnTo>
                  <a:lnTo>
                    <a:pt x="52482" y="313821"/>
                  </a:lnTo>
                  <a:lnTo>
                    <a:pt x="53341" y="330341"/>
                  </a:lnTo>
                  <a:lnTo>
                    <a:pt x="55136" y="345025"/>
                  </a:lnTo>
                  <a:lnTo>
                    <a:pt x="57557" y="358485"/>
                  </a:lnTo>
                  <a:lnTo>
                    <a:pt x="66069" y="3964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784075" y="245315"/>
              <a:ext cx="209347" cy="228183"/>
            </a:xfrm>
            <a:custGeom>
              <a:avLst/>
              <a:gdLst/>
              <a:ahLst/>
              <a:cxnLst/>
              <a:rect l="0" t="0" r="0" b="0"/>
              <a:pathLst>
                <a:path w="209347" h="228183">
                  <a:moveTo>
                    <a:pt x="0" y="18962"/>
                  </a:moveTo>
                  <a:lnTo>
                    <a:pt x="17537" y="7271"/>
                  </a:lnTo>
                  <a:lnTo>
                    <a:pt x="27597" y="3827"/>
                  </a:lnTo>
                  <a:lnTo>
                    <a:pt x="39198" y="1531"/>
                  </a:lnTo>
                  <a:lnTo>
                    <a:pt x="51826" y="0"/>
                  </a:lnTo>
                  <a:lnTo>
                    <a:pt x="66362" y="203"/>
                  </a:lnTo>
                  <a:lnTo>
                    <a:pt x="82170" y="1562"/>
                  </a:lnTo>
                  <a:lnTo>
                    <a:pt x="98826" y="3692"/>
                  </a:lnTo>
                  <a:lnTo>
                    <a:pt x="113601" y="6335"/>
                  </a:lnTo>
                  <a:lnTo>
                    <a:pt x="127121" y="9320"/>
                  </a:lnTo>
                  <a:lnTo>
                    <a:pt x="139806" y="12534"/>
                  </a:lnTo>
                  <a:lnTo>
                    <a:pt x="151932" y="17124"/>
                  </a:lnTo>
                  <a:lnTo>
                    <a:pt x="163687" y="22631"/>
                  </a:lnTo>
                  <a:lnTo>
                    <a:pt x="175194" y="28749"/>
                  </a:lnTo>
                  <a:lnTo>
                    <a:pt x="185313" y="37722"/>
                  </a:lnTo>
                  <a:lnTo>
                    <a:pt x="194506" y="48597"/>
                  </a:lnTo>
                  <a:lnTo>
                    <a:pt x="203081" y="60742"/>
                  </a:lnTo>
                  <a:lnTo>
                    <a:pt x="207574" y="73733"/>
                  </a:lnTo>
                  <a:lnTo>
                    <a:pt x="209346" y="87287"/>
                  </a:lnTo>
                  <a:lnTo>
                    <a:pt x="209305" y="101217"/>
                  </a:lnTo>
                  <a:lnTo>
                    <a:pt x="205606" y="116621"/>
                  </a:lnTo>
                  <a:lnTo>
                    <a:pt x="199470" y="133009"/>
                  </a:lnTo>
                  <a:lnTo>
                    <a:pt x="191709" y="150051"/>
                  </a:lnTo>
                  <a:lnTo>
                    <a:pt x="182864" y="163859"/>
                  </a:lnTo>
                  <a:lnTo>
                    <a:pt x="173297" y="175512"/>
                  </a:lnTo>
                  <a:lnTo>
                    <a:pt x="163248" y="185728"/>
                  </a:lnTo>
                  <a:lnTo>
                    <a:pt x="152879" y="193761"/>
                  </a:lnTo>
                  <a:lnTo>
                    <a:pt x="142295" y="200341"/>
                  </a:lnTo>
                  <a:lnTo>
                    <a:pt x="131568" y="205951"/>
                  </a:lnTo>
                  <a:lnTo>
                    <a:pt x="120747" y="210914"/>
                  </a:lnTo>
                  <a:lnTo>
                    <a:pt x="109863" y="215446"/>
                  </a:lnTo>
                  <a:lnTo>
                    <a:pt x="66070" y="2281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169480" y="396416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17537" y="5845"/>
                  </a:lnTo>
                  <a:lnTo>
                    <a:pt x="27596" y="7567"/>
                  </a:lnTo>
                  <a:lnTo>
                    <a:pt x="39197" y="8715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213527" y="473497"/>
              <a:ext cx="121127" cy="33035"/>
            </a:xfrm>
            <a:custGeom>
              <a:avLst/>
              <a:gdLst/>
              <a:ahLst/>
              <a:cxnLst/>
              <a:rect l="0" t="0" r="0" b="0"/>
              <a:pathLst>
                <a:path w="121127" h="33035">
                  <a:moveTo>
                    <a:pt x="0" y="33034"/>
                  </a:moveTo>
                  <a:lnTo>
                    <a:pt x="17537" y="21343"/>
                  </a:lnTo>
                  <a:lnTo>
                    <a:pt x="28820" y="17899"/>
                  </a:lnTo>
                  <a:lnTo>
                    <a:pt x="42460" y="15603"/>
                  </a:lnTo>
                  <a:lnTo>
                    <a:pt x="57671" y="14072"/>
                  </a:lnTo>
                  <a:lnTo>
                    <a:pt x="71481" y="11829"/>
                  </a:lnTo>
                  <a:lnTo>
                    <a:pt x="84360" y="9109"/>
                  </a:lnTo>
                  <a:lnTo>
                    <a:pt x="1211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628104" y="187196"/>
              <a:ext cx="114507" cy="242255"/>
            </a:xfrm>
            <a:custGeom>
              <a:avLst/>
              <a:gdLst/>
              <a:ahLst/>
              <a:cxnLst/>
              <a:rect l="0" t="0" r="0" b="0"/>
              <a:pathLst>
                <a:path w="114507" h="242255">
                  <a:moveTo>
                    <a:pt x="25885" y="0"/>
                  </a:moveTo>
                  <a:lnTo>
                    <a:pt x="0" y="77654"/>
                  </a:lnTo>
                  <a:lnTo>
                    <a:pt x="2510" y="86027"/>
                  </a:lnTo>
                  <a:lnTo>
                    <a:pt x="9078" y="92833"/>
                  </a:lnTo>
                  <a:lnTo>
                    <a:pt x="18351" y="98594"/>
                  </a:lnTo>
                  <a:lnTo>
                    <a:pt x="29427" y="102435"/>
                  </a:lnTo>
                  <a:lnTo>
                    <a:pt x="41705" y="104995"/>
                  </a:lnTo>
                  <a:lnTo>
                    <a:pt x="54784" y="106702"/>
                  </a:lnTo>
                  <a:lnTo>
                    <a:pt x="67174" y="110287"/>
                  </a:lnTo>
                  <a:lnTo>
                    <a:pt x="79105" y="115124"/>
                  </a:lnTo>
                  <a:lnTo>
                    <a:pt x="90729" y="120795"/>
                  </a:lnTo>
                  <a:lnTo>
                    <a:pt x="99702" y="128247"/>
                  </a:lnTo>
                  <a:lnTo>
                    <a:pt x="106907" y="136885"/>
                  </a:lnTo>
                  <a:lnTo>
                    <a:pt x="112935" y="146315"/>
                  </a:lnTo>
                  <a:lnTo>
                    <a:pt x="114506" y="157495"/>
                  </a:lnTo>
                  <a:lnTo>
                    <a:pt x="113106" y="169843"/>
                  </a:lnTo>
                  <a:lnTo>
                    <a:pt x="109726" y="182968"/>
                  </a:lnTo>
                  <a:lnTo>
                    <a:pt x="102578" y="194166"/>
                  </a:lnTo>
                  <a:lnTo>
                    <a:pt x="92920" y="204078"/>
                  </a:lnTo>
                  <a:lnTo>
                    <a:pt x="81586" y="213133"/>
                  </a:lnTo>
                  <a:lnTo>
                    <a:pt x="69137" y="220393"/>
                  </a:lnTo>
                  <a:lnTo>
                    <a:pt x="55943" y="226457"/>
                  </a:lnTo>
                  <a:lnTo>
                    <a:pt x="3861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620954" y="4184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698035" y="165173"/>
              <a:ext cx="165175" cy="33036"/>
            </a:xfrm>
            <a:custGeom>
              <a:avLst/>
              <a:gdLst/>
              <a:ahLst/>
              <a:cxnLst/>
              <a:rect l="0" t="0" r="0" b="0"/>
              <a:pathLst>
                <a:path w="165175" h="33036">
                  <a:moveTo>
                    <a:pt x="0" y="0"/>
                  </a:moveTo>
                  <a:lnTo>
                    <a:pt x="17537" y="5846"/>
                  </a:lnTo>
                  <a:lnTo>
                    <a:pt x="28820" y="8791"/>
                  </a:lnTo>
                  <a:lnTo>
                    <a:pt x="87623" y="22309"/>
                  </a:lnTo>
                  <a:lnTo>
                    <a:pt x="165174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944957" y="197798"/>
              <a:ext cx="145921" cy="156797"/>
            </a:xfrm>
            <a:custGeom>
              <a:avLst/>
              <a:gdLst/>
              <a:ahLst/>
              <a:cxnLst/>
              <a:rect l="0" t="0" r="0" b="0"/>
              <a:pathLst>
                <a:path w="145921" h="156797">
                  <a:moveTo>
                    <a:pt x="6344" y="33444"/>
                  </a:moveTo>
                  <a:lnTo>
                    <a:pt x="499" y="50981"/>
                  </a:lnTo>
                  <a:lnTo>
                    <a:pt x="0" y="62265"/>
                  </a:lnTo>
                  <a:lnTo>
                    <a:pt x="892" y="75904"/>
                  </a:lnTo>
                  <a:lnTo>
                    <a:pt x="2709" y="91115"/>
                  </a:lnTo>
                  <a:lnTo>
                    <a:pt x="6368" y="104926"/>
                  </a:lnTo>
                  <a:lnTo>
                    <a:pt x="11254" y="117804"/>
                  </a:lnTo>
                  <a:lnTo>
                    <a:pt x="16958" y="130060"/>
                  </a:lnTo>
                  <a:lnTo>
                    <a:pt x="24431" y="139454"/>
                  </a:lnTo>
                  <a:lnTo>
                    <a:pt x="33084" y="146940"/>
                  </a:lnTo>
                  <a:lnTo>
                    <a:pt x="42523" y="153154"/>
                  </a:lnTo>
                  <a:lnTo>
                    <a:pt x="53710" y="156074"/>
                  </a:lnTo>
                  <a:lnTo>
                    <a:pt x="66062" y="156796"/>
                  </a:lnTo>
                  <a:lnTo>
                    <a:pt x="79191" y="156055"/>
                  </a:lnTo>
                  <a:lnTo>
                    <a:pt x="91614" y="151890"/>
                  </a:lnTo>
                  <a:lnTo>
                    <a:pt x="103566" y="145443"/>
                  </a:lnTo>
                  <a:lnTo>
                    <a:pt x="115205" y="137474"/>
                  </a:lnTo>
                  <a:lnTo>
                    <a:pt x="124187" y="127268"/>
                  </a:lnTo>
                  <a:lnTo>
                    <a:pt x="131400" y="115569"/>
                  </a:lnTo>
                  <a:lnTo>
                    <a:pt x="137431" y="102876"/>
                  </a:lnTo>
                  <a:lnTo>
                    <a:pt x="141452" y="89520"/>
                  </a:lnTo>
                  <a:lnTo>
                    <a:pt x="144133" y="75722"/>
                  </a:lnTo>
                  <a:lnTo>
                    <a:pt x="145920" y="61630"/>
                  </a:lnTo>
                  <a:lnTo>
                    <a:pt x="145888" y="48564"/>
                  </a:lnTo>
                  <a:lnTo>
                    <a:pt x="144643" y="36183"/>
                  </a:lnTo>
                  <a:lnTo>
                    <a:pt x="142589" y="24259"/>
                  </a:lnTo>
                  <a:lnTo>
                    <a:pt x="137550" y="15085"/>
                  </a:lnTo>
                  <a:lnTo>
                    <a:pt x="130520" y="7746"/>
                  </a:lnTo>
                  <a:lnTo>
                    <a:pt x="122162" y="1630"/>
                  </a:lnTo>
                  <a:lnTo>
                    <a:pt x="111697" y="0"/>
                  </a:lnTo>
                  <a:lnTo>
                    <a:pt x="99826" y="1360"/>
                  </a:lnTo>
                  <a:lnTo>
                    <a:pt x="87018" y="4714"/>
                  </a:lnTo>
                  <a:lnTo>
                    <a:pt x="74809" y="9397"/>
                  </a:lnTo>
                  <a:lnTo>
                    <a:pt x="62999" y="14965"/>
                  </a:lnTo>
                  <a:lnTo>
                    <a:pt x="17356" y="334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609943" y="448909"/>
              <a:ext cx="671705" cy="24589"/>
            </a:xfrm>
            <a:custGeom>
              <a:avLst/>
              <a:gdLst/>
              <a:ahLst/>
              <a:cxnLst/>
              <a:rect l="0" t="0" r="0" b="0"/>
              <a:pathLst>
                <a:path w="671705" h="24589">
                  <a:moveTo>
                    <a:pt x="0" y="24588"/>
                  </a:moveTo>
                  <a:lnTo>
                    <a:pt x="290436" y="24588"/>
                  </a:lnTo>
                  <a:lnTo>
                    <a:pt x="312305" y="23364"/>
                  </a:lnTo>
                  <a:lnTo>
                    <a:pt x="331776" y="21325"/>
                  </a:lnTo>
                  <a:lnTo>
                    <a:pt x="349652" y="18742"/>
                  </a:lnTo>
                  <a:lnTo>
                    <a:pt x="366463" y="17020"/>
                  </a:lnTo>
                  <a:lnTo>
                    <a:pt x="382565" y="15872"/>
                  </a:lnTo>
                  <a:lnTo>
                    <a:pt x="398193" y="15107"/>
                  </a:lnTo>
                  <a:lnTo>
                    <a:pt x="428608" y="14256"/>
                  </a:lnTo>
                  <a:lnTo>
                    <a:pt x="443571" y="14030"/>
                  </a:lnTo>
                  <a:lnTo>
                    <a:pt x="460887" y="12655"/>
                  </a:lnTo>
                  <a:lnTo>
                    <a:pt x="479773" y="10515"/>
                  </a:lnTo>
                  <a:lnTo>
                    <a:pt x="499704" y="7865"/>
                  </a:lnTo>
                  <a:lnTo>
                    <a:pt x="520332" y="6098"/>
                  </a:lnTo>
                  <a:lnTo>
                    <a:pt x="541426" y="4920"/>
                  </a:lnTo>
                  <a:lnTo>
                    <a:pt x="562829" y="4135"/>
                  </a:lnTo>
                  <a:lnTo>
                    <a:pt x="581992" y="2388"/>
                  </a:lnTo>
                  <a:lnTo>
                    <a:pt x="599661" y="0"/>
                  </a:lnTo>
                  <a:lnTo>
                    <a:pt x="671704" y="25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885231" y="649682"/>
              <a:ext cx="1" cy="154162"/>
            </a:xfrm>
            <a:custGeom>
              <a:avLst/>
              <a:gdLst/>
              <a:ahLst/>
              <a:cxnLst/>
              <a:rect l="0" t="0" r="0" b="0"/>
              <a:pathLst>
                <a:path w="1" h="154162">
                  <a:moveTo>
                    <a:pt x="0" y="0"/>
                  </a:moveTo>
                  <a:lnTo>
                    <a:pt x="0" y="154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393748" y="418439"/>
              <a:ext cx="20040" cy="253267"/>
            </a:xfrm>
            <a:custGeom>
              <a:avLst/>
              <a:gdLst/>
              <a:ahLst/>
              <a:cxnLst/>
              <a:rect l="0" t="0" r="0" b="0"/>
              <a:pathLst>
                <a:path w="20040" h="253267">
                  <a:moveTo>
                    <a:pt x="20039" y="0"/>
                  </a:moveTo>
                  <a:lnTo>
                    <a:pt x="14193" y="23382"/>
                  </a:lnTo>
                  <a:lnTo>
                    <a:pt x="11248" y="37611"/>
                  </a:lnTo>
                  <a:lnTo>
                    <a:pt x="4712" y="72997"/>
                  </a:lnTo>
                  <a:lnTo>
                    <a:pt x="2479" y="92711"/>
                  </a:lnTo>
                  <a:lnTo>
                    <a:pt x="992" y="113195"/>
                  </a:lnTo>
                  <a:lnTo>
                    <a:pt x="0" y="134191"/>
                  </a:lnTo>
                  <a:lnTo>
                    <a:pt x="562" y="154307"/>
                  </a:lnTo>
                  <a:lnTo>
                    <a:pt x="2159" y="173834"/>
                  </a:lnTo>
                  <a:lnTo>
                    <a:pt x="20039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380752" y="412095"/>
              <a:ext cx="142650" cy="116460"/>
            </a:xfrm>
            <a:custGeom>
              <a:avLst/>
              <a:gdLst/>
              <a:ahLst/>
              <a:cxnLst/>
              <a:rect l="0" t="0" r="0" b="0"/>
              <a:pathLst>
                <a:path w="142650" h="116460">
                  <a:moveTo>
                    <a:pt x="0" y="6344"/>
                  </a:moveTo>
                  <a:lnTo>
                    <a:pt x="17537" y="498"/>
                  </a:lnTo>
                  <a:lnTo>
                    <a:pt x="28820" y="0"/>
                  </a:lnTo>
                  <a:lnTo>
                    <a:pt x="42460" y="891"/>
                  </a:lnTo>
                  <a:lnTo>
                    <a:pt x="57671" y="2709"/>
                  </a:lnTo>
                  <a:lnTo>
                    <a:pt x="72706" y="6367"/>
                  </a:lnTo>
                  <a:lnTo>
                    <a:pt x="87623" y="11254"/>
                  </a:lnTo>
                  <a:lnTo>
                    <a:pt x="102461" y="16958"/>
                  </a:lnTo>
                  <a:lnTo>
                    <a:pt x="114801" y="23208"/>
                  </a:lnTo>
                  <a:lnTo>
                    <a:pt x="125474" y="29822"/>
                  </a:lnTo>
                  <a:lnTo>
                    <a:pt x="135037" y="36678"/>
                  </a:lnTo>
                  <a:lnTo>
                    <a:pt x="140188" y="44919"/>
                  </a:lnTo>
                  <a:lnTo>
                    <a:pt x="142399" y="54084"/>
                  </a:lnTo>
                  <a:lnTo>
                    <a:pt x="142649" y="63864"/>
                  </a:lnTo>
                  <a:lnTo>
                    <a:pt x="139145" y="71608"/>
                  </a:lnTo>
                  <a:lnTo>
                    <a:pt x="133139" y="77994"/>
                  </a:lnTo>
                  <a:lnTo>
                    <a:pt x="125464" y="83475"/>
                  </a:lnTo>
                  <a:lnTo>
                    <a:pt x="115454" y="88352"/>
                  </a:lnTo>
                  <a:lnTo>
                    <a:pt x="103886" y="92827"/>
                  </a:lnTo>
                  <a:lnTo>
                    <a:pt x="33035" y="1164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722110" y="429450"/>
              <a:ext cx="143152" cy="1"/>
            </a:xfrm>
            <a:custGeom>
              <a:avLst/>
              <a:gdLst/>
              <a:ahLst/>
              <a:cxnLst/>
              <a:rect l="0" t="0" r="0" b="0"/>
              <a:pathLst>
                <a:path w="143152" h="1">
                  <a:moveTo>
                    <a:pt x="0" y="0"/>
                  </a:move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986387" y="319335"/>
              <a:ext cx="132557" cy="253267"/>
            </a:xfrm>
            <a:custGeom>
              <a:avLst/>
              <a:gdLst/>
              <a:ahLst/>
              <a:cxnLst/>
              <a:rect l="0" t="0" r="0" b="0"/>
              <a:pathLst>
                <a:path w="132557" h="253267">
                  <a:moveTo>
                    <a:pt x="66070" y="0"/>
                  </a:moveTo>
                  <a:lnTo>
                    <a:pt x="60225" y="17537"/>
                  </a:lnTo>
                  <a:lnTo>
                    <a:pt x="57279" y="27597"/>
                  </a:lnTo>
                  <a:lnTo>
                    <a:pt x="47287" y="63914"/>
                  </a:lnTo>
                  <a:lnTo>
                    <a:pt x="40186" y="87135"/>
                  </a:lnTo>
                  <a:lnTo>
                    <a:pt x="40249" y="97242"/>
                  </a:lnTo>
                  <a:lnTo>
                    <a:pt x="42739" y="106427"/>
                  </a:lnTo>
                  <a:lnTo>
                    <a:pt x="46845" y="114997"/>
                  </a:lnTo>
                  <a:lnTo>
                    <a:pt x="53253" y="119488"/>
                  </a:lnTo>
                  <a:lnTo>
                    <a:pt x="61196" y="121258"/>
                  </a:lnTo>
                  <a:lnTo>
                    <a:pt x="70161" y="121214"/>
                  </a:lnTo>
                  <a:lnTo>
                    <a:pt x="79809" y="123632"/>
                  </a:lnTo>
                  <a:lnTo>
                    <a:pt x="89911" y="127691"/>
                  </a:lnTo>
                  <a:lnTo>
                    <a:pt x="100317" y="132844"/>
                  </a:lnTo>
                  <a:lnTo>
                    <a:pt x="109701" y="138726"/>
                  </a:lnTo>
                  <a:lnTo>
                    <a:pt x="118404" y="145095"/>
                  </a:lnTo>
                  <a:lnTo>
                    <a:pt x="126653" y="151788"/>
                  </a:lnTo>
                  <a:lnTo>
                    <a:pt x="130929" y="161144"/>
                  </a:lnTo>
                  <a:lnTo>
                    <a:pt x="132556" y="172275"/>
                  </a:lnTo>
                  <a:lnTo>
                    <a:pt x="132417" y="184590"/>
                  </a:lnTo>
                  <a:lnTo>
                    <a:pt x="128654" y="196470"/>
                  </a:lnTo>
                  <a:lnTo>
                    <a:pt x="122474" y="208061"/>
                  </a:lnTo>
                  <a:lnTo>
                    <a:pt x="114685" y="219459"/>
                  </a:lnTo>
                  <a:lnTo>
                    <a:pt x="104597" y="228281"/>
                  </a:lnTo>
                  <a:lnTo>
                    <a:pt x="92978" y="235385"/>
                  </a:lnTo>
                  <a:lnTo>
                    <a:pt x="80338" y="241346"/>
                  </a:lnTo>
                  <a:lnTo>
                    <a:pt x="67017" y="245319"/>
                  </a:lnTo>
                  <a:lnTo>
                    <a:pt x="53244" y="247968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9085491" y="319335"/>
              <a:ext cx="154163" cy="33035"/>
            </a:xfrm>
            <a:custGeom>
              <a:avLst/>
              <a:gdLst/>
              <a:ahLst/>
              <a:cxnLst/>
              <a:rect l="0" t="0" r="0" b="0"/>
              <a:pathLst>
                <a:path w="154163" h="33035">
                  <a:moveTo>
                    <a:pt x="0" y="0"/>
                  </a:moveTo>
                  <a:lnTo>
                    <a:pt x="23383" y="5845"/>
                  </a:lnTo>
                  <a:lnTo>
                    <a:pt x="51176" y="11978"/>
                  </a:lnTo>
                  <a:lnTo>
                    <a:pt x="67152" y="15326"/>
                  </a:lnTo>
                  <a:lnTo>
                    <a:pt x="82697" y="17559"/>
                  </a:lnTo>
                  <a:lnTo>
                    <a:pt x="97954" y="19047"/>
                  </a:lnTo>
                  <a:lnTo>
                    <a:pt x="154162" y="33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294711" y="347724"/>
              <a:ext cx="183581" cy="219037"/>
            </a:xfrm>
            <a:custGeom>
              <a:avLst/>
              <a:gdLst/>
              <a:ahLst/>
              <a:cxnLst/>
              <a:rect l="0" t="0" r="0" b="0"/>
              <a:pathLst>
                <a:path w="183581" h="219037">
                  <a:moveTo>
                    <a:pt x="44046" y="48692"/>
                  </a:moveTo>
                  <a:lnTo>
                    <a:pt x="32355" y="72074"/>
                  </a:lnTo>
                  <a:lnTo>
                    <a:pt x="27688" y="86303"/>
                  </a:lnTo>
                  <a:lnTo>
                    <a:pt x="23352" y="103130"/>
                  </a:lnTo>
                  <a:lnTo>
                    <a:pt x="19239" y="121689"/>
                  </a:lnTo>
                  <a:lnTo>
                    <a:pt x="18944" y="138956"/>
                  </a:lnTo>
                  <a:lnTo>
                    <a:pt x="21194" y="155361"/>
                  </a:lnTo>
                  <a:lnTo>
                    <a:pt x="25141" y="171192"/>
                  </a:lnTo>
                  <a:lnTo>
                    <a:pt x="30219" y="184193"/>
                  </a:lnTo>
                  <a:lnTo>
                    <a:pt x="36052" y="195307"/>
                  </a:lnTo>
                  <a:lnTo>
                    <a:pt x="42388" y="205164"/>
                  </a:lnTo>
                  <a:lnTo>
                    <a:pt x="51505" y="211735"/>
                  </a:lnTo>
                  <a:lnTo>
                    <a:pt x="62477" y="216115"/>
                  </a:lnTo>
                  <a:lnTo>
                    <a:pt x="74686" y="219036"/>
                  </a:lnTo>
                  <a:lnTo>
                    <a:pt x="87720" y="217312"/>
                  </a:lnTo>
                  <a:lnTo>
                    <a:pt x="101303" y="212493"/>
                  </a:lnTo>
                  <a:lnTo>
                    <a:pt x="115252" y="205609"/>
                  </a:lnTo>
                  <a:lnTo>
                    <a:pt x="128222" y="194903"/>
                  </a:lnTo>
                  <a:lnTo>
                    <a:pt x="140539" y="181647"/>
                  </a:lnTo>
                  <a:lnTo>
                    <a:pt x="152421" y="166693"/>
                  </a:lnTo>
                  <a:lnTo>
                    <a:pt x="161566" y="149382"/>
                  </a:lnTo>
                  <a:lnTo>
                    <a:pt x="168886" y="130501"/>
                  </a:lnTo>
                  <a:lnTo>
                    <a:pt x="174990" y="110572"/>
                  </a:lnTo>
                  <a:lnTo>
                    <a:pt x="179058" y="91169"/>
                  </a:lnTo>
                  <a:lnTo>
                    <a:pt x="181771" y="72116"/>
                  </a:lnTo>
                  <a:lnTo>
                    <a:pt x="183580" y="53296"/>
                  </a:lnTo>
                  <a:lnTo>
                    <a:pt x="181115" y="38303"/>
                  </a:lnTo>
                  <a:lnTo>
                    <a:pt x="175801" y="25860"/>
                  </a:lnTo>
                  <a:lnTo>
                    <a:pt x="168588" y="15118"/>
                  </a:lnTo>
                  <a:lnTo>
                    <a:pt x="157662" y="7957"/>
                  </a:lnTo>
                  <a:lnTo>
                    <a:pt x="144260" y="3182"/>
                  </a:lnTo>
                  <a:lnTo>
                    <a:pt x="129209" y="0"/>
                  </a:lnTo>
                  <a:lnTo>
                    <a:pt x="114279" y="1548"/>
                  </a:lnTo>
                  <a:lnTo>
                    <a:pt x="99433" y="6251"/>
                  </a:lnTo>
                  <a:lnTo>
                    <a:pt x="84641" y="13057"/>
                  </a:lnTo>
                  <a:lnTo>
                    <a:pt x="71110" y="20041"/>
                  </a:lnTo>
                  <a:lnTo>
                    <a:pt x="58418" y="27144"/>
                  </a:lnTo>
                  <a:lnTo>
                    <a:pt x="46287" y="34327"/>
                  </a:lnTo>
                  <a:lnTo>
                    <a:pt x="35752" y="42786"/>
                  </a:lnTo>
                  <a:lnTo>
                    <a:pt x="26282" y="52095"/>
                  </a:lnTo>
                  <a:lnTo>
                    <a:pt x="0" y="927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550415" y="346576"/>
              <a:ext cx="198887" cy="205872"/>
            </a:xfrm>
            <a:custGeom>
              <a:avLst/>
              <a:gdLst/>
              <a:ahLst/>
              <a:cxnLst/>
              <a:rect l="0" t="0" r="0" b="0"/>
              <a:pathLst>
                <a:path w="198887" h="205872">
                  <a:moveTo>
                    <a:pt x="30597" y="38828"/>
                  </a:moveTo>
                  <a:lnTo>
                    <a:pt x="18905" y="50519"/>
                  </a:lnTo>
                  <a:lnTo>
                    <a:pt x="14238" y="60081"/>
                  </a:lnTo>
                  <a:lnTo>
                    <a:pt x="9903" y="72573"/>
                  </a:lnTo>
                  <a:lnTo>
                    <a:pt x="5790" y="87018"/>
                  </a:lnTo>
                  <a:lnTo>
                    <a:pt x="3047" y="102766"/>
                  </a:lnTo>
                  <a:lnTo>
                    <a:pt x="1219" y="119382"/>
                  </a:lnTo>
                  <a:lnTo>
                    <a:pt x="0" y="136577"/>
                  </a:lnTo>
                  <a:lnTo>
                    <a:pt x="1634" y="152934"/>
                  </a:lnTo>
                  <a:lnTo>
                    <a:pt x="5171" y="168733"/>
                  </a:lnTo>
                  <a:lnTo>
                    <a:pt x="9975" y="184160"/>
                  </a:lnTo>
                  <a:lnTo>
                    <a:pt x="19296" y="194444"/>
                  </a:lnTo>
                  <a:lnTo>
                    <a:pt x="31628" y="201301"/>
                  </a:lnTo>
                  <a:lnTo>
                    <a:pt x="45966" y="205871"/>
                  </a:lnTo>
                  <a:lnTo>
                    <a:pt x="61643" y="205248"/>
                  </a:lnTo>
                  <a:lnTo>
                    <a:pt x="78211" y="201162"/>
                  </a:lnTo>
                  <a:lnTo>
                    <a:pt x="95374" y="194768"/>
                  </a:lnTo>
                  <a:lnTo>
                    <a:pt x="109263" y="188057"/>
                  </a:lnTo>
                  <a:lnTo>
                    <a:pt x="120970" y="181137"/>
                  </a:lnTo>
                  <a:lnTo>
                    <a:pt x="131221" y="174077"/>
                  </a:lnTo>
                  <a:lnTo>
                    <a:pt x="139279" y="165699"/>
                  </a:lnTo>
                  <a:lnTo>
                    <a:pt x="145875" y="156443"/>
                  </a:lnTo>
                  <a:lnTo>
                    <a:pt x="151495" y="146602"/>
                  </a:lnTo>
                  <a:lnTo>
                    <a:pt x="157689" y="137595"/>
                  </a:lnTo>
                  <a:lnTo>
                    <a:pt x="164265" y="129143"/>
                  </a:lnTo>
                  <a:lnTo>
                    <a:pt x="171097" y="121061"/>
                  </a:lnTo>
                  <a:lnTo>
                    <a:pt x="176874" y="109556"/>
                  </a:lnTo>
                  <a:lnTo>
                    <a:pt x="181949" y="95768"/>
                  </a:lnTo>
                  <a:lnTo>
                    <a:pt x="194938" y="53660"/>
                  </a:lnTo>
                  <a:lnTo>
                    <a:pt x="198886" y="41375"/>
                  </a:lnTo>
                  <a:lnTo>
                    <a:pt x="197848" y="30738"/>
                  </a:lnTo>
                  <a:lnTo>
                    <a:pt x="193484" y="21200"/>
                  </a:lnTo>
                  <a:lnTo>
                    <a:pt x="186906" y="12394"/>
                  </a:lnTo>
                  <a:lnTo>
                    <a:pt x="177626" y="6523"/>
                  </a:lnTo>
                  <a:lnTo>
                    <a:pt x="166545" y="2609"/>
                  </a:lnTo>
                  <a:lnTo>
                    <a:pt x="154263" y="0"/>
                  </a:lnTo>
                  <a:lnTo>
                    <a:pt x="139958" y="708"/>
                  </a:lnTo>
                  <a:lnTo>
                    <a:pt x="124303" y="3626"/>
                  </a:lnTo>
                  <a:lnTo>
                    <a:pt x="107750" y="8019"/>
                  </a:lnTo>
                  <a:lnTo>
                    <a:pt x="93044" y="13395"/>
                  </a:lnTo>
                  <a:lnTo>
                    <a:pt x="79569" y="19426"/>
                  </a:lnTo>
                  <a:lnTo>
                    <a:pt x="41608" y="388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971311" y="4922167"/>
            <a:ext cx="2257332" cy="728712"/>
            <a:chOff x="6971311" y="4922167"/>
            <a:chExt cx="2257332" cy="728712"/>
          </a:xfrm>
        </p:grpSpPr>
        <p:sp>
          <p:nvSpPr>
            <p:cNvPr id="155" name="Freeform 154"/>
            <p:cNvSpPr/>
            <p:nvPr/>
          </p:nvSpPr>
          <p:spPr>
            <a:xfrm>
              <a:off x="6971311" y="5142398"/>
              <a:ext cx="187159" cy="404098"/>
            </a:xfrm>
            <a:custGeom>
              <a:avLst/>
              <a:gdLst/>
              <a:ahLst/>
              <a:cxnLst/>
              <a:rect l="0" t="0" r="0" b="0"/>
              <a:pathLst>
                <a:path w="187159" h="404098">
                  <a:moveTo>
                    <a:pt x="21984" y="0"/>
                  </a:moveTo>
                  <a:lnTo>
                    <a:pt x="16139" y="17537"/>
                  </a:lnTo>
                  <a:lnTo>
                    <a:pt x="14416" y="28821"/>
                  </a:lnTo>
                  <a:lnTo>
                    <a:pt x="13268" y="42461"/>
                  </a:lnTo>
                  <a:lnTo>
                    <a:pt x="12503" y="57671"/>
                  </a:lnTo>
                  <a:lnTo>
                    <a:pt x="11652" y="87623"/>
                  </a:lnTo>
                  <a:lnTo>
                    <a:pt x="11106" y="146728"/>
                  </a:lnTo>
                  <a:lnTo>
                    <a:pt x="9838" y="162665"/>
                  </a:lnTo>
                  <a:lnTo>
                    <a:pt x="7769" y="179407"/>
                  </a:lnTo>
                  <a:lnTo>
                    <a:pt x="5167" y="196686"/>
                  </a:lnTo>
                  <a:lnTo>
                    <a:pt x="3431" y="213099"/>
                  </a:lnTo>
                  <a:lnTo>
                    <a:pt x="2274" y="228935"/>
                  </a:lnTo>
                  <a:lnTo>
                    <a:pt x="1503" y="244386"/>
                  </a:lnTo>
                  <a:lnTo>
                    <a:pt x="646" y="277868"/>
                  </a:lnTo>
                  <a:lnTo>
                    <a:pt x="0" y="394427"/>
                  </a:lnTo>
                  <a:lnTo>
                    <a:pt x="1211" y="402432"/>
                  </a:lnTo>
                  <a:lnTo>
                    <a:pt x="3241" y="404097"/>
                  </a:lnTo>
                  <a:lnTo>
                    <a:pt x="5818" y="401537"/>
                  </a:lnTo>
                  <a:lnTo>
                    <a:pt x="8759" y="396160"/>
                  </a:lnTo>
                  <a:lnTo>
                    <a:pt x="11944" y="388904"/>
                  </a:lnTo>
                  <a:lnTo>
                    <a:pt x="15292" y="380397"/>
                  </a:lnTo>
                  <a:lnTo>
                    <a:pt x="21193" y="372278"/>
                  </a:lnTo>
                  <a:lnTo>
                    <a:pt x="28798" y="364419"/>
                  </a:lnTo>
                  <a:lnTo>
                    <a:pt x="37537" y="356732"/>
                  </a:lnTo>
                  <a:lnTo>
                    <a:pt x="48258" y="351608"/>
                  </a:lnTo>
                  <a:lnTo>
                    <a:pt x="60300" y="348192"/>
                  </a:lnTo>
                  <a:lnTo>
                    <a:pt x="73221" y="345914"/>
                  </a:lnTo>
                  <a:lnTo>
                    <a:pt x="85507" y="346843"/>
                  </a:lnTo>
                  <a:lnTo>
                    <a:pt x="97367" y="349909"/>
                  </a:lnTo>
                  <a:lnTo>
                    <a:pt x="108945" y="354400"/>
                  </a:lnTo>
                  <a:lnTo>
                    <a:pt x="131597" y="362653"/>
                  </a:lnTo>
                  <a:lnTo>
                    <a:pt x="187158" y="374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240957" y="5290715"/>
              <a:ext cx="159767" cy="206724"/>
            </a:xfrm>
            <a:custGeom>
              <a:avLst/>
              <a:gdLst/>
              <a:ahLst/>
              <a:cxnLst/>
              <a:rect l="0" t="0" r="0" b="0"/>
              <a:pathLst>
                <a:path w="159767" h="206724">
                  <a:moveTo>
                    <a:pt x="93696" y="5845"/>
                  </a:moveTo>
                  <a:lnTo>
                    <a:pt x="76159" y="0"/>
                  </a:lnTo>
                  <a:lnTo>
                    <a:pt x="66100" y="725"/>
                  </a:lnTo>
                  <a:lnTo>
                    <a:pt x="54499" y="3655"/>
                  </a:lnTo>
                  <a:lnTo>
                    <a:pt x="41871" y="8056"/>
                  </a:lnTo>
                  <a:lnTo>
                    <a:pt x="32229" y="15883"/>
                  </a:lnTo>
                  <a:lnTo>
                    <a:pt x="24577" y="25996"/>
                  </a:lnTo>
                  <a:lnTo>
                    <a:pt x="18253" y="37632"/>
                  </a:lnTo>
                  <a:lnTo>
                    <a:pt x="14036" y="50283"/>
                  </a:lnTo>
                  <a:lnTo>
                    <a:pt x="11225" y="63611"/>
                  </a:lnTo>
                  <a:lnTo>
                    <a:pt x="9352" y="77391"/>
                  </a:lnTo>
                  <a:lnTo>
                    <a:pt x="6879" y="90247"/>
                  </a:lnTo>
                  <a:lnTo>
                    <a:pt x="4006" y="102489"/>
                  </a:lnTo>
                  <a:lnTo>
                    <a:pt x="869" y="114320"/>
                  </a:lnTo>
                  <a:lnTo>
                    <a:pt x="0" y="127102"/>
                  </a:lnTo>
                  <a:lnTo>
                    <a:pt x="644" y="140517"/>
                  </a:lnTo>
                  <a:lnTo>
                    <a:pt x="2297" y="154355"/>
                  </a:lnTo>
                  <a:lnTo>
                    <a:pt x="4623" y="168474"/>
                  </a:lnTo>
                  <a:lnTo>
                    <a:pt x="7397" y="182781"/>
                  </a:lnTo>
                  <a:lnTo>
                    <a:pt x="10470" y="197213"/>
                  </a:lnTo>
                  <a:lnTo>
                    <a:pt x="17413" y="204387"/>
                  </a:lnTo>
                  <a:lnTo>
                    <a:pt x="26935" y="206723"/>
                  </a:lnTo>
                  <a:lnTo>
                    <a:pt x="38177" y="205833"/>
                  </a:lnTo>
                  <a:lnTo>
                    <a:pt x="46896" y="199122"/>
                  </a:lnTo>
                  <a:lnTo>
                    <a:pt x="53931" y="188531"/>
                  </a:lnTo>
                  <a:lnTo>
                    <a:pt x="59846" y="175352"/>
                  </a:lnTo>
                  <a:lnTo>
                    <a:pt x="65012" y="162896"/>
                  </a:lnTo>
                  <a:lnTo>
                    <a:pt x="69679" y="150922"/>
                  </a:lnTo>
                  <a:lnTo>
                    <a:pt x="74014" y="139268"/>
                  </a:lnTo>
                  <a:lnTo>
                    <a:pt x="76904" y="126605"/>
                  </a:lnTo>
                  <a:lnTo>
                    <a:pt x="78831" y="113269"/>
                  </a:lnTo>
                  <a:lnTo>
                    <a:pt x="80115" y="99484"/>
                  </a:lnTo>
                  <a:lnTo>
                    <a:pt x="80972" y="84177"/>
                  </a:lnTo>
                  <a:lnTo>
                    <a:pt x="81923" y="50855"/>
                  </a:lnTo>
                  <a:lnTo>
                    <a:pt x="83401" y="43193"/>
                  </a:lnTo>
                  <a:lnTo>
                    <a:pt x="85608" y="41756"/>
                  </a:lnTo>
                  <a:lnTo>
                    <a:pt x="88304" y="44467"/>
                  </a:lnTo>
                  <a:lnTo>
                    <a:pt x="91325" y="49946"/>
                  </a:lnTo>
                  <a:lnTo>
                    <a:pt x="94562" y="57269"/>
                  </a:lnTo>
                  <a:lnTo>
                    <a:pt x="97944" y="65821"/>
                  </a:lnTo>
                  <a:lnTo>
                    <a:pt x="104965" y="85112"/>
                  </a:lnTo>
                  <a:lnTo>
                    <a:pt x="108550" y="95395"/>
                  </a:lnTo>
                  <a:lnTo>
                    <a:pt x="112163" y="108368"/>
                  </a:lnTo>
                  <a:lnTo>
                    <a:pt x="115796" y="123134"/>
                  </a:lnTo>
                  <a:lnTo>
                    <a:pt x="119441" y="139095"/>
                  </a:lnTo>
                  <a:lnTo>
                    <a:pt x="124318" y="152184"/>
                  </a:lnTo>
                  <a:lnTo>
                    <a:pt x="130017" y="163356"/>
                  </a:lnTo>
                  <a:lnTo>
                    <a:pt x="159766" y="2040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444769" y="5263526"/>
              <a:ext cx="88093" cy="197966"/>
            </a:xfrm>
            <a:custGeom>
              <a:avLst/>
              <a:gdLst/>
              <a:ahLst/>
              <a:cxnLst/>
              <a:rect l="0" t="0" r="0" b="0"/>
              <a:pathLst>
                <a:path w="88093" h="197966">
                  <a:moveTo>
                    <a:pt x="0" y="0"/>
                  </a:moveTo>
                  <a:lnTo>
                    <a:pt x="0" y="144749"/>
                  </a:lnTo>
                  <a:lnTo>
                    <a:pt x="1223" y="162569"/>
                  </a:lnTo>
                  <a:lnTo>
                    <a:pt x="3263" y="178119"/>
                  </a:lnTo>
                  <a:lnTo>
                    <a:pt x="5845" y="192156"/>
                  </a:lnTo>
                  <a:lnTo>
                    <a:pt x="8791" y="197844"/>
                  </a:lnTo>
                  <a:lnTo>
                    <a:pt x="11978" y="197965"/>
                  </a:lnTo>
                  <a:lnTo>
                    <a:pt x="15326" y="194376"/>
                  </a:lnTo>
                  <a:lnTo>
                    <a:pt x="17559" y="184641"/>
                  </a:lnTo>
                  <a:lnTo>
                    <a:pt x="19047" y="170811"/>
                  </a:lnTo>
                  <a:lnTo>
                    <a:pt x="20039" y="154250"/>
                  </a:lnTo>
                  <a:lnTo>
                    <a:pt x="21141" y="116272"/>
                  </a:lnTo>
                  <a:lnTo>
                    <a:pt x="21435" y="95867"/>
                  </a:lnTo>
                  <a:lnTo>
                    <a:pt x="22855" y="77370"/>
                  </a:lnTo>
                  <a:lnTo>
                    <a:pt x="25024" y="60144"/>
                  </a:lnTo>
                  <a:lnTo>
                    <a:pt x="27695" y="43767"/>
                  </a:lnTo>
                  <a:lnTo>
                    <a:pt x="31921" y="30401"/>
                  </a:lnTo>
                  <a:lnTo>
                    <a:pt x="37187" y="19044"/>
                  </a:lnTo>
                  <a:lnTo>
                    <a:pt x="43144" y="9025"/>
                  </a:lnTo>
                  <a:lnTo>
                    <a:pt x="50785" y="3569"/>
                  </a:lnTo>
                  <a:lnTo>
                    <a:pt x="59551" y="1156"/>
                  </a:lnTo>
                  <a:lnTo>
                    <a:pt x="88092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605828" y="5252514"/>
              <a:ext cx="134081" cy="398365"/>
            </a:xfrm>
            <a:custGeom>
              <a:avLst/>
              <a:gdLst/>
              <a:ahLst/>
              <a:cxnLst/>
              <a:rect l="0" t="0" r="0" b="0"/>
              <a:pathLst>
                <a:path w="134081" h="398365">
                  <a:moveTo>
                    <a:pt x="59173" y="0"/>
                  </a:moveTo>
                  <a:lnTo>
                    <a:pt x="35790" y="5846"/>
                  </a:lnTo>
                  <a:lnTo>
                    <a:pt x="27678" y="11238"/>
                  </a:lnTo>
                  <a:lnTo>
                    <a:pt x="21047" y="18504"/>
                  </a:lnTo>
                  <a:lnTo>
                    <a:pt x="15403" y="27018"/>
                  </a:lnTo>
                  <a:lnTo>
                    <a:pt x="10417" y="40035"/>
                  </a:lnTo>
                  <a:lnTo>
                    <a:pt x="5869" y="56054"/>
                  </a:lnTo>
                  <a:lnTo>
                    <a:pt x="1613" y="74075"/>
                  </a:lnTo>
                  <a:lnTo>
                    <a:pt x="0" y="89759"/>
                  </a:lnTo>
                  <a:lnTo>
                    <a:pt x="148" y="103886"/>
                  </a:lnTo>
                  <a:lnTo>
                    <a:pt x="1470" y="116974"/>
                  </a:lnTo>
                  <a:lnTo>
                    <a:pt x="2351" y="133040"/>
                  </a:lnTo>
                  <a:lnTo>
                    <a:pt x="3331" y="170468"/>
                  </a:lnTo>
                  <a:lnTo>
                    <a:pt x="6039" y="185832"/>
                  </a:lnTo>
                  <a:lnTo>
                    <a:pt x="10292" y="198522"/>
                  </a:lnTo>
                  <a:lnTo>
                    <a:pt x="15574" y="209429"/>
                  </a:lnTo>
                  <a:lnTo>
                    <a:pt x="21542" y="214253"/>
                  </a:lnTo>
                  <a:lnTo>
                    <a:pt x="27968" y="215023"/>
                  </a:lnTo>
                  <a:lnTo>
                    <a:pt x="34699" y="213088"/>
                  </a:lnTo>
                  <a:lnTo>
                    <a:pt x="40409" y="206905"/>
                  </a:lnTo>
                  <a:lnTo>
                    <a:pt x="45441" y="197888"/>
                  </a:lnTo>
                  <a:lnTo>
                    <a:pt x="50018" y="186983"/>
                  </a:lnTo>
                  <a:lnTo>
                    <a:pt x="54293" y="176043"/>
                  </a:lnTo>
                  <a:lnTo>
                    <a:pt x="62306" y="154099"/>
                  </a:lnTo>
                  <a:lnTo>
                    <a:pt x="64931" y="139438"/>
                  </a:lnTo>
                  <a:lnTo>
                    <a:pt x="66682" y="122323"/>
                  </a:lnTo>
                  <a:lnTo>
                    <a:pt x="67850" y="103571"/>
                  </a:lnTo>
                  <a:lnTo>
                    <a:pt x="69146" y="69686"/>
                  </a:lnTo>
                  <a:lnTo>
                    <a:pt x="69492" y="53799"/>
                  </a:lnTo>
                  <a:lnTo>
                    <a:pt x="70946" y="49324"/>
                  </a:lnTo>
                  <a:lnTo>
                    <a:pt x="73138" y="52459"/>
                  </a:lnTo>
                  <a:lnTo>
                    <a:pt x="75824" y="60667"/>
                  </a:lnTo>
                  <a:lnTo>
                    <a:pt x="78838" y="71032"/>
                  </a:lnTo>
                  <a:lnTo>
                    <a:pt x="88926" y="107780"/>
                  </a:lnTo>
                  <a:lnTo>
                    <a:pt x="99664" y="143682"/>
                  </a:lnTo>
                  <a:lnTo>
                    <a:pt x="110594" y="184771"/>
                  </a:lnTo>
                  <a:lnTo>
                    <a:pt x="117916" y="213443"/>
                  </a:lnTo>
                  <a:lnTo>
                    <a:pt x="121581" y="230388"/>
                  </a:lnTo>
                  <a:lnTo>
                    <a:pt x="128916" y="268792"/>
                  </a:lnTo>
                  <a:lnTo>
                    <a:pt x="131362" y="288086"/>
                  </a:lnTo>
                  <a:lnTo>
                    <a:pt x="132993" y="307067"/>
                  </a:lnTo>
                  <a:lnTo>
                    <a:pt x="134080" y="325839"/>
                  </a:lnTo>
                  <a:lnTo>
                    <a:pt x="132357" y="342023"/>
                  </a:lnTo>
                  <a:lnTo>
                    <a:pt x="128761" y="356484"/>
                  </a:lnTo>
                  <a:lnTo>
                    <a:pt x="123918" y="369795"/>
                  </a:lnTo>
                  <a:lnTo>
                    <a:pt x="117018" y="379892"/>
                  </a:lnTo>
                  <a:lnTo>
                    <a:pt x="108748" y="387847"/>
                  </a:lnTo>
                  <a:lnTo>
                    <a:pt x="99563" y="394374"/>
                  </a:lnTo>
                  <a:lnTo>
                    <a:pt x="87323" y="397502"/>
                  </a:lnTo>
                  <a:lnTo>
                    <a:pt x="73045" y="398364"/>
                  </a:lnTo>
                  <a:lnTo>
                    <a:pt x="57409" y="397715"/>
                  </a:lnTo>
                  <a:lnTo>
                    <a:pt x="45762" y="393611"/>
                  </a:lnTo>
                  <a:lnTo>
                    <a:pt x="36773" y="387205"/>
                  </a:lnTo>
                  <a:lnTo>
                    <a:pt x="29557" y="379264"/>
                  </a:lnTo>
                  <a:lnTo>
                    <a:pt x="23524" y="366629"/>
                  </a:lnTo>
                  <a:lnTo>
                    <a:pt x="18277" y="350864"/>
                  </a:lnTo>
                  <a:lnTo>
                    <a:pt x="4115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742081" y="5211228"/>
              <a:ext cx="121129" cy="157670"/>
            </a:xfrm>
            <a:custGeom>
              <a:avLst/>
              <a:gdLst/>
              <a:ahLst/>
              <a:cxnLst/>
              <a:rect l="0" t="0" r="0" b="0"/>
              <a:pathLst>
                <a:path w="121129" h="157670">
                  <a:moveTo>
                    <a:pt x="0" y="107355"/>
                  </a:moveTo>
                  <a:lnTo>
                    <a:pt x="17537" y="101510"/>
                  </a:lnTo>
                  <a:lnTo>
                    <a:pt x="25150" y="96117"/>
                  </a:lnTo>
                  <a:lnTo>
                    <a:pt x="32672" y="88852"/>
                  </a:lnTo>
                  <a:lnTo>
                    <a:pt x="40134" y="80338"/>
                  </a:lnTo>
                  <a:lnTo>
                    <a:pt x="47556" y="70991"/>
                  </a:lnTo>
                  <a:lnTo>
                    <a:pt x="54951" y="61089"/>
                  </a:lnTo>
                  <a:lnTo>
                    <a:pt x="62327" y="50818"/>
                  </a:lnTo>
                  <a:lnTo>
                    <a:pt x="68469" y="39076"/>
                  </a:lnTo>
                  <a:lnTo>
                    <a:pt x="73786" y="26354"/>
                  </a:lnTo>
                  <a:lnTo>
                    <a:pt x="78555" y="12979"/>
                  </a:lnTo>
                  <a:lnTo>
                    <a:pt x="78064" y="5285"/>
                  </a:lnTo>
                  <a:lnTo>
                    <a:pt x="74065" y="1380"/>
                  </a:lnTo>
                  <a:lnTo>
                    <a:pt x="67730" y="0"/>
                  </a:lnTo>
                  <a:lnTo>
                    <a:pt x="62282" y="3974"/>
                  </a:lnTo>
                  <a:lnTo>
                    <a:pt x="57427" y="11517"/>
                  </a:lnTo>
                  <a:lnTo>
                    <a:pt x="52967" y="21440"/>
                  </a:lnTo>
                  <a:lnTo>
                    <a:pt x="48770" y="34173"/>
                  </a:lnTo>
                  <a:lnTo>
                    <a:pt x="44749" y="48779"/>
                  </a:lnTo>
                  <a:lnTo>
                    <a:pt x="40844" y="64634"/>
                  </a:lnTo>
                  <a:lnTo>
                    <a:pt x="39464" y="81322"/>
                  </a:lnTo>
                  <a:lnTo>
                    <a:pt x="39768" y="98564"/>
                  </a:lnTo>
                  <a:lnTo>
                    <a:pt x="41195" y="116177"/>
                  </a:lnTo>
                  <a:lnTo>
                    <a:pt x="44592" y="130365"/>
                  </a:lnTo>
                  <a:lnTo>
                    <a:pt x="49304" y="142271"/>
                  </a:lnTo>
                  <a:lnTo>
                    <a:pt x="54893" y="152656"/>
                  </a:lnTo>
                  <a:lnTo>
                    <a:pt x="63513" y="157132"/>
                  </a:lnTo>
                  <a:lnTo>
                    <a:pt x="74153" y="157669"/>
                  </a:lnTo>
                  <a:lnTo>
                    <a:pt x="121128" y="1293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918266" y="5197456"/>
              <a:ext cx="99106" cy="198122"/>
            </a:xfrm>
            <a:custGeom>
              <a:avLst/>
              <a:gdLst/>
              <a:ahLst/>
              <a:cxnLst/>
              <a:rect l="0" t="0" r="0" b="0"/>
              <a:pathLst>
                <a:path w="99106" h="198122">
                  <a:moveTo>
                    <a:pt x="0" y="0"/>
                  </a:moveTo>
                  <a:lnTo>
                    <a:pt x="0" y="23383"/>
                  </a:lnTo>
                  <a:lnTo>
                    <a:pt x="1223" y="33941"/>
                  </a:lnTo>
                  <a:lnTo>
                    <a:pt x="3262" y="44651"/>
                  </a:lnTo>
                  <a:lnTo>
                    <a:pt x="5845" y="55461"/>
                  </a:lnTo>
                  <a:lnTo>
                    <a:pt x="7568" y="67562"/>
                  </a:lnTo>
                  <a:lnTo>
                    <a:pt x="8716" y="80523"/>
                  </a:lnTo>
                  <a:lnTo>
                    <a:pt x="9481" y="94058"/>
                  </a:lnTo>
                  <a:lnTo>
                    <a:pt x="11215" y="106752"/>
                  </a:lnTo>
                  <a:lnTo>
                    <a:pt x="13594" y="118884"/>
                  </a:lnTo>
                  <a:lnTo>
                    <a:pt x="16403" y="130643"/>
                  </a:lnTo>
                  <a:lnTo>
                    <a:pt x="19500" y="142154"/>
                  </a:lnTo>
                  <a:lnTo>
                    <a:pt x="26204" y="164731"/>
                  </a:lnTo>
                  <a:lnTo>
                    <a:pt x="36856" y="198077"/>
                  </a:lnTo>
                  <a:lnTo>
                    <a:pt x="39253" y="198121"/>
                  </a:lnTo>
                  <a:lnTo>
                    <a:pt x="40851" y="190809"/>
                  </a:lnTo>
                  <a:lnTo>
                    <a:pt x="41916" y="178593"/>
                  </a:lnTo>
                  <a:lnTo>
                    <a:pt x="41403" y="166779"/>
                  </a:lnTo>
                  <a:lnTo>
                    <a:pt x="39837" y="155232"/>
                  </a:lnTo>
                  <a:lnTo>
                    <a:pt x="37570" y="143864"/>
                  </a:lnTo>
                  <a:lnTo>
                    <a:pt x="36058" y="130168"/>
                  </a:lnTo>
                  <a:lnTo>
                    <a:pt x="35050" y="114919"/>
                  </a:lnTo>
                  <a:lnTo>
                    <a:pt x="34379" y="98636"/>
                  </a:lnTo>
                  <a:lnTo>
                    <a:pt x="35154" y="84110"/>
                  </a:lnTo>
                  <a:lnTo>
                    <a:pt x="36895" y="70756"/>
                  </a:lnTo>
                  <a:lnTo>
                    <a:pt x="39279" y="58182"/>
                  </a:lnTo>
                  <a:lnTo>
                    <a:pt x="43315" y="47353"/>
                  </a:lnTo>
                  <a:lnTo>
                    <a:pt x="48453" y="37686"/>
                  </a:lnTo>
                  <a:lnTo>
                    <a:pt x="54325" y="28795"/>
                  </a:lnTo>
                  <a:lnTo>
                    <a:pt x="61911" y="21644"/>
                  </a:lnTo>
                  <a:lnTo>
                    <a:pt x="70638" y="15653"/>
                  </a:lnTo>
                  <a:lnTo>
                    <a:pt x="9910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270636" y="5021271"/>
              <a:ext cx="55059" cy="363383"/>
            </a:xfrm>
            <a:custGeom>
              <a:avLst/>
              <a:gdLst/>
              <a:ahLst/>
              <a:cxnLst/>
              <a:rect l="0" t="0" r="0" b="0"/>
              <a:pathLst>
                <a:path w="55059" h="363383">
                  <a:moveTo>
                    <a:pt x="0" y="0"/>
                  </a:moveTo>
                  <a:lnTo>
                    <a:pt x="0" y="29229"/>
                  </a:lnTo>
                  <a:lnTo>
                    <a:pt x="1224" y="45179"/>
                  </a:lnTo>
                  <a:lnTo>
                    <a:pt x="3262" y="63155"/>
                  </a:lnTo>
                  <a:lnTo>
                    <a:pt x="5845" y="82479"/>
                  </a:lnTo>
                  <a:lnTo>
                    <a:pt x="8791" y="101479"/>
                  </a:lnTo>
                  <a:lnTo>
                    <a:pt x="15327" y="138904"/>
                  </a:lnTo>
                  <a:lnTo>
                    <a:pt x="25885" y="194367"/>
                  </a:lnTo>
                  <a:lnTo>
                    <a:pt x="33120" y="227904"/>
                  </a:lnTo>
                  <a:lnTo>
                    <a:pt x="36762" y="243699"/>
                  </a:lnTo>
                  <a:lnTo>
                    <a:pt x="39190" y="259123"/>
                  </a:lnTo>
                  <a:lnTo>
                    <a:pt x="40809" y="274300"/>
                  </a:lnTo>
                  <a:lnTo>
                    <a:pt x="41888" y="289312"/>
                  </a:lnTo>
                  <a:lnTo>
                    <a:pt x="43831" y="302990"/>
                  </a:lnTo>
                  <a:lnTo>
                    <a:pt x="55058" y="363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248613" y="4954892"/>
              <a:ext cx="153307" cy="470058"/>
            </a:xfrm>
            <a:custGeom>
              <a:avLst/>
              <a:gdLst/>
              <a:ahLst/>
              <a:cxnLst/>
              <a:rect l="0" t="0" r="0" b="0"/>
              <a:pathLst>
                <a:path w="153307" h="470058">
                  <a:moveTo>
                    <a:pt x="0" y="88402"/>
                  </a:moveTo>
                  <a:lnTo>
                    <a:pt x="0" y="65020"/>
                  </a:lnTo>
                  <a:lnTo>
                    <a:pt x="1223" y="54461"/>
                  </a:lnTo>
                  <a:lnTo>
                    <a:pt x="3263" y="43752"/>
                  </a:lnTo>
                  <a:lnTo>
                    <a:pt x="5845" y="32942"/>
                  </a:lnTo>
                  <a:lnTo>
                    <a:pt x="10015" y="23288"/>
                  </a:lnTo>
                  <a:lnTo>
                    <a:pt x="15241" y="14405"/>
                  </a:lnTo>
                  <a:lnTo>
                    <a:pt x="21172" y="6036"/>
                  </a:lnTo>
                  <a:lnTo>
                    <a:pt x="30020" y="1681"/>
                  </a:lnTo>
                  <a:lnTo>
                    <a:pt x="40812" y="0"/>
                  </a:lnTo>
                  <a:lnTo>
                    <a:pt x="52902" y="104"/>
                  </a:lnTo>
                  <a:lnTo>
                    <a:pt x="63409" y="3843"/>
                  </a:lnTo>
                  <a:lnTo>
                    <a:pt x="72860" y="10006"/>
                  </a:lnTo>
                  <a:lnTo>
                    <a:pt x="81608" y="17786"/>
                  </a:lnTo>
                  <a:lnTo>
                    <a:pt x="88664" y="27866"/>
                  </a:lnTo>
                  <a:lnTo>
                    <a:pt x="94590" y="39480"/>
                  </a:lnTo>
                  <a:lnTo>
                    <a:pt x="99765" y="52117"/>
                  </a:lnTo>
                  <a:lnTo>
                    <a:pt x="103215" y="66659"/>
                  </a:lnTo>
                  <a:lnTo>
                    <a:pt x="105515" y="82472"/>
                  </a:lnTo>
                  <a:lnTo>
                    <a:pt x="107049" y="99131"/>
                  </a:lnTo>
                  <a:lnTo>
                    <a:pt x="106848" y="115131"/>
                  </a:lnTo>
                  <a:lnTo>
                    <a:pt x="105491" y="130692"/>
                  </a:lnTo>
                  <a:lnTo>
                    <a:pt x="103361" y="145959"/>
                  </a:lnTo>
                  <a:lnTo>
                    <a:pt x="99496" y="159808"/>
                  </a:lnTo>
                  <a:lnTo>
                    <a:pt x="94471" y="172712"/>
                  </a:lnTo>
                  <a:lnTo>
                    <a:pt x="88674" y="184984"/>
                  </a:lnTo>
                  <a:lnTo>
                    <a:pt x="89704" y="194390"/>
                  </a:lnTo>
                  <a:lnTo>
                    <a:pt x="95283" y="201883"/>
                  </a:lnTo>
                  <a:lnTo>
                    <a:pt x="103898" y="208102"/>
                  </a:lnTo>
                  <a:lnTo>
                    <a:pt x="112088" y="217143"/>
                  </a:lnTo>
                  <a:lnTo>
                    <a:pt x="119995" y="228064"/>
                  </a:lnTo>
                  <a:lnTo>
                    <a:pt x="127713" y="240238"/>
                  </a:lnTo>
                  <a:lnTo>
                    <a:pt x="134083" y="253249"/>
                  </a:lnTo>
                  <a:lnTo>
                    <a:pt x="139552" y="266816"/>
                  </a:lnTo>
                  <a:lnTo>
                    <a:pt x="144421" y="280755"/>
                  </a:lnTo>
                  <a:lnTo>
                    <a:pt x="147669" y="296166"/>
                  </a:lnTo>
                  <a:lnTo>
                    <a:pt x="149833" y="312557"/>
                  </a:lnTo>
                  <a:lnTo>
                    <a:pt x="151276" y="329602"/>
                  </a:lnTo>
                  <a:lnTo>
                    <a:pt x="152238" y="348306"/>
                  </a:lnTo>
                  <a:lnTo>
                    <a:pt x="153306" y="388665"/>
                  </a:lnTo>
                  <a:lnTo>
                    <a:pt x="151144" y="406034"/>
                  </a:lnTo>
                  <a:lnTo>
                    <a:pt x="147256" y="421284"/>
                  </a:lnTo>
                  <a:lnTo>
                    <a:pt x="142217" y="435121"/>
                  </a:lnTo>
                  <a:lnTo>
                    <a:pt x="135187" y="446793"/>
                  </a:lnTo>
                  <a:lnTo>
                    <a:pt x="126830" y="457021"/>
                  </a:lnTo>
                  <a:lnTo>
                    <a:pt x="117588" y="466287"/>
                  </a:lnTo>
                  <a:lnTo>
                    <a:pt x="107756" y="470017"/>
                  </a:lnTo>
                  <a:lnTo>
                    <a:pt x="97531" y="470057"/>
                  </a:lnTo>
                  <a:lnTo>
                    <a:pt x="87044" y="467637"/>
                  </a:lnTo>
                  <a:lnTo>
                    <a:pt x="76382" y="462352"/>
                  </a:lnTo>
                  <a:lnTo>
                    <a:pt x="65604" y="455159"/>
                  </a:lnTo>
                  <a:lnTo>
                    <a:pt x="54747" y="446693"/>
                  </a:lnTo>
                  <a:lnTo>
                    <a:pt x="46286" y="437378"/>
                  </a:lnTo>
                  <a:lnTo>
                    <a:pt x="39422" y="427498"/>
                  </a:lnTo>
                  <a:lnTo>
                    <a:pt x="22023" y="396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8484396" y="5163991"/>
              <a:ext cx="135225" cy="187255"/>
            </a:xfrm>
            <a:custGeom>
              <a:avLst/>
              <a:gdLst/>
              <a:ahLst/>
              <a:cxnLst/>
              <a:rect l="0" t="0" r="0" b="0"/>
              <a:pathLst>
                <a:path w="135225" h="187255">
                  <a:moveTo>
                    <a:pt x="28495" y="110546"/>
                  </a:moveTo>
                  <a:lnTo>
                    <a:pt x="34340" y="133929"/>
                  </a:lnTo>
                  <a:lnTo>
                    <a:pt x="38509" y="144487"/>
                  </a:lnTo>
                  <a:lnTo>
                    <a:pt x="43736" y="155197"/>
                  </a:lnTo>
                  <a:lnTo>
                    <a:pt x="49667" y="166007"/>
                  </a:lnTo>
                  <a:lnTo>
                    <a:pt x="57291" y="174437"/>
                  </a:lnTo>
                  <a:lnTo>
                    <a:pt x="66045" y="181281"/>
                  </a:lnTo>
                  <a:lnTo>
                    <a:pt x="75552" y="187067"/>
                  </a:lnTo>
                  <a:lnTo>
                    <a:pt x="85559" y="187254"/>
                  </a:lnTo>
                  <a:lnTo>
                    <a:pt x="95901" y="183708"/>
                  </a:lnTo>
                  <a:lnTo>
                    <a:pt x="106467" y="177673"/>
                  </a:lnTo>
                  <a:lnTo>
                    <a:pt x="114734" y="168756"/>
                  </a:lnTo>
                  <a:lnTo>
                    <a:pt x="121470" y="157917"/>
                  </a:lnTo>
                  <a:lnTo>
                    <a:pt x="127183" y="145798"/>
                  </a:lnTo>
                  <a:lnTo>
                    <a:pt x="130992" y="130376"/>
                  </a:lnTo>
                  <a:lnTo>
                    <a:pt x="133531" y="112755"/>
                  </a:lnTo>
                  <a:lnTo>
                    <a:pt x="135224" y="93666"/>
                  </a:lnTo>
                  <a:lnTo>
                    <a:pt x="135129" y="77270"/>
                  </a:lnTo>
                  <a:lnTo>
                    <a:pt x="133843" y="62668"/>
                  </a:lnTo>
                  <a:lnTo>
                    <a:pt x="131761" y="49264"/>
                  </a:lnTo>
                  <a:lnTo>
                    <a:pt x="127927" y="37880"/>
                  </a:lnTo>
                  <a:lnTo>
                    <a:pt x="122924" y="27844"/>
                  </a:lnTo>
                  <a:lnTo>
                    <a:pt x="117141" y="18706"/>
                  </a:lnTo>
                  <a:lnTo>
                    <a:pt x="108392" y="11391"/>
                  </a:lnTo>
                  <a:lnTo>
                    <a:pt x="97665" y="5290"/>
                  </a:lnTo>
                  <a:lnTo>
                    <a:pt x="85620" y="0"/>
                  </a:lnTo>
                  <a:lnTo>
                    <a:pt x="73919" y="143"/>
                  </a:lnTo>
                  <a:lnTo>
                    <a:pt x="62448" y="3910"/>
                  </a:lnTo>
                  <a:lnTo>
                    <a:pt x="51131" y="10091"/>
                  </a:lnTo>
                  <a:lnTo>
                    <a:pt x="41138" y="19106"/>
                  </a:lnTo>
                  <a:lnTo>
                    <a:pt x="32029" y="30010"/>
                  </a:lnTo>
                  <a:lnTo>
                    <a:pt x="23511" y="42173"/>
                  </a:lnTo>
                  <a:lnTo>
                    <a:pt x="16607" y="53953"/>
                  </a:lnTo>
                  <a:lnTo>
                    <a:pt x="10781" y="65476"/>
                  </a:lnTo>
                  <a:lnTo>
                    <a:pt x="5674" y="76829"/>
                  </a:lnTo>
                  <a:lnTo>
                    <a:pt x="2269" y="90515"/>
                  </a:lnTo>
                  <a:lnTo>
                    <a:pt x="0" y="105757"/>
                  </a:lnTo>
                  <a:lnTo>
                    <a:pt x="6471" y="1656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8667053" y="5142398"/>
              <a:ext cx="102592" cy="215632"/>
            </a:xfrm>
            <a:custGeom>
              <a:avLst/>
              <a:gdLst/>
              <a:ahLst/>
              <a:cxnLst/>
              <a:rect l="0" t="0" r="0" b="0"/>
              <a:pathLst>
                <a:path w="102592" h="215632">
                  <a:moveTo>
                    <a:pt x="0" y="0"/>
                  </a:moveTo>
                  <a:lnTo>
                    <a:pt x="0" y="78844"/>
                  </a:lnTo>
                  <a:lnTo>
                    <a:pt x="1224" y="96609"/>
                  </a:lnTo>
                  <a:lnTo>
                    <a:pt x="3262" y="112123"/>
                  </a:lnTo>
                  <a:lnTo>
                    <a:pt x="15326" y="175086"/>
                  </a:lnTo>
                  <a:lnTo>
                    <a:pt x="21229" y="188911"/>
                  </a:lnTo>
                  <a:lnTo>
                    <a:pt x="28834" y="200575"/>
                  </a:lnTo>
                  <a:lnTo>
                    <a:pt x="37575" y="210798"/>
                  </a:lnTo>
                  <a:lnTo>
                    <a:pt x="45850" y="215166"/>
                  </a:lnTo>
                  <a:lnTo>
                    <a:pt x="53813" y="215631"/>
                  </a:lnTo>
                  <a:lnTo>
                    <a:pt x="61568" y="213494"/>
                  </a:lnTo>
                  <a:lnTo>
                    <a:pt x="69186" y="207175"/>
                  </a:lnTo>
                  <a:lnTo>
                    <a:pt x="76712" y="198069"/>
                  </a:lnTo>
                  <a:lnTo>
                    <a:pt x="84176" y="187104"/>
                  </a:lnTo>
                  <a:lnTo>
                    <a:pt x="90376" y="173677"/>
                  </a:lnTo>
                  <a:lnTo>
                    <a:pt x="95732" y="158607"/>
                  </a:lnTo>
                  <a:lnTo>
                    <a:pt x="100526" y="142443"/>
                  </a:lnTo>
                  <a:lnTo>
                    <a:pt x="102499" y="127997"/>
                  </a:lnTo>
                  <a:lnTo>
                    <a:pt x="102591" y="114696"/>
                  </a:lnTo>
                  <a:lnTo>
                    <a:pt x="101428" y="102157"/>
                  </a:lnTo>
                  <a:lnTo>
                    <a:pt x="99430" y="88905"/>
                  </a:lnTo>
                  <a:lnTo>
                    <a:pt x="96874" y="75176"/>
                  </a:lnTo>
                  <a:lnTo>
                    <a:pt x="93947" y="61129"/>
                  </a:lnTo>
                  <a:lnTo>
                    <a:pt x="88324" y="48094"/>
                  </a:lnTo>
                  <a:lnTo>
                    <a:pt x="80906" y="35733"/>
                  </a:lnTo>
                  <a:lnTo>
                    <a:pt x="72290" y="23822"/>
                  </a:lnTo>
                  <a:lnTo>
                    <a:pt x="61651" y="14658"/>
                  </a:lnTo>
                  <a:lnTo>
                    <a:pt x="49665" y="7326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843237" y="5065317"/>
              <a:ext cx="22025" cy="286302"/>
            </a:xfrm>
            <a:custGeom>
              <a:avLst/>
              <a:gdLst/>
              <a:ahLst/>
              <a:cxnLst/>
              <a:rect l="0" t="0" r="0" b="0"/>
              <a:pathLst>
                <a:path w="22025" h="286302">
                  <a:moveTo>
                    <a:pt x="0" y="0"/>
                  </a:moveTo>
                  <a:lnTo>
                    <a:pt x="0" y="29229"/>
                  </a:lnTo>
                  <a:lnTo>
                    <a:pt x="1223" y="43956"/>
                  </a:lnTo>
                  <a:lnTo>
                    <a:pt x="3263" y="59892"/>
                  </a:lnTo>
                  <a:lnTo>
                    <a:pt x="5846" y="76633"/>
                  </a:lnTo>
                  <a:lnTo>
                    <a:pt x="7568" y="92688"/>
                  </a:lnTo>
                  <a:lnTo>
                    <a:pt x="8716" y="108286"/>
                  </a:lnTo>
                  <a:lnTo>
                    <a:pt x="9482" y="123578"/>
                  </a:lnTo>
                  <a:lnTo>
                    <a:pt x="10332" y="153620"/>
                  </a:lnTo>
                  <a:lnTo>
                    <a:pt x="10559" y="168483"/>
                  </a:lnTo>
                  <a:lnTo>
                    <a:pt x="11934" y="183285"/>
                  </a:lnTo>
                  <a:lnTo>
                    <a:pt x="14073" y="198048"/>
                  </a:lnTo>
                  <a:lnTo>
                    <a:pt x="16723" y="212784"/>
                  </a:lnTo>
                  <a:lnTo>
                    <a:pt x="18491" y="227502"/>
                  </a:lnTo>
                  <a:lnTo>
                    <a:pt x="19668" y="242207"/>
                  </a:lnTo>
                  <a:lnTo>
                    <a:pt x="22024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799191" y="5175433"/>
              <a:ext cx="165175" cy="44047"/>
            </a:xfrm>
            <a:custGeom>
              <a:avLst/>
              <a:gdLst/>
              <a:ahLst/>
              <a:cxnLst/>
              <a:rect l="0" t="0" r="0" b="0"/>
              <a:pathLst>
                <a:path w="165175" h="44047">
                  <a:moveTo>
                    <a:pt x="0" y="44046"/>
                  </a:moveTo>
                  <a:lnTo>
                    <a:pt x="17537" y="38201"/>
                  </a:lnTo>
                  <a:lnTo>
                    <a:pt x="27597" y="35255"/>
                  </a:lnTo>
                  <a:lnTo>
                    <a:pt x="51825" y="28720"/>
                  </a:lnTo>
                  <a:lnTo>
                    <a:pt x="82169" y="21737"/>
                  </a:lnTo>
                  <a:lnTo>
                    <a:pt x="98826" y="18162"/>
                  </a:lnTo>
                  <a:lnTo>
                    <a:pt x="113601" y="14555"/>
                  </a:lnTo>
                  <a:lnTo>
                    <a:pt x="127121" y="10927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9030434" y="4922167"/>
              <a:ext cx="198209" cy="451475"/>
            </a:xfrm>
            <a:custGeom>
              <a:avLst/>
              <a:gdLst/>
              <a:ahLst/>
              <a:cxnLst/>
              <a:rect l="0" t="0" r="0" b="0"/>
              <a:pathLst>
                <a:path w="198209" h="451475">
                  <a:moveTo>
                    <a:pt x="0" y="0"/>
                  </a:moveTo>
                  <a:lnTo>
                    <a:pt x="0" y="72998"/>
                  </a:lnTo>
                  <a:lnTo>
                    <a:pt x="1223" y="91488"/>
                  </a:lnTo>
                  <a:lnTo>
                    <a:pt x="3262" y="109932"/>
                  </a:lnTo>
                  <a:lnTo>
                    <a:pt x="5845" y="128346"/>
                  </a:lnTo>
                  <a:lnTo>
                    <a:pt x="7567" y="146739"/>
                  </a:lnTo>
                  <a:lnTo>
                    <a:pt x="8715" y="165119"/>
                  </a:lnTo>
                  <a:lnTo>
                    <a:pt x="9480" y="183490"/>
                  </a:lnTo>
                  <a:lnTo>
                    <a:pt x="11214" y="201855"/>
                  </a:lnTo>
                  <a:lnTo>
                    <a:pt x="13593" y="220215"/>
                  </a:lnTo>
                  <a:lnTo>
                    <a:pt x="16403" y="238573"/>
                  </a:lnTo>
                  <a:lnTo>
                    <a:pt x="19500" y="255706"/>
                  </a:lnTo>
                  <a:lnTo>
                    <a:pt x="22789" y="272022"/>
                  </a:lnTo>
                  <a:lnTo>
                    <a:pt x="26204" y="287793"/>
                  </a:lnTo>
                  <a:lnTo>
                    <a:pt x="28481" y="303201"/>
                  </a:lnTo>
                  <a:lnTo>
                    <a:pt x="29999" y="318367"/>
                  </a:lnTo>
                  <a:lnTo>
                    <a:pt x="31011" y="333372"/>
                  </a:lnTo>
                  <a:lnTo>
                    <a:pt x="34132" y="348269"/>
                  </a:lnTo>
                  <a:lnTo>
                    <a:pt x="38661" y="363095"/>
                  </a:lnTo>
                  <a:lnTo>
                    <a:pt x="44126" y="377873"/>
                  </a:lnTo>
                  <a:lnTo>
                    <a:pt x="48993" y="381607"/>
                  </a:lnTo>
                  <a:lnTo>
                    <a:pt x="53461" y="377979"/>
                  </a:lnTo>
                  <a:lnTo>
                    <a:pt x="57664" y="369443"/>
                  </a:lnTo>
                  <a:lnTo>
                    <a:pt x="60466" y="355187"/>
                  </a:lnTo>
                  <a:lnTo>
                    <a:pt x="62334" y="337119"/>
                  </a:lnTo>
                  <a:lnTo>
                    <a:pt x="63579" y="316509"/>
                  </a:lnTo>
                  <a:lnTo>
                    <a:pt x="65633" y="297875"/>
                  </a:lnTo>
                  <a:lnTo>
                    <a:pt x="68226" y="280558"/>
                  </a:lnTo>
                  <a:lnTo>
                    <a:pt x="71177" y="264120"/>
                  </a:lnTo>
                  <a:lnTo>
                    <a:pt x="76816" y="254384"/>
                  </a:lnTo>
                  <a:lnTo>
                    <a:pt x="84245" y="249118"/>
                  </a:lnTo>
                  <a:lnTo>
                    <a:pt x="92868" y="246830"/>
                  </a:lnTo>
                  <a:lnTo>
                    <a:pt x="101065" y="251422"/>
                  </a:lnTo>
                  <a:lnTo>
                    <a:pt x="108975" y="260601"/>
                  </a:lnTo>
                  <a:lnTo>
                    <a:pt x="116696" y="272838"/>
                  </a:lnTo>
                  <a:lnTo>
                    <a:pt x="123067" y="285891"/>
                  </a:lnTo>
                  <a:lnTo>
                    <a:pt x="128538" y="299486"/>
                  </a:lnTo>
                  <a:lnTo>
                    <a:pt x="146109" y="350624"/>
                  </a:lnTo>
                  <a:lnTo>
                    <a:pt x="151240" y="362218"/>
                  </a:lnTo>
                  <a:lnTo>
                    <a:pt x="157108" y="373617"/>
                  </a:lnTo>
                  <a:lnTo>
                    <a:pt x="163467" y="384888"/>
                  </a:lnTo>
                  <a:lnTo>
                    <a:pt x="177058" y="410461"/>
                  </a:lnTo>
                  <a:lnTo>
                    <a:pt x="198208" y="451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331490" y="1090144"/>
            <a:ext cx="2123741" cy="980030"/>
            <a:chOff x="2331490" y="1090144"/>
            <a:chExt cx="2123741" cy="980030"/>
          </a:xfrm>
        </p:grpSpPr>
        <p:sp>
          <p:nvSpPr>
            <p:cNvPr id="169" name="Freeform 168"/>
            <p:cNvSpPr/>
            <p:nvPr/>
          </p:nvSpPr>
          <p:spPr>
            <a:xfrm>
              <a:off x="2331490" y="1211271"/>
              <a:ext cx="147066" cy="275290"/>
            </a:xfrm>
            <a:custGeom>
              <a:avLst/>
              <a:gdLst/>
              <a:ahLst/>
              <a:cxnLst/>
              <a:rect l="0" t="0" r="0" b="0"/>
              <a:pathLst>
                <a:path w="147066" h="275290">
                  <a:moveTo>
                    <a:pt x="147065" y="0"/>
                  </a:moveTo>
                  <a:lnTo>
                    <a:pt x="123683" y="0"/>
                  </a:lnTo>
                  <a:lnTo>
                    <a:pt x="113124" y="1224"/>
                  </a:lnTo>
                  <a:lnTo>
                    <a:pt x="102414" y="3263"/>
                  </a:lnTo>
                  <a:lnTo>
                    <a:pt x="91604" y="5846"/>
                  </a:lnTo>
                  <a:lnTo>
                    <a:pt x="80727" y="8791"/>
                  </a:lnTo>
                  <a:lnTo>
                    <a:pt x="58853" y="15327"/>
                  </a:lnTo>
                  <a:lnTo>
                    <a:pt x="25902" y="25885"/>
                  </a:lnTo>
                  <a:lnTo>
                    <a:pt x="18573" y="33162"/>
                  </a:lnTo>
                  <a:lnTo>
                    <a:pt x="13687" y="42908"/>
                  </a:lnTo>
                  <a:lnTo>
                    <a:pt x="10430" y="54299"/>
                  </a:lnTo>
                  <a:lnTo>
                    <a:pt x="3548" y="76744"/>
                  </a:lnTo>
                  <a:lnTo>
                    <a:pt x="0" y="87868"/>
                  </a:lnTo>
                  <a:lnTo>
                    <a:pt x="81" y="97731"/>
                  </a:lnTo>
                  <a:lnTo>
                    <a:pt x="2583" y="106753"/>
                  </a:lnTo>
                  <a:lnTo>
                    <a:pt x="6697" y="115215"/>
                  </a:lnTo>
                  <a:lnTo>
                    <a:pt x="14334" y="118409"/>
                  </a:lnTo>
                  <a:lnTo>
                    <a:pt x="24320" y="118092"/>
                  </a:lnTo>
                  <a:lnTo>
                    <a:pt x="35871" y="115433"/>
                  </a:lnTo>
                  <a:lnTo>
                    <a:pt x="48465" y="113661"/>
                  </a:lnTo>
                  <a:lnTo>
                    <a:pt x="61756" y="112479"/>
                  </a:lnTo>
                  <a:lnTo>
                    <a:pt x="75510" y="111691"/>
                  </a:lnTo>
                  <a:lnTo>
                    <a:pt x="87127" y="113613"/>
                  </a:lnTo>
                  <a:lnTo>
                    <a:pt x="97318" y="117341"/>
                  </a:lnTo>
                  <a:lnTo>
                    <a:pt x="106559" y="122274"/>
                  </a:lnTo>
                  <a:lnTo>
                    <a:pt x="115167" y="129233"/>
                  </a:lnTo>
                  <a:lnTo>
                    <a:pt x="123353" y="137543"/>
                  </a:lnTo>
                  <a:lnTo>
                    <a:pt x="131257" y="146753"/>
                  </a:lnTo>
                  <a:lnTo>
                    <a:pt x="135303" y="157787"/>
                  </a:lnTo>
                  <a:lnTo>
                    <a:pt x="136776" y="170037"/>
                  </a:lnTo>
                  <a:lnTo>
                    <a:pt x="136535" y="183098"/>
                  </a:lnTo>
                  <a:lnTo>
                    <a:pt x="133928" y="196699"/>
                  </a:lnTo>
                  <a:lnTo>
                    <a:pt x="129742" y="210661"/>
                  </a:lnTo>
                  <a:lnTo>
                    <a:pt x="124505" y="224863"/>
                  </a:lnTo>
                  <a:lnTo>
                    <a:pt x="117343" y="236778"/>
                  </a:lnTo>
                  <a:lnTo>
                    <a:pt x="108898" y="247168"/>
                  </a:lnTo>
                  <a:lnTo>
                    <a:pt x="99597" y="256542"/>
                  </a:lnTo>
                  <a:lnTo>
                    <a:pt x="89726" y="264014"/>
                  </a:lnTo>
                  <a:lnTo>
                    <a:pt x="79475" y="270220"/>
                  </a:lnTo>
                  <a:lnTo>
                    <a:pt x="25938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2545078" y="1221752"/>
              <a:ext cx="140463" cy="274811"/>
            </a:xfrm>
            <a:custGeom>
              <a:avLst/>
              <a:gdLst/>
              <a:ahLst/>
              <a:cxnLst/>
              <a:rect l="0" t="0" r="0" b="0"/>
              <a:pathLst>
                <a:path w="140463" h="274811">
                  <a:moveTo>
                    <a:pt x="10558" y="33565"/>
                  </a:moveTo>
                  <a:lnTo>
                    <a:pt x="4712" y="68639"/>
                  </a:lnTo>
                  <a:lnTo>
                    <a:pt x="2990" y="86312"/>
                  </a:lnTo>
                  <a:lnTo>
                    <a:pt x="1842" y="105435"/>
                  </a:lnTo>
                  <a:lnTo>
                    <a:pt x="567" y="143812"/>
                  </a:lnTo>
                  <a:lnTo>
                    <a:pt x="0" y="177182"/>
                  </a:lnTo>
                  <a:lnTo>
                    <a:pt x="1072" y="194156"/>
                  </a:lnTo>
                  <a:lnTo>
                    <a:pt x="3011" y="211589"/>
                  </a:lnTo>
                  <a:lnTo>
                    <a:pt x="5526" y="229329"/>
                  </a:lnTo>
                  <a:lnTo>
                    <a:pt x="9651" y="243602"/>
                  </a:lnTo>
                  <a:lnTo>
                    <a:pt x="14847" y="255565"/>
                  </a:lnTo>
                  <a:lnTo>
                    <a:pt x="20758" y="265987"/>
                  </a:lnTo>
                  <a:lnTo>
                    <a:pt x="28370" y="271712"/>
                  </a:lnTo>
                  <a:lnTo>
                    <a:pt x="37115" y="274305"/>
                  </a:lnTo>
                  <a:lnTo>
                    <a:pt x="46615" y="274810"/>
                  </a:lnTo>
                  <a:lnTo>
                    <a:pt x="55396" y="272699"/>
                  </a:lnTo>
                  <a:lnTo>
                    <a:pt x="63696" y="268845"/>
                  </a:lnTo>
                  <a:lnTo>
                    <a:pt x="71677" y="263829"/>
                  </a:lnTo>
                  <a:lnTo>
                    <a:pt x="79445" y="258038"/>
                  </a:lnTo>
                  <a:lnTo>
                    <a:pt x="87070" y="251730"/>
                  </a:lnTo>
                  <a:lnTo>
                    <a:pt x="94601" y="245078"/>
                  </a:lnTo>
                  <a:lnTo>
                    <a:pt x="100845" y="236973"/>
                  </a:lnTo>
                  <a:lnTo>
                    <a:pt x="106231" y="227899"/>
                  </a:lnTo>
                  <a:lnTo>
                    <a:pt x="111045" y="218179"/>
                  </a:lnTo>
                  <a:lnTo>
                    <a:pt x="115478" y="208028"/>
                  </a:lnTo>
                  <a:lnTo>
                    <a:pt x="119657" y="197591"/>
                  </a:lnTo>
                  <a:lnTo>
                    <a:pt x="123666" y="186962"/>
                  </a:lnTo>
                  <a:lnTo>
                    <a:pt x="127563" y="174982"/>
                  </a:lnTo>
                  <a:lnTo>
                    <a:pt x="131384" y="162101"/>
                  </a:lnTo>
                  <a:lnTo>
                    <a:pt x="135155" y="148620"/>
                  </a:lnTo>
                  <a:lnTo>
                    <a:pt x="137669" y="132292"/>
                  </a:lnTo>
                  <a:lnTo>
                    <a:pt x="139345" y="114065"/>
                  </a:lnTo>
                  <a:lnTo>
                    <a:pt x="140462" y="94573"/>
                  </a:lnTo>
                  <a:lnTo>
                    <a:pt x="139984" y="75461"/>
                  </a:lnTo>
                  <a:lnTo>
                    <a:pt x="138441" y="56601"/>
                  </a:lnTo>
                  <a:lnTo>
                    <a:pt x="136189" y="37911"/>
                  </a:lnTo>
                  <a:lnTo>
                    <a:pt x="129794" y="24228"/>
                  </a:lnTo>
                  <a:lnTo>
                    <a:pt x="120636" y="13882"/>
                  </a:lnTo>
                  <a:lnTo>
                    <a:pt x="109637" y="5761"/>
                  </a:lnTo>
                  <a:lnTo>
                    <a:pt x="98634" y="1571"/>
                  </a:lnTo>
                  <a:lnTo>
                    <a:pt x="87628" y="0"/>
                  </a:lnTo>
                  <a:lnTo>
                    <a:pt x="76620" y="177"/>
                  </a:lnTo>
                  <a:lnTo>
                    <a:pt x="65611" y="2742"/>
                  </a:lnTo>
                  <a:lnTo>
                    <a:pt x="54601" y="6899"/>
                  </a:lnTo>
                  <a:lnTo>
                    <a:pt x="21569" y="22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2798549" y="1112167"/>
              <a:ext cx="98446" cy="429452"/>
            </a:xfrm>
            <a:custGeom>
              <a:avLst/>
              <a:gdLst/>
              <a:ahLst/>
              <a:cxnLst/>
              <a:rect l="0" t="0" r="0" b="0"/>
              <a:pathLst>
                <a:path w="98446" h="429452">
                  <a:moveTo>
                    <a:pt x="76422" y="0"/>
                  </a:moveTo>
                  <a:lnTo>
                    <a:pt x="64731" y="11691"/>
                  </a:lnTo>
                  <a:lnTo>
                    <a:pt x="58840" y="21253"/>
                  </a:lnTo>
                  <a:lnTo>
                    <a:pt x="52466" y="33745"/>
                  </a:lnTo>
                  <a:lnTo>
                    <a:pt x="45769" y="48190"/>
                  </a:lnTo>
                  <a:lnTo>
                    <a:pt x="40081" y="62714"/>
                  </a:lnTo>
                  <a:lnTo>
                    <a:pt x="35066" y="77291"/>
                  </a:lnTo>
                  <a:lnTo>
                    <a:pt x="30499" y="91903"/>
                  </a:lnTo>
                  <a:lnTo>
                    <a:pt x="22161" y="121190"/>
                  </a:lnTo>
                  <a:lnTo>
                    <a:pt x="6840" y="179868"/>
                  </a:lnTo>
                  <a:lnTo>
                    <a:pt x="4340" y="194546"/>
                  </a:lnTo>
                  <a:lnTo>
                    <a:pt x="2674" y="209225"/>
                  </a:lnTo>
                  <a:lnTo>
                    <a:pt x="1563" y="223906"/>
                  </a:lnTo>
                  <a:lnTo>
                    <a:pt x="822" y="238586"/>
                  </a:lnTo>
                  <a:lnTo>
                    <a:pt x="0" y="267949"/>
                  </a:lnTo>
                  <a:lnTo>
                    <a:pt x="1004" y="281407"/>
                  </a:lnTo>
                  <a:lnTo>
                    <a:pt x="2897" y="294050"/>
                  </a:lnTo>
                  <a:lnTo>
                    <a:pt x="5382" y="306149"/>
                  </a:lnTo>
                  <a:lnTo>
                    <a:pt x="9486" y="319109"/>
                  </a:lnTo>
                  <a:lnTo>
                    <a:pt x="14669" y="332643"/>
                  </a:lnTo>
                  <a:lnTo>
                    <a:pt x="20571" y="346560"/>
                  </a:lnTo>
                  <a:lnTo>
                    <a:pt x="26953" y="359508"/>
                  </a:lnTo>
                  <a:lnTo>
                    <a:pt x="33655" y="371811"/>
                  </a:lnTo>
                  <a:lnTo>
                    <a:pt x="40569" y="383683"/>
                  </a:lnTo>
                  <a:lnTo>
                    <a:pt x="48850" y="392822"/>
                  </a:lnTo>
                  <a:lnTo>
                    <a:pt x="58041" y="400137"/>
                  </a:lnTo>
                  <a:lnTo>
                    <a:pt x="98445" y="4294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2942103" y="1211271"/>
              <a:ext cx="98043" cy="266829"/>
            </a:xfrm>
            <a:custGeom>
              <a:avLst/>
              <a:gdLst/>
              <a:ahLst/>
              <a:cxnLst/>
              <a:rect l="0" t="0" r="0" b="0"/>
              <a:pathLst>
                <a:path w="98043" h="266829">
                  <a:moveTo>
                    <a:pt x="53995" y="0"/>
                  </a:moveTo>
                  <a:lnTo>
                    <a:pt x="36458" y="5846"/>
                  </a:lnTo>
                  <a:lnTo>
                    <a:pt x="30069" y="11238"/>
                  </a:lnTo>
                  <a:lnTo>
                    <a:pt x="24586" y="18504"/>
                  </a:lnTo>
                  <a:lnTo>
                    <a:pt x="19707" y="27018"/>
                  </a:lnTo>
                  <a:lnTo>
                    <a:pt x="17678" y="38812"/>
                  </a:lnTo>
                  <a:lnTo>
                    <a:pt x="17549" y="52792"/>
                  </a:lnTo>
                  <a:lnTo>
                    <a:pt x="18686" y="68229"/>
                  </a:lnTo>
                  <a:lnTo>
                    <a:pt x="21891" y="82191"/>
                  </a:lnTo>
                  <a:lnTo>
                    <a:pt x="26475" y="95170"/>
                  </a:lnTo>
                  <a:lnTo>
                    <a:pt x="31978" y="107493"/>
                  </a:lnTo>
                  <a:lnTo>
                    <a:pt x="38094" y="119379"/>
                  </a:lnTo>
                  <a:lnTo>
                    <a:pt x="44618" y="130973"/>
                  </a:lnTo>
                  <a:lnTo>
                    <a:pt x="51414" y="142373"/>
                  </a:lnTo>
                  <a:lnTo>
                    <a:pt x="65491" y="164828"/>
                  </a:lnTo>
                  <a:lnTo>
                    <a:pt x="72671" y="175955"/>
                  </a:lnTo>
                  <a:lnTo>
                    <a:pt x="76234" y="187043"/>
                  </a:lnTo>
                  <a:lnTo>
                    <a:pt x="77386" y="198106"/>
                  </a:lnTo>
                  <a:lnTo>
                    <a:pt x="76930" y="209152"/>
                  </a:lnTo>
                  <a:lnTo>
                    <a:pt x="74179" y="220186"/>
                  </a:lnTo>
                  <a:lnTo>
                    <a:pt x="69898" y="231213"/>
                  </a:lnTo>
                  <a:lnTo>
                    <a:pt x="64597" y="242234"/>
                  </a:lnTo>
                  <a:lnTo>
                    <a:pt x="57393" y="250806"/>
                  </a:lnTo>
                  <a:lnTo>
                    <a:pt x="48919" y="257743"/>
                  </a:lnTo>
                  <a:lnTo>
                    <a:pt x="39600" y="263592"/>
                  </a:lnTo>
                  <a:lnTo>
                    <a:pt x="29716" y="266268"/>
                  </a:lnTo>
                  <a:lnTo>
                    <a:pt x="19457" y="266828"/>
                  </a:lnTo>
                  <a:lnTo>
                    <a:pt x="8946" y="265978"/>
                  </a:lnTo>
                  <a:lnTo>
                    <a:pt x="3163" y="258070"/>
                  </a:lnTo>
                  <a:lnTo>
                    <a:pt x="531" y="245457"/>
                  </a:lnTo>
                  <a:lnTo>
                    <a:pt x="0" y="229708"/>
                  </a:lnTo>
                  <a:lnTo>
                    <a:pt x="2093" y="213090"/>
                  </a:lnTo>
                  <a:lnTo>
                    <a:pt x="5935" y="195895"/>
                  </a:lnTo>
                  <a:lnTo>
                    <a:pt x="10944" y="178313"/>
                  </a:lnTo>
                  <a:lnTo>
                    <a:pt x="17953" y="161698"/>
                  </a:lnTo>
                  <a:lnTo>
                    <a:pt x="26297" y="145728"/>
                  </a:lnTo>
                  <a:lnTo>
                    <a:pt x="35530" y="130186"/>
                  </a:lnTo>
                  <a:lnTo>
                    <a:pt x="44132" y="117379"/>
                  </a:lnTo>
                  <a:lnTo>
                    <a:pt x="52314" y="106393"/>
                  </a:lnTo>
                  <a:lnTo>
                    <a:pt x="60215" y="96623"/>
                  </a:lnTo>
                  <a:lnTo>
                    <a:pt x="66707" y="86438"/>
                  </a:lnTo>
                  <a:lnTo>
                    <a:pt x="72257" y="75978"/>
                  </a:lnTo>
                  <a:lnTo>
                    <a:pt x="77182" y="65334"/>
                  </a:lnTo>
                  <a:lnTo>
                    <a:pt x="81688" y="54568"/>
                  </a:lnTo>
                  <a:lnTo>
                    <a:pt x="85916" y="43720"/>
                  </a:lnTo>
                  <a:lnTo>
                    <a:pt x="98042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128237" y="1273562"/>
              <a:ext cx="144815" cy="167175"/>
            </a:xfrm>
            <a:custGeom>
              <a:avLst/>
              <a:gdLst/>
              <a:ahLst/>
              <a:cxnLst/>
              <a:rect l="0" t="0" r="0" b="0"/>
              <a:pathLst>
                <a:path w="144815" h="167175">
                  <a:moveTo>
                    <a:pt x="0" y="58836"/>
                  </a:moveTo>
                  <a:lnTo>
                    <a:pt x="0" y="82219"/>
                  </a:lnTo>
                  <a:lnTo>
                    <a:pt x="1224" y="94001"/>
                  </a:lnTo>
                  <a:lnTo>
                    <a:pt x="3263" y="106750"/>
                  </a:lnTo>
                  <a:lnTo>
                    <a:pt x="5846" y="120143"/>
                  </a:lnTo>
                  <a:lnTo>
                    <a:pt x="10015" y="132742"/>
                  </a:lnTo>
                  <a:lnTo>
                    <a:pt x="15241" y="144812"/>
                  </a:lnTo>
                  <a:lnTo>
                    <a:pt x="21172" y="156529"/>
                  </a:lnTo>
                  <a:lnTo>
                    <a:pt x="31244" y="163117"/>
                  </a:lnTo>
                  <a:lnTo>
                    <a:pt x="44076" y="166286"/>
                  </a:lnTo>
                  <a:lnTo>
                    <a:pt x="58748" y="167174"/>
                  </a:lnTo>
                  <a:lnTo>
                    <a:pt x="72200" y="162873"/>
                  </a:lnTo>
                  <a:lnTo>
                    <a:pt x="84839" y="155111"/>
                  </a:lnTo>
                  <a:lnTo>
                    <a:pt x="96935" y="145043"/>
                  </a:lnTo>
                  <a:lnTo>
                    <a:pt x="107446" y="132213"/>
                  </a:lnTo>
                  <a:lnTo>
                    <a:pt x="116900" y="117542"/>
                  </a:lnTo>
                  <a:lnTo>
                    <a:pt x="125650" y="101644"/>
                  </a:lnTo>
                  <a:lnTo>
                    <a:pt x="132707" y="86151"/>
                  </a:lnTo>
                  <a:lnTo>
                    <a:pt x="138635" y="70929"/>
                  </a:lnTo>
                  <a:lnTo>
                    <a:pt x="143811" y="55886"/>
                  </a:lnTo>
                  <a:lnTo>
                    <a:pt x="144814" y="42188"/>
                  </a:lnTo>
                  <a:lnTo>
                    <a:pt x="143036" y="29385"/>
                  </a:lnTo>
                  <a:lnTo>
                    <a:pt x="139404" y="17179"/>
                  </a:lnTo>
                  <a:lnTo>
                    <a:pt x="132088" y="9041"/>
                  </a:lnTo>
                  <a:lnTo>
                    <a:pt x="122317" y="3617"/>
                  </a:lnTo>
                  <a:lnTo>
                    <a:pt x="110909" y="0"/>
                  </a:lnTo>
                  <a:lnTo>
                    <a:pt x="98409" y="36"/>
                  </a:lnTo>
                  <a:lnTo>
                    <a:pt x="85183" y="2507"/>
                  </a:lnTo>
                  <a:lnTo>
                    <a:pt x="71470" y="6601"/>
                  </a:lnTo>
                  <a:lnTo>
                    <a:pt x="59882" y="11778"/>
                  </a:lnTo>
                  <a:lnTo>
                    <a:pt x="49709" y="17676"/>
                  </a:lnTo>
                  <a:lnTo>
                    <a:pt x="11012" y="478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304422" y="1090144"/>
              <a:ext cx="107267" cy="374394"/>
            </a:xfrm>
            <a:custGeom>
              <a:avLst/>
              <a:gdLst/>
              <a:ahLst/>
              <a:cxnLst/>
              <a:rect l="0" t="0" r="0" b="0"/>
              <a:pathLst>
                <a:path w="107267" h="374394">
                  <a:moveTo>
                    <a:pt x="0" y="0"/>
                  </a:moveTo>
                  <a:lnTo>
                    <a:pt x="11691" y="11691"/>
                  </a:lnTo>
                  <a:lnTo>
                    <a:pt x="18806" y="17582"/>
                  </a:lnTo>
                  <a:lnTo>
                    <a:pt x="27219" y="23957"/>
                  </a:lnTo>
                  <a:lnTo>
                    <a:pt x="36499" y="30653"/>
                  </a:lnTo>
                  <a:lnTo>
                    <a:pt x="45132" y="37564"/>
                  </a:lnTo>
                  <a:lnTo>
                    <a:pt x="53335" y="44619"/>
                  </a:lnTo>
                  <a:lnTo>
                    <a:pt x="61250" y="51769"/>
                  </a:lnTo>
                  <a:lnTo>
                    <a:pt x="68974" y="60207"/>
                  </a:lnTo>
                  <a:lnTo>
                    <a:pt x="76571" y="69502"/>
                  </a:lnTo>
                  <a:lnTo>
                    <a:pt x="84082" y="79369"/>
                  </a:lnTo>
                  <a:lnTo>
                    <a:pt x="90313" y="89618"/>
                  </a:lnTo>
                  <a:lnTo>
                    <a:pt x="95691" y="100121"/>
                  </a:lnTo>
                  <a:lnTo>
                    <a:pt x="100499" y="110794"/>
                  </a:lnTo>
                  <a:lnTo>
                    <a:pt x="103704" y="126473"/>
                  </a:lnTo>
                  <a:lnTo>
                    <a:pt x="105841" y="145491"/>
                  </a:lnTo>
                  <a:lnTo>
                    <a:pt x="107266" y="166734"/>
                  </a:lnTo>
                  <a:lnTo>
                    <a:pt x="106993" y="188237"/>
                  </a:lnTo>
                  <a:lnTo>
                    <a:pt x="105586" y="209913"/>
                  </a:lnTo>
                  <a:lnTo>
                    <a:pt x="103426" y="231705"/>
                  </a:lnTo>
                  <a:lnTo>
                    <a:pt x="100762" y="249904"/>
                  </a:lnTo>
                  <a:lnTo>
                    <a:pt x="97762" y="265706"/>
                  </a:lnTo>
                  <a:lnTo>
                    <a:pt x="94539" y="279912"/>
                  </a:lnTo>
                  <a:lnTo>
                    <a:pt x="89943" y="294277"/>
                  </a:lnTo>
                  <a:lnTo>
                    <a:pt x="84432" y="308747"/>
                  </a:lnTo>
                  <a:lnTo>
                    <a:pt x="55058" y="374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590723" y="1233294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11012"/>
                  </a:moveTo>
                  <a:lnTo>
                    <a:pt x="17536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3700838" y="123329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3843989" y="1109010"/>
              <a:ext cx="119608" cy="289459"/>
            </a:xfrm>
            <a:custGeom>
              <a:avLst/>
              <a:gdLst/>
              <a:ahLst/>
              <a:cxnLst/>
              <a:rect l="0" t="0" r="0" b="0"/>
              <a:pathLst>
                <a:path w="119608" h="289459">
                  <a:moveTo>
                    <a:pt x="0" y="14169"/>
                  </a:moveTo>
                  <a:lnTo>
                    <a:pt x="17536" y="2477"/>
                  </a:lnTo>
                  <a:lnTo>
                    <a:pt x="27596" y="257"/>
                  </a:lnTo>
                  <a:lnTo>
                    <a:pt x="39197" y="0"/>
                  </a:lnTo>
                  <a:lnTo>
                    <a:pt x="51825" y="1053"/>
                  </a:lnTo>
                  <a:lnTo>
                    <a:pt x="62690" y="4201"/>
                  </a:lnTo>
                  <a:lnTo>
                    <a:pt x="72381" y="8747"/>
                  </a:lnTo>
                  <a:lnTo>
                    <a:pt x="81288" y="14225"/>
                  </a:lnTo>
                  <a:lnTo>
                    <a:pt x="88450" y="21547"/>
                  </a:lnTo>
                  <a:lnTo>
                    <a:pt x="94448" y="30099"/>
                  </a:lnTo>
                  <a:lnTo>
                    <a:pt x="99671" y="39471"/>
                  </a:lnTo>
                  <a:lnTo>
                    <a:pt x="99482" y="49390"/>
                  </a:lnTo>
                  <a:lnTo>
                    <a:pt x="95685" y="59672"/>
                  </a:lnTo>
                  <a:lnTo>
                    <a:pt x="89484" y="70198"/>
                  </a:lnTo>
                  <a:lnTo>
                    <a:pt x="81679" y="80886"/>
                  </a:lnTo>
                  <a:lnTo>
                    <a:pt x="72805" y="91682"/>
                  </a:lnTo>
                  <a:lnTo>
                    <a:pt x="63219" y="102549"/>
                  </a:lnTo>
                  <a:lnTo>
                    <a:pt x="46042" y="121150"/>
                  </a:lnTo>
                  <a:lnTo>
                    <a:pt x="38036" y="129536"/>
                  </a:lnTo>
                  <a:lnTo>
                    <a:pt x="36368" y="133903"/>
                  </a:lnTo>
                  <a:lnTo>
                    <a:pt x="38927" y="135591"/>
                  </a:lnTo>
                  <a:lnTo>
                    <a:pt x="63329" y="135383"/>
                  </a:lnTo>
                  <a:lnTo>
                    <a:pt x="75253" y="135354"/>
                  </a:lnTo>
                  <a:lnTo>
                    <a:pt x="86874" y="137782"/>
                  </a:lnTo>
                  <a:lnTo>
                    <a:pt x="98292" y="141847"/>
                  </a:lnTo>
                  <a:lnTo>
                    <a:pt x="109574" y="147004"/>
                  </a:lnTo>
                  <a:lnTo>
                    <a:pt x="115872" y="156560"/>
                  </a:lnTo>
                  <a:lnTo>
                    <a:pt x="118847" y="169048"/>
                  </a:lnTo>
                  <a:lnTo>
                    <a:pt x="119607" y="183491"/>
                  </a:lnTo>
                  <a:lnTo>
                    <a:pt x="116443" y="196790"/>
                  </a:lnTo>
                  <a:lnTo>
                    <a:pt x="110663" y="209327"/>
                  </a:lnTo>
                  <a:lnTo>
                    <a:pt x="103140" y="221355"/>
                  </a:lnTo>
                  <a:lnTo>
                    <a:pt x="95677" y="231821"/>
                  </a:lnTo>
                  <a:lnTo>
                    <a:pt x="88255" y="241245"/>
                  </a:lnTo>
                  <a:lnTo>
                    <a:pt x="80859" y="249975"/>
                  </a:lnTo>
                  <a:lnTo>
                    <a:pt x="72259" y="258242"/>
                  </a:lnTo>
                  <a:lnTo>
                    <a:pt x="62855" y="266200"/>
                  </a:lnTo>
                  <a:lnTo>
                    <a:pt x="22023" y="289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051186" y="1134190"/>
              <a:ext cx="122668" cy="275290"/>
            </a:xfrm>
            <a:custGeom>
              <a:avLst/>
              <a:gdLst/>
              <a:ahLst/>
              <a:cxnLst/>
              <a:rect l="0" t="0" r="0" b="0"/>
              <a:pathLst>
                <a:path w="122668" h="275290">
                  <a:moveTo>
                    <a:pt x="68092" y="0"/>
                  </a:moveTo>
                  <a:lnTo>
                    <a:pt x="62246" y="17537"/>
                  </a:lnTo>
                  <a:lnTo>
                    <a:pt x="58077" y="26374"/>
                  </a:lnTo>
                  <a:lnTo>
                    <a:pt x="52851" y="35935"/>
                  </a:lnTo>
                  <a:lnTo>
                    <a:pt x="46920" y="45980"/>
                  </a:lnTo>
                  <a:lnTo>
                    <a:pt x="41742" y="56347"/>
                  </a:lnTo>
                  <a:lnTo>
                    <a:pt x="37067" y="66929"/>
                  </a:lnTo>
                  <a:lnTo>
                    <a:pt x="32726" y="77654"/>
                  </a:lnTo>
                  <a:lnTo>
                    <a:pt x="27385" y="87251"/>
                  </a:lnTo>
                  <a:lnTo>
                    <a:pt x="21378" y="96096"/>
                  </a:lnTo>
                  <a:lnTo>
                    <a:pt x="14926" y="104440"/>
                  </a:lnTo>
                  <a:lnTo>
                    <a:pt x="9401" y="113673"/>
                  </a:lnTo>
                  <a:lnTo>
                    <a:pt x="4495" y="123499"/>
                  </a:lnTo>
                  <a:lnTo>
                    <a:pt x="0" y="133720"/>
                  </a:lnTo>
                  <a:lnTo>
                    <a:pt x="1897" y="140534"/>
                  </a:lnTo>
                  <a:lnTo>
                    <a:pt x="8056" y="145077"/>
                  </a:lnTo>
                  <a:lnTo>
                    <a:pt x="17057" y="148105"/>
                  </a:lnTo>
                  <a:lnTo>
                    <a:pt x="27951" y="148901"/>
                  </a:lnTo>
                  <a:lnTo>
                    <a:pt x="40108" y="148207"/>
                  </a:lnTo>
                  <a:lnTo>
                    <a:pt x="53106" y="146522"/>
                  </a:lnTo>
                  <a:lnTo>
                    <a:pt x="66666" y="146622"/>
                  </a:lnTo>
                  <a:lnTo>
                    <a:pt x="80600" y="147911"/>
                  </a:lnTo>
                  <a:lnTo>
                    <a:pt x="94783" y="149995"/>
                  </a:lnTo>
                  <a:lnTo>
                    <a:pt x="105462" y="155055"/>
                  </a:lnTo>
                  <a:lnTo>
                    <a:pt x="113805" y="162098"/>
                  </a:lnTo>
                  <a:lnTo>
                    <a:pt x="120590" y="170464"/>
                  </a:lnTo>
                  <a:lnTo>
                    <a:pt x="122667" y="179712"/>
                  </a:lnTo>
                  <a:lnTo>
                    <a:pt x="121605" y="189548"/>
                  </a:lnTo>
                  <a:lnTo>
                    <a:pt x="118449" y="199776"/>
                  </a:lnTo>
                  <a:lnTo>
                    <a:pt x="111451" y="210265"/>
                  </a:lnTo>
                  <a:lnTo>
                    <a:pt x="101892" y="220928"/>
                  </a:lnTo>
                  <a:lnTo>
                    <a:pt x="90625" y="231708"/>
                  </a:lnTo>
                  <a:lnTo>
                    <a:pt x="79444" y="240117"/>
                  </a:lnTo>
                  <a:lnTo>
                    <a:pt x="68319" y="246947"/>
                  </a:lnTo>
                  <a:lnTo>
                    <a:pt x="57231" y="252724"/>
                  </a:lnTo>
                  <a:lnTo>
                    <a:pt x="46170" y="257799"/>
                  </a:lnTo>
                  <a:lnTo>
                    <a:pt x="35124" y="262405"/>
                  </a:lnTo>
                  <a:lnTo>
                    <a:pt x="2022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130289" y="1123179"/>
              <a:ext cx="324942" cy="231326"/>
            </a:xfrm>
            <a:custGeom>
              <a:avLst/>
              <a:gdLst/>
              <a:ahLst/>
              <a:cxnLst/>
              <a:rect l="0" t="0" r="0" b="0"/>
              <a:pathLst>
                <a:path w="324942" h="231326">
                  <a:moveTo>
                    <a:pt x="0" y="0"/>
                  </a:moveTo>
                  <a:lnTo>
                    <a:pt x="23383" y="5845"/>
                  </a:lnTo>
                  <a:lnTo>
                    <a:pt x="51176" y="11978"/>
                  </a:lnTo>
                  <a:lnTo>
                    <a:pt x="67152" y="15326"/>
                  </a:lnTo>
                  <a:lnTo>
                    <a:pt x="82697" y="17559"/>
                  </a:lnTo>
                  <a:lnTo>
                    <a:pt x="97954" y="19047"/>
                  </a:lnTo>
                  <a:lnTo>
                    <a:pt x="113019" y="20039"/>
                  </a:lnTo>
                  <a:lnTo>
                    <a:pt x="129181" y="20700"/>
                  </a:lnTo>
                  <a:lnTo>
                    <a:pt x="163451" y="21435"/>
                  </a:lnTo>
                  <a:lnTo>
                    <a:pt x="178707" y="20407"/>
                  </a:lnTo>
                  <a:lnTo>
                    <a:pt x="192549" y="18499"/>
                  </a:lnTo>
                  <a:lnTo>
                    <a:pt x="205447" y="16003"/>
                  </a:lnTo>
                  <a:lnTo>
                    <a:pt x="216492" y="16786"/>
                  </a:lnTo>
                  <a:lnTo>
                    <a:pt x="226303" y="19755"/>
                  </a:lnTo>
                  <a:lnTo>
                    <a:pt x="235291" y="24182"/>
                  </a:lnTo>
                  <a:lnTo>
                    <a:pt x="238836" y="30803"/>
                  </a:lnTo>
                  <a:lnTo>
                    <a:pt x="238752" y="38888"/>
                  </a:lnTo>
                  <a:lnTo>
                    <a:pt x="236249" y="47948"/>
                  </a:lnTo>
                  <a:lnTo>
                    <a:pt x="230206" y="67803"/>
                  </a:lnTo>
                  <a:lnTo>
                    <a:pt x="226881" y="78237"/>
                  </a:lnTo>
                  <a:lnTo>
                    <a:pt x="220994" y="90087"/>
                  </a:lnTo>
                  <a:lnTo>
                    <a:pt x="213398" y="102880"/>
                  </a:lnTo>
                  <a:lnTo>
                    <a:pt x="204665" y="116304"/>
                  </a:lnTo>
                  <a:lnTo>
                    <a:pt x="198842" y="131370"/>
                  </a:lnTo>
                  <a:lnTo>
                    <a:pt x="194960" y="147532"/>
                  </a:lnTo>
                  <a:lnTo>
                    <a:pt x="192372" y="164424"/>
                  </a:lnTo>
                  <a:lnTo>
                    <a:pt x="191870" y="179356"/>
                  </a:lnTo>
                  <a:lnTo>
                    <a:pt x="192760" y="192981"/>
                  </a:lnTo>
                  <a:lnTo>
                    <a:pt x="194576" y="205735"/>
                  </a:lnTo>
                  <a:lnTo>
                    <a:pt x="199457" y="215461"/>
                  </a:lnTo>
                  <a:lnTo>
                    <a:pt x="206382" y="223168"/>
                  </a:lnTo>
                  <a:lnTo>
                    <a:pt x="214669" y="229530"/>
                  </a:lnTo>
                  <a:lnTo>
                    <a:pt x="223864" y="231325"/>
                  </a:lnTo>
                  <a:lnTo>
                    <a:pt x="233665" y="230074"/>
                  </a:lnTo>
                  <a:lnTo>
                    <a:pt x="243869" y="226793"/>
                  </a:lnTo>
                  <a:lnTo>
                    <a:pt x="255566" y="220935"/>
                  </a:lnTo>
                  <a:lnTo>
                    <a:pt x="268258" y="213359"/>
                  </a:lnTo>
                  <a:lnTo>
                    <a:pt x="281613" y="204638"/>
                  </a:lnTo>
                  <a:lnTo>
                    <a:pt x="292964" y="192707"/>
                  </a:lnTo>
                  <a:lnTo>
                    <a:pt x="302978" y="178635"/>
                  </a:lnTo>
                  <a:lnTo>
                    <a:pt x="312101" y="163136"/>
                  </a:lnTo>
                  <a:lnTo>
                    <a:pt x="318183" y="147909"/>
                  </a:lnTo>
                  <a:lnTo>
                    <a:pt x="322238" y="132864"/>
                  </a:lnTo>
                  <a:lnTo>
                    <a:pt x="324941" y="117940"/>
                  </a:lnTo>
                  <a:lnTo>
                    <a:pt x="323072" y="104320"/>
                  </a:lnTo>
                  <a:lnTo>
                    <a:pt x="318156" y="91570"/>
                  </a:lnTo>
                  <a:lnTo>
                    <a:pt x="311208" y="79399"/>
                  </a:lnTo>
                  <a:lnTo>
                    <a:pt x="304129" y="68838"/>
                  </a:lnTo>
                  <a:lnTo>
                    <a:pt x="296963" y="59351"/>
                  </a:lnTo>
                  <a:lnTo>
                    <a:pt x="264278" y="33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590429" y="1772861"/>
              <a:ext cx="130381" cy="108099"/>
            </a:xfrm>
            <a:custGeom>
              <a:avLst/>
              <a:gdLst/>
              <a:ahLst/>
              <a:cxnLst/>
              <a:rect l="0" t="0" r="0" b="0"/>
              <a:pathLst>
                <a:path w="130381" h="108099">
                  <a:moveTo>
                    <a:pt x="42288" y="0"/>
                  </a:moveTo>
                  <a:lnTo>
                    <a:pt x="30597" y="17537"/>
                  </a:lnTo>
                  <a:lnTo>
                    <a:pt x="25929" y="27597"/>
                  </a:lnTo>
                  <a:lnTo>
                    <a:pt x="21594" y="39197"/>
                  </a:lnTo>
                  <a:lnTo>
                    <a:pt x="17481" y="51825"/>
                  </a:lnTo>
                  <a:lnTo>
                    <a:pt x="12291" y="63914"/>
                  </a:lnTo>
                  <a:lnTo>
                    <a:pt x="6384" y="75644"/>
                  </a:lnTo>
                  <a:lnTo>
                    <a:pt x="0" y="87134"/>
                  </a:lnTo>
                  <a:lnTo>
                    <a:pt x="637" y="94795"/>
                  </a:lnTo>
                  <a:lnTo>
                    <a:pt x="5956" y="99902"/>
                  </a:lnTo>
                  <a:lnTo>
                    <a:pt x="14396" y="103306"/>
                  </a:lnTo>
                  <a:lnTo>
                    <a:pt x="24917" y="105576"/>
                  </a:lnTo>
                  <a:lnTo>
                    <a:pt x="36825" y="107089"/>
                  </a:lnTo>
                  <a:lnTo>
                    <a:pt x="49657" y="108098"/>
                  </a:lnTo>
                  <a:lnTo>
                    <a:pt x="61883" y="107547"/>
                  </a:lnTo>
                  <a:lnTo>
                    <a:pt x="130380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709798" y="1739826"/>
              <a:ext cx="44047" cy="330348"/>
            </a:xfrm>
            <a:custGeom>
              <a:avLst/>
              <a:gdLst/>
              <a:ahLst/>
              <a:cxnLst/>
              <a:rect l="0" t="0" r="0" b="0"/>
              <a:pathLst>
                <a:path w="44047" h="330348">
                  <a:moveTo>
                    <a:pt x="44046" y="0"/>
                  </a:moveTo>
                  <a:lnTo>
                    <a:pt x="32355" y="23383"/>
                  </a:lnTo>
                  <a:lnTo>
                    <a:pt x="28911" y="36388"/>
                  </a:lnTo>
                  <a:lnTo>
                    <a:pt x="26615" y="51176"/>
                  </a:lnTo>
                  <a:lnTo>
                    <a:pt x="25084" y="67152"/>
                  </a:lnTo>
                  <a:lnTo>
                    <a:pt x="22840" y="81473"/>
                  </a:lnTo>
                  <a:lnTo>
                    <a:pt x="20121" y="94691"/>
                  </a:lnTo>
                  <a:lnTo>
                    <a:pt x="17084" y="107174"/>
                  </a:lnTo>
                  <a:lnTo>
                    <a:pt x="15060" y="120390"/>
                  </a:lnTo>
                  <a:lnTo>
                    <a:pt x="13710" y="134094"/>
                  </a:lnTo>
                  <a:lnTo>
                    <a:pt x="12811" y="148124"/>
                  </a:lnTo>
                  <a:lnTo>
                    <a:pt x="10988" y="166042"/>
                  </a:lnTo>
                  <a:lnTo>
                    <a:pt x="5699" y="208790"/>
                  </a:lnTo>
                  <a:lnTo>
                    <a:pt x="3799" y="229733"/>
                  </a:lnTo>
                  <a:lnTo>
                    <a:pt x="2533" y="249813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811155" y="1816907"/>
              <a:ext cx="127173" cy="209543"/>
            </a:xfrm>
            <a:custGeom>
              <a:avLst/>
              <a:gdLst/>
              <a:ahLst/>
              <a:cxnLst/>
              <a:rect l="0" t="0" r="0" b="0"/>
              <a:pathLst>
                <a:path w="127173" h="209543">
                  <a:moveTo>
                    <a:pt x="41793" y="0"/>
                  </a:moveTo>
                  <a:lnTo>
                    <a:pt x="30102" y="23382"/>
                  </a:lnTo>
                  <a:lnTo>
                    <a:pt x="25434" y="36388"/>
                  </a:lnTo>
                  <a:lnTo>
                    <a:pt x="21099" y="51176"/>
                  </a:lnTo>
                  <a:lnTo>
                    <a:pt x="16986" y="67152"/>
                  </a:lnTo>
                  <a:lnTo>
                    <a:pt x="13020" y="81473"/>
                  </a:lnTo>
                  <a:lnTo>
                    <a:pt x="5350" y="107174"/>
                  </a:lnTo>
                  <a:lnTo>
                    <a:pt x="2816" y="120390"/>
                  </a:lnTo>
                  <a:lnTo>
                    <a:pt x="1126" y="134094"/>
                  </a:lnTo>
                  <a:lnTo>
                    <a:pt x="0" y="148124"/>
                  </a:lnTo>
                  <a:lnTo>
                    <a:pt x="472" y="163595"/>
                  </a:lnTo>
                  <a:lnTo>
                    <a:pt x="2011" y="180027"/>
                  </a:lnTo>
                  <a:lnTo>
                    <a:pt x="4260" y="197099"/>
                  </a:lnTo>
                  <a:lnTo>
                    <a:pt x="11877" y="206033"/>
                  </a:lnTo>
                  <a:lnTo>
                    <a:pt x="23073" y="209542"/>
                  </a:lnTo>
                  <a:lnTo>
                    <a:pt x="36654" y="209435"/>
                  </a:lnTo>
                  <a:lnTo>
                    <a:pt x="48155" y="206916"/>
                  </a:lnTo>
                  <a:lnTo>
                    <a:pt x="58270" y="202790"/>
                  </a:lnTo>
                  <a:lnTo>
                    <a:pt x="67459" y="197592"/>
                  </a:lnTo>
                  <a:lnTo>
                    <a:pt x="74810" y="190456"/>
                  </a:lnTo>
                  <a:lnTo>
                    <a:pt x="80933" y="182029"/>
                  </a:lnTo>
                  <a:lnTo>
                    <a:pt x="86239" y="172740"/>
                  </a:lnTo>
                  <a:lnTo>
                    <a:pt x="92223" y="160430"/>
                  </a:lnTo>
                  <a:lnTo>
                    <a:pt x="98660" y="146105"/>
                  </a:lnTo>
                  <a:lnTo>
                    <a:pt x="105398" y="130438"/>
                  </a:lnTo>
                  <a:lnTo>
                    <a:pt x="111114" y="116323"/>
                  </a:lnTo>
                  <a:lnTo>
                    <a:pt x="120727" y="90851"/>
                  </a:lnTo>
                  <a:lnTo>
                    <a:pt x="123780" y="77697"/>
                  </a:lnTo>
                  <a:lnTo>
                    <a:pt x="125815" y="64033"/>
                  </a:lnTo>
                  <a:lnTo>
                    <a:pt x="127172" y="50030"/>
                  </a:lnTo>
                  <a:lnTo>
                    <a:pt x="124406" y="38247"/>
                  </a:lnTo>
                  <a:lnTo>
                    <a:pt x="118891" y="27945"/>
                  </a:lnTo>
                  <a:lnTo>
                    <a:pt x="858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998083" y="1793665"/>
              <a:ext cx="116769" cy="182200"/>
            </a:xfrm>
            <a:custGeom>
              <a:avLst/>
              <a:gdLst/>
              <a:ahLst/>
              <a:cxnLst/>
              <a:rect l="0" t="0" r="0" b="0"/>
              <a:pathLst>
                <a:path w="116769" h="182200">
                  <a:moveTo>
                    <a:pt x="20038" y="34254"/>
                  </a:moveTo>
                  <a:lnTo>
                    <a:pt x="4712" y="95560"/>
                  </a:lnTo>
                  <a:lnTo>
                    <a:pt x="2480" y="110606"/>
                  </a:lnTo>
                  <a:lnTo>
                    <a:pt x="992" y="126754"/>
                  </a:lnTo>
                  <a:lnTo>
                    <a:pt x="0" y="143638"/>
                  </a:lnTo>
                  <a:lnTo>
                    <a:pt x="1785" y="157340"/>
                  </a:lnTo>
                  <a:lnTo>
                    <a:pt x="5423" y="168922"/>
                  </a:lnTo>
                  <a:lnTo>
                    <a:pt x="10295" y="179090"/>
                  </a:lnTo>
                  <a:lnTo>
                    <a:pt x="17213" y="182199"/>
                  </a:lnTo>
                  <a:lnTo>
                    <a:pt x="25496" y="180600"/>
                  </a:lnTo>
                  <a:lnTo>
                    <a:pt x="34688" y="175864"/>
                  </a:lnTo>
                  <a:lnTo>
                    <a:pt x="43264" y="170260"/>
                  </a:lnTo>
                  <a:lnTo>
                    <a:pt x="51427" y="164077"/>
                  </a:lnTo>
                  <a:lnTo>
                    <a:pt x="59317" y="157508"/>
                  </a:lnTo>
                  <a:lnTo>
                    <a:pt x="67024" y="150681"/>
                  </a:lnTo>
                  <a:lnTo>
                    <a:pt x="82112" y="136571"/>
                  </a:lnTo>
                  <a:lnTo>
                    <a:pt x="88338" y="128159"/>
                  </a:lnTo>
                  <a:lnTo>
                    <a:pt x="93712" y="118880"/>
                  </a:lnTo>
                  <a:lnTo>
                    <a:pt x="98519" y="109024"/>
                  </a:lnTo>
                  <a:lnTo>
                    <a:pt x="102946" y="98783"/>
                  </a:lnTo>
                  <a:lnTo>
                    <a:pt x="107122" y="88285"/>
                  </a:lnTo>
                  <a:lnTo>
                    <a:pt x="111129" y="77615"/>
                  </a:lnTo>
                  <a:lnTo>
                    <a:pt x="113800" y="64385"/>
                  </a:lnTo>
                  <a:lnTo>
                    <a:pt x="115581" y="49447"/>
                  </a:lnTo>
                  <a:lnTo>
                    <a:pt x="116768" y="33371"/>
                  </a:lnTo>
                  <a:lnTo>
                    <a:pt x="113889" y="21430"/>
                  </a:lnTo>
                  <a:lnTo>
                    <a:pt x="108299" y="12246"/>
                  </a:lnTo>
                  <a:lnTo>
                    <a:pt x="100902" y="4900"/>
                  </a:lnTo>
                  <a:lnTo>
                    <a:pt x="89853" y="1226"/>
                  </a:lnTo>
                  <a:lnTo>
                    <a:pt x="76370" y="0"/>
                  </a:lnTo>
                  <a:lnTo>
                    <a:pt x="31050" y="23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3184826" y="1813876"/>
              <a:ext cx="160668" cy="192433"/>
            </a:xfrm>
            <a:custGeom>
              <a:avLst/>
              <a:gdLst/>
              <a:ahLst/>
              <a:cxnLst/>
              <a:rect l="0" t="0" r="0" b="0"/>
              <a:pathLst>
                <a:path w="160668" h="192433">
                  <a:moveTo>
                    <a:pt x="9480" y="3031"/>
                  </a:moveTo>
                  <a:lnTo>
                    <a:pt x="3635" y="26413"/>
                  </a:lnTo>
                  <a:lnTo>
                    <a:pt x="1913" y="38196"/>
                  </a:lnTo>
                  <a:lnTo>
                    <a:pt x="765" y="50944"/>
                  </a:lnTo>
                  <a:lnTo>
                    <a:pt x="0" y="64337"/>
                  </a:lnTo>
                  <a:lnTo>
                    <a:pt x="713" y="80607"/>
                  </a:lnTo>
                  <a:lnTo>
                    <a:pt x="2412" y="98795"/>
                  </a:lnTo>
                  <a:lnTo>
                    <a:pt x="4768" y="118261"/>
                  </a:lnTo>
                  <a:lnTo>
                    <a:pt x="8786" y="136132"/>
                  </a:lnTo>
                  <a:lnTo>
                    <a:pt x="13912" y="152940"/>
                  </a:lnTo>
                  <a:lnTo>
                    <a:pt x="19776" y="169040"/>
                  </a:lnTo>
                  <a:lnTo>
                    <a:pt x="28579" y="179773"/>
                  </a:lnTo>
                  <a:lnTo>
                    <a:pt x="39342" y="186928"/>
                  </a:lnTo>
                  <a:lnTo>
                    <a:pt x="51411" y="191699"/>
                  </a:lnTo>
                  <a:lnTo>
                    <a:pt x="61905" y="192432"/>
                  </a:lnTo>
                  <a:lnTo>
                    <a:pt x="71347" y="190473"/>
                  </a:lnTo>
                  <a:lnTo>
                    <a:pt x="80089" y="186721"/>
                  </a:lnTo>
                  <a:lnTo>
                    <a:pt x="89588" y="179325"/>
                  </a:lnTo>
                  <a:lnTo>
                    <a:pt x="99590" y="169501"/>
                  </a:lnTo>
                  <a:lnTo>
                    <a:pt x="109929" y="158057"/>
                  </a:lnTo>
                  <a:lnTo>
                    <a:pt x="119269" y="146758"/>
                  </a:lnTo>
                  <a:lnTo>
                    <a:pt x="127943" y="135554"/>
                  </a:lnTo>
                  <a:lnTo>
                    <a:pt x="136172" y="124414"/>
                  </a:lnTo>
                  <a:lnTo>
                    <a:pt x="142882" y="113317"/>
                  </a:lnTo>
                  <a:lnTo>
                    <a:pt x="148579" y="102249"/>
                  </a:lnTo>
                  <a:lnTo>
                    <a:pt x="153600" y="91199"/>
                  </a:lnTo>
                  <a:lnTo>
                    <a:pt x="156947" y="78939"/>
                  </a:lnTo>
                  <a:lnTo>
                    <a:pt x="159179" y="65872"/>
                  </a:lnTo>
                  <a:lnTo>
                    <a:pt x="160667" y="52266"/>
                  </a:lnTo>
                  <a:lnTo>
                    <a:pt x="159212" y="40748"/>
                  </a:lnTo>
                  <a:lnTo>
                    <a:pt x="155794" y="30623"/>
                  </a:lnTo>
                  <a:lnTo>
                    <a:pt x="151069" y="21426"/>
                  </a:lnTo>
                  <a:lnTo>
                    <a:pt x="144249" y="14070"/>
                  </a:lnTo>
                  <a:lnTo>
                    <a:pt x="136031" y="7944"/>
                  </a:lnTo>
                  <a:lnTo>
                    <a:pt x="126882" y="2636"/>
                  </a:lnTo>
                  <a:lnTo>
                    <a:pt x="117113" y="321"/>
                  </a:lnTo>
                  <a:lnTo>
                    <a:pt x="106929" y="0"/>
                  </a:lnTo>
                  <a:lnTo>
                    <a:pt x="64538" y="3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458584" y="1849942"/>
              <a:ext cx="99105" cy="6345"/>
            </a:xfrm>
            <a:custGeom>
              <a:avLst/>
              <a:gdLst/>
              <a:ahLst/>
              <a:cxnLst/>
              <a:rect l="0" t="0" r="0" b="0"/>
              <a:pathLst>
                <a:path w="99105" h="6345">
                  <a:moveTo>
                    <a:pt x="0" y="0"/>
                  </a:moveTo>
                  <a:lnTo>
                    <a:pt x="17537" y="5845"/>
                  </a:lnTo>
                  <a:lnTo>
                    <a:pt x="30044" y="6344"/>
                  </a:lnTo>
                  <a:lnTo>
                    <a:pt x="45723" y="5453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722861" y="1709853"/>
              <a:ext cx="121663" cy="305263"/>
            </a:xfrm>
            <a:custGeom>
              <a:avLst/>
              <a:gdLst/>
              <a:ahLst/>
              <a:cxnLst/>
              <a:rect l="0" t="0" r="0" b="0"/>
              <a:pathLst>
                <a:path w="121663" h="305263">
                  <a:moveTo>
                    <a:pt x="22023" y="18962"/>
                  </a:moveTo>
                  <a:lnTo>
                    <a:pt x="33715" y="7270"/>
                  </a:lnTo>
                  <a:lnTo>
                    <a:pt x="42053" y="3826"/>
                  </a:lnTo>
                  <a:lnTo>
                    <a:pt x="52505" y="1530"/>
                  </a:lnTo>
                  <a:lnTo>
                    <a:pt x="64368" y="0"/>
                  </a:lnTo>
                  <a:lnTo>
                    <a:pt x="75947" y="1426"/>
                  </a:lnTo>
                  <a:lnTo>
                    <a:pt x="87337" y="4824"/>
                  </a:lnTo>
                  <a:lnTo>
                    <a:pt x="98600" y="9537"/>
                  </a:lnTo>
                  <a:lnTo>
                    <a:pt x="104886" y="18796"/>
                  </a:lnTo>
                  <a:lnTo>
                    <a:pt x="107853" y="31086"/>
                  </a:lnTo>
                  <a:lnTo>
                    <a:pt x="108607" y="45397"/>
                  </a:lnTo>
                  <a:lnTo>
                    <a:pt x="106663" y="57385"/>
                  </a:lnTo>
                  <a:lnTo>
                    <a:pt x="102920" y="67824"/>
                  </a:lnTo>
                  <a:lnTo>
                    <a:pt x="97978" y="77230"/>
                  </a:lnTo>
                  <a:lnTo>
                    <a:pt x="92236" y="85948"/>
                  </a:lnTo>
                  <a:lnTo>
                    <a:pt x="85961" y="94207"/>
                  </a:lnTo>
                  <a:lnTo>
                    <a:pt x="79330" y="102160"/>
                  </a:lnTo>
                  <a:lnTo>
                    <a:pt x="71240" y="109909"/>
                  </a:lnTo>
                  <a:lnTo>
                    <a:pt x="62175" y="117522"/>
                  </a:lnTo>
                  <a:lnTo>
                    <a:pt x="52462" y="125044"/>
                  </a:lnTo>
                  <a:lnTo>
                    <a:pt x="50880" y="128836"/>
                  </a:lnTo>
                  <a:lnTo>
                    <a:pt x="54720" y="130140"/>
                  </a:lnTo>
                  <a:lnTo>
                    <a:pt x="62174" y="129785"/>
                  </a:lnTo>
                  <a:lnTo>
                    <a:pt x="70814" y="130773"/>
                  </a:lnTo>
                  <a:lnTo>
                    <a:pt x="80244" y="132655"/>
                  </a:lnTo>
                  <a:lnTo>
                    <a:pt x="90201" y="135133"/>
                  </a:lnTo>
                  <a:lnTo>
                    <a:pt x="99287" y="139232"/>
                  </a:lnTo>
                  <a:lnTo>
                    <a:pt x="107790" y="144411"/>
                  </a:lnTo>
                  <a:lnTo>
                    <a:pt x="115907" y="150312"/>
                  </a:lnTo>
                  <a:lnTo>
                    <a:pt x="120094" y="159139"/>
                  </a:lnTo>
                  <a:lnTo>
                    <a:pt x="121662" y="169918"/>
                  </a:lnTo>
                  <a:lnTo>
                    <a:pt x="121484" y="181998"/>
                  </a:lnTo>
                  <a:lnTo>
                    <a:pt x="117695" y="194945"/>
                  </a:lnTo>
                  <a:lnTo>
                    <a:pt x="111498" y="208471"/>
                  </a:lnTo>
                  <a:lnTo>
                    <a:pt x="103696" y="222382"/>
                  </a:lnTo>
                  <a:lnTo>
                    <a:pt x="96048" y="234103"/>
                  </a:lnTo>
                  <a:lnTo>
                    <a:pt x="88502" y="244364"/>
                  </a:lnTo>
                  <a:lnTo>
                    <a:pt x="81025" y="253652"/>
                  </a:lnTo>
                  <a:lnTo>
                    <a:pt x="71146" y="263514"/>
                  </a:lnTo>
                  <a:lnTo>
                    <a:pt x="59666" y="273760"/>
                  </a:lnTo>
                  <a:lnTo>
                    <a:pt x="0" y="3052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895638" y="1739826"/>
              <a:ext cx="128956" cy="275290"/>
            </a:xfrm>
            <a:custGeom>
              <a:avLst/>
              <a:gdLst/>
              <a:ahLst/>
              <a:cxnLst/>
              <a:rect l="0" t="0" r="0" b="0"/>
              <a:pathLst>
                <a:path w="128956" h="275290">
                  <a:moveTo>
                    <a:pt x="36443" y="0"/>
                  </a:moveTo>
                  <a:lnTo>
                    <a:pt x="24752" y="11691"/>
                  </a:lnTo>
                  <a:lnTo>
                    <a:pt x="20085" y="20029"/>
                  </a:lnTo>
                  <a:lnTo>
                    <a:pt x="15749" y="30482"/>
                  </a:lnTo>
                  <a:lnTo>
                    <a:pt x="0" y="76577"/>
                  </a:lnTo>
                  <a:lnTo>
                    <a:pt x="1136" y="86533"/>
                  </a:lnTo>
                  <a:lnTo>
                    <a:pt x="5564" y="95617"/>
                  </a:lnTo>
                  <a:lnTo>
                    <a:pt x="12187" y="104121"/>
                  </a:lnTo>
                  <a:lnTo>
                    <a:pt x="21496" y="109789"/>
                  </a:lnTo>
                  <a:lnTo>
                    <a:pt x="32595" y="113569"/>
                  </a:lnTo>
                  <a:lnTo>
                    <a:pt x="44890" y="116088"/>
                  </a:lnTo>
                  <a:lnTo>
                    <a:pt x="56756" y="120215"/>
                  </a:lnTo>
                  <a:lnTo>
                    <a:pt x="68338" y="125413"/>
                  </a:lnTo>
                  <a:lnTo>
                    <a:pt x="79729" y="131326"/>
                  </a:lnTo>
                  <a:lnTo>
                    <a:pt x="90994" y="136491"/>
                  </a:lnTo>
                  <a:lnTo>
                    <a:pt x="102175" y="141158"/>
                  </a:lnTo>
                  <a:lnTo>
                    <a:pt x="113299" y="145492"/>
                  </a:lnTo>
                  <a:lnTo>
                    <a:pt x="120715" y="154500"/>
                  </a:lnTo>
                  <a:lnTo>
                    <a:pt x="125659" y="166622"/>
                  </a:lnTo>
                  <a:lnTo>
                    <a:pt x="128955" y="180822"/>
                  </a:lnTo>
                  <a:lnTo>
                    <a:pt x="127482" y="193958"/>
                  </a:lnTo>
                  <a:lnTo>
                    <a:pt x="122829" y="206386"/>
                  </a:lnTo>
                  <a:lnTo>
                    <a:pt x="116057" y="218343"/>
                  </a:lnTo>
                  <a:lnTo>
                    <a:pt x="105425" y="228760"/>
                  </a:lnTo>
                  <a:lnTo>
                    <a:pt x="92219" y="238152"/>
                  </a:lnTo>
                  <a:lnTo>
                    <a:pt x="25431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3943093" y="1684768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11012"/>
                  </a:moveTo>
                  <a:lnTo>
                    <a:pt x="23382" y="5166"/>
                  </a:lnTo>
                  <a:lnTo>
                    <a:pt x="36388" y="3444"/>
                  </a:lnTo>
                  <a:lnTo>
                    <a:pt x="51175" y="2296"/>
                  </a:lnTo>
                  <a:lnTo>
                    <a:pt x="67151" y="1531"/>
                  </a:lnTo>
                  <a:lnTo>
                    <a:pt x="101216" y="681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4190014" y="1728815"/>
              <a:ext cx="157787" cy="241029"/>
            </a:xfrm>
            <a:custGeom>
              <a:avLst/>
              <a:gdLst/>
              <a:ahLst/>
              <a:cxnLst/>
              <a:rect l="0" t="0" r="0" b="0"/>
              <a:pathLst>
                <a:path w="157787" h="241029">
                  <a:moveTo>
                    <a:pt x="6344" y="44046"/>
                  </a:moveTo>
                  <a:lnTo>
                    <a:pt x="6344" y="67428"/>
                  </a:lnTo>
                  <a:lnTo>
                    <a:pt x="5121" y="79210"/>
                  </a:lnTo>
                  <a:lnTo>
                    <a:pt x="3082" y="91959"/>
                  </a:lnTo>
                  <a:lnTo>
                    <a:pt x="499" y="105352"/>
                  </a:lnTo>
                  <a:lnTo>
                    <a:pt x="0" y="117951"/>
                  </a:lnTo>
                  <a:lnTo>
                    <a:pt x="892" y="130021"/>
                  </a:lnTo>
                  <a:lnTo>
                    <a:pt x="11113" y="193303"/>
                  </a:lnTo>
                  <a:lnTo>
                    <a:pt x="16865" y="208397"/>
                  </a:lnTo>
                  <a:lnTo>
                    <a:pt x="24369" y="220906"/>
                  </a:lnTo>
                  <a:lnTo>
                    <a:pt x="33043" y="231692"/>
                  </a:lnTo>
                  <a:lnTo>
                    <a:pt x="43720" y="237660"/>
                  </a:lnTo>
                  <a:lnTo>
                    <a:pt x="55731" y="240415"/>
                  </a:lnTo>
                  <a:lnTo>
                    <a:pt x="68633" y="241028"/>
                  </a:lnTo>
                  <a:lnTo>
                    <a:pt x="82129" y="237766"/>
                  </a:lnTo>
                  <a:lnTo>
                    <a:pt x="96020" y="231921"/>
                  </a:lnTo>
                  <a:lnTo>
                    <a:pt x="110174" y="224354"/>
                  </a:lnTo>
                  <a:lnTo>
                    <a:pt x="120834" y="215638"/>
                  </a:lnTo>
                  <a:lnTo>
                    <a:pt x="129164" y="206158"/>
                  </a:lnTo>
                  <a:lnTo>
                    <a:pt x="135941" y="196167"/>
                  </a:lnTo>
                  <a:lnTo>
                    <a:pt x="141682" y="183388"/>
                  </a:lnTo>
                  <a:lnTo>
                    <a:pt x="146734" y="168752"/>
                  </a:lnTo>
                  <a:lnTo>
                    <a:pt x="151325" y="152877"/>
                  </a:lnTo>
                  <a:lnTo>
                    <a:pt x="154385" y="134953"/>
                  </a:lnTo>
                  <a:lnTo>
                    <a:pt x="156426" y="115662"/>
                  </a:lnTo>
                  <a:lnTo>
                    <a:pt x="157786" y="95460"/>
                  </a:lnTo>
                  <a:lnTo>
                    <a:pt x="156246" y="79546"/>
                  </a:lnTo>
                  <a:lnTo>
                    <a:pt x="152772" y="66489"/>
                  </a:lnTo>
                  <a:lnTo>
                    <a:pt x="148009" y="55337"/>
                  </a:lnTo>
                  <a:lnTo>
                    <a:pt x="141163" y="45456"/>
                  </a:lnTo>
                  <a:lnTo>
                    <a:pt x="132929" y="36421"/>
                  </a:lnTo>
                  <a:lnTo>
                    <a:pt x="123769" y="27951"/>
                  </a:lnTo>
                  <a:lnTo>
                    <a:pt x="113991" y="21081"/>
                  </a:lnTo>
                  <a:lnTo>
                    <a:pt x="103802" y="15277"/>
                  </a:lnTo>
                  <a:lnTo>
                    <a:pt x="6140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2445520" y="2410541"/>
            <a:ext cx="945830" cy="573592"/>
            <a:chOff x="2445520" y="2410541"/>
            <a:chExt cx="945830" cy="573592"/>
          </a:xfrm>
        </p:grpSpPr>
        <p:sp>
          <p:nvSpPr>
            <p:cNvPr id="191" name="Freeform 190"/>
            <p:cNvSpPr/>
            <p:nvPr/>
          </p:nvSpPr>
          <p:spPr>
            <a:xfrm>
              <a:off x="2445520" y="2543670"/>
              <a:ext cx="22024" cy="440463"/>
            </a:xfrm>
            <a:custGeom>
              <a:avLst/>
              <a:gdLst/>
              <a:ahLst/>
              <a:cxnLst/>
              <a:rect l="0" t="0" r="0" b="0"/>
              <a:pathLst>
                <a:path w="22024" h="440463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3920"/>
                  </a:lnTo>
                  <a:lnTo>
                    <a:pt x="8716" y="101217"/>
                  </a:lnTo>
                  <a:lnTo>
                    <a:pt x="9481" y="118865"/>
                  </a:lnTo>
                  <a:lnTo>
                    <a:pt x="11215" y="137972"/>
                  </a:lnTo>
                  <a:lnTo>
                    <a:pt x="13594" y="158051"/>
                  </a:lnTo>
                  <a:lnTo>
                    <a:pt x="16404" y="178777"/>
                  </a:lnTo>
                  <a:lnTo>
                    <a:pt x="18277" y="199936"/>
                  </a:lnTo>
                  <a:lnTo>
                    <a:pt x="19526" y="221384"/>
                  </a:lnTo>
                  <a:lnTo>
                    <a:pt x="20913" y="263566"/>
                  </a:lnTo>
                  <a:lnTo>
                    <a:pt x="21877" y="353289"/>
                  </a:lnTo>
                  <a:lnTo>
                    <a:pt x="22023" y="4404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478555" y="2513697"/>
              <a:ext cx="93827" cy="206159"/>
            </a:xfrm>
            <a:custGeom>
              <a:avLst/>
              <a:gdLst/>
              <a:ahLst/>
              <a:cxnLst/>
              <a:rect l="0" t="0" r="0" b="0"/>
              <a:pathLst>
                <a:path w="93827" h="206159">
                  <a:moveTo>
                    <a:pt x="0" y="18961"/>
                  </a:moveTo>
                  <a:lnTo>
                    <a:pt x="17537" y="7270"/>
                  </a:lnTo>
                  <a:lnTo>
                    <a:pt x="27597" y="3826"/>
                  </a:lnTo>
                  <a:lnTo>
                    <a:pt x="39198" y="1530"/>
                  </a:lnTo>
                  <a:lnTo>
                    <a:pt x="51825" y="0"/>
                  </a:lnTo>
                  <a:lnTo>
                    <a:pt x="62691" y="2650"/>
                  </a:lnTo>
                  <a:lnTo>
                    <a:pt x="72382" y="8087"/>
                  </a:lnTo>
                  <a:lnTo>
                    <a:pt x="81289" y="15382"/>
                  </a:lnTo>
                  <a:lnTo>
                    <a:pt x="87227" y="25140"/>
                  </a:lnTo>
                  <a:lnTo>
                    <a:pt x="91186" y="36539"/>
                  </a:lnTo>
                  <a:lnTo>
                    <a:pt x="93826" y="49033"/>
                  </a:lnTo>
                  <a:lnTo>
                    <a:pt x="93138" y="63479"/>
                  </a:lnTo>
                  <a:lnTo>
                    <a:pt x="90233" y="79227"/>
                  </a:lnTo>
                  <a:lnTo>
                    <a:pt x="85849" y="95844"/>
                  </a:lnTo>
                  <a:lnTo>
                    <a:pt x="79256" y="111816"/>
                  </a:lnTo>
                  <a:lnTo>
                    <a:pt x="71190" y="127358"/>
                  </a:lnTo>
                  <a:lnTo>
                    <a:pt x="62142" y="142613"/>
                  </a:lnTo>
                  <a:lnTo>
                    <a:pt x="54887" y="156453"/>
                  </a:lnTo>
                  <a:lnTo>
                    <a:pt x="48826" y="169351"/>
                  </a:lnTo>
                  <a:lnTo>
                    <a:pt x="33035" y="2061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786879" y="2615427"/>
              <a:ext cx="121128" cy="16337"/>
            </a:xfrm>
            <a:custGeom>
              <a:avLst/>
              <a:gdLst/>
              <a:ahLst/>
              <a:cxnLst/>
              <a:rect l="0" t="0" r="0" b="0"/>
              <a:pathLst>
                <a:path w="121128" h="16337">
                  <a:moveTo>
                    <a:pt x="0" y="16336"/>
                  </a:moveTo>
                  <a:lnTo>
                    <a:pt x="17537" y="10490"/>
                  </a:lnTo>
                  <a:lnTo>
                    <a:pt x="27597" y="7544"/>
                  </a:lnTo>
                  <a:lnTo>
                    <a:pt x="51825" y="1009"/>
                  </a:lnTo>
                  <a:lnTo>
                    <a:pt x="65138" y="0"/>
                  </a:lnTo>
                  <a:lnTo>
                    <a:pt x="78907" y="551"/>
                  </a:lnTo>
                  <a:lnTo>
                    <a:pt x="121127" y="5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830925" y="2719855"/>
              <a:ext cx="77082" cy="22024"/>
            </a:xfrm>
            <a:custGeom>
              <a:avLst/>
              <a:gdLst/>
              <a:ahLst/>
              <a:cxnLst/>
              <a:rect l="0" t="0" r="0" b="0"/>
              <a:pathLst>
                <a:path w="77082" h="22024">
                  <a:moveTo>
                    <a:pt x="0" y="22023"/>
                  </a:moveTo>
                  <a:lnTo>
                    <a:pt x="23382" y="16178"/>
                  </a:lnTo>
                  <a:lnTo>
                    <a:pt x="33941" y="13232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172283" y="2410541"/>
              <a:ext cx="219067" cy="345703"/>
            </a:xfrm>
            <a:custGeom>
              <a:avLst/>
              <a:gdLst/>
              <a:ahLst/>
              <a:cxnLst/>
              <a:rect l="0" t="0" r="0" b="0"/>
              <a:pathLst>
                <a:path w="219067" h="345703">
                  <a:moveTo>
                    <a:pt x="0" y="78071"/>
                  </a:moveTo>
                  <a:lnTo>
                    <a:pt x="11692" y="54689"/>
                  </a:lnTo>
                  <a:lnTo>
                    <a:pt x="17583" y="45354"/>
                  </a:lnTo>
                  <a:lnTo>
                    <a:pt x="23957" y="36684"/>
                  </a:lnTo>
                  <a:lnTo>
                    <a:pt x="30654" y="28456"/>
                  </a:lnTo>
                  <a:lnTo>
                    <a:pt x="40012" y="20524"/>
                  </a:lnTo>
                  <a:lnTo>
                    <a:pt x="51145" y="12790"/>
                  </a:lnTo>
                  <a:lnTo>
                    <a:pt x="63461" y="5186"/>
                  </a:lnTo>
                  <a:lnTo>
                    <a:pt x="76566" y="1341"/>
                  </a:lnTo>
                  <a:lnTo>
                    <a:pt x="90196" y="0"/>
                  </a:lnTo>
                  <a:lnTo>
                    <a:pt x="104177" y="330"/>
                  </a:lnTo>
                  <a:lnTo>
                    <a:pt x="115945" y="4221"/>
                  </a:lnTo>
                  <a:lnTo>
                    <a:pt x="126237" y="10485"/>
                  </a:lnTo>
                  <a:lnTo>
                    <a:pt x="135545" y="18332"/>
                  </a:lnTo>
                  <a:lnTo>
                    <a:pt x="140527" y="27233"/>
                  </a:lnTo>
                  <a:lnTo>
                    <a:pt x="142625" y="36838"/>
                  </a:lnTo>
                  <a:lnTo>
                    <a:pt x="142801" y="46912"/>
                  </a:lnTo>
                  <a:lnTo>
                    <a:pt x="140470" y="58522"/>
                  </a:lnTo>
                  <a:lnTo>
                    <a:pt x="136470" y="71156"/>
                  </a:lnTo>
                  <a:lnTo>
                    <a:pt x="131356" y="84473"/>
                  </a:lnTo>
                  <a:lnTo>
                    <a:pt x="125499" y="95797"/>
                  </a:lnTo>
                  <a:lnTo>
                    <a:pt x="119148" y="105794"/>
                  </a:lnTo>
                  <a:lnTo>
                    <a:pt x="112467" y="114906"/>
                  </a:lnTo>
                  <a:lnTo>
                    <a:pt x="110460" y="118533"/>
                  </a:lnTo>
                  <a:lnTo>
                    <a:pt x="111569" y="118505"/>
                  </a:lnTo>
                  <a:lnTo>
                    <a:pt x="114755" y="116038"/>
                  </a:lnTo>
                  <a:lnTo>
                    <a:pt x="121773" y="113171"/>
                  </a:lnTo>
                  <a:lnTo>
                    <a:pt x="131346" y="110035"/>
                  </a:lnTo>
                  <a:lnTo>
                    <a:pt x="142622" y="106722"/>
                  </a:lnTo>
                  <a:lnTo>
                    <a:pt x="155033" y="108183"/>
                  </a:lnTo>
                  <a:lnTo>
                    <a:pt x="168202" y="112828"/>
                  </a:lnTo>
                  <a:lnTo>
                    <a:pt x="181875" y="119595"/>
                  </a:lnTo>
                  <a:lnTo>
                    <a:pt x="192213" y="127777"/>
                  </a:lnTo>
                  <a:lnTo>
                    <a:pt x="200329" y="136902"/>
                  </a:lnTo>
                  <a:lnTo>
                    <a:pt x="206963" y="146656"/>
                  </a:lnTo>
                  <a:lnTo>
                    <a:pt x="211386" y="158052"/>
                  </a:lnTo>
                  <a:lnTo>
                    <a:pt x="214335" y="170544"/>
                  </a:lnTo>
                  <a:lnTo>
                    <a:pt x="216300" y="183766"/>
                  </a:lnTo>
                  <a:lnTo>
                    <a:pt x="217611" y="197475"/>
                  </a:lnTo>
                  <a:lnTo>
                    <a:pt x="218484" y="211508"/>
                  </a:lnTo>
                  <a:lnTo>
                    <a:pt x="219066" y="225757"/>
                  </a:lnTo>
                  <a:lnTo>
                    <a:pt x="217008" y="240151"/>
                  </a:lnTo>
                  <a:lnTo>
                    <a:pt x="213189" y="254641"/>
                  </a:lnTo>
                  <a:lnTo>
                    <a:pt x="208195" y="269195"/>
                  </a:lnTo>
                  <a:lnTo>
                    <a:pt x="202419" y="281344"/>
                  </a:lnTo>
                  <a:lnTo>
                    <a:pt x="196122" y="291891"/>
                  </a:lnTo>
                  <a:lnTo>
                    <a:pt x="189476" y="301369"/>
                  </a:lnTo>
                  <a:lnTo>
                    <a:pt x="181375" y="310135"/>
                  </a:lnTo>
                  <a:lnTo>
                    <a:pt x="172305" y="318426"/>
                  </a:lnTo>
                  <a:lnTo>
                    <a:pt x="162587" y="326400"/>
                  </a:lnTo>
                  <a:lnTo>
                    <a:pt x="152437" y="332940"/>
                  </a:lnTo>
                  <a:lnTo>
                    <a:pt x="142001" y="338523"/>
                  </a:lnTo>
                  <a:lnTo>
                    <a:pt x="131373" y="343469"/>
                  </a:lnTo>
                  <a:lnTo>
                    <a:pt x="120616" y="345543"/>
                  </a:lnTo>
                  <a:lnTo>
                    <a:pt x="109775" y="345702"/>
                  </a:lnTo>
                  <a:lnTo>
                    <a:pt x="98877" y="344584"/>
                  </a:lnTo>
                  <a:lnTo>
                    <a:pt x="89165" y="341392"/>
                  </a:lnTo>
                  <a:lnTo>
                    <a:pt x="80243" y="336817"/>
                  </a:lnTo>
                  <a:lnTo>
                    <a:pt x="71848" y="331320"/>
                  </a:lnTo>
                  <a:lnTo>
                    <a:pt x="66251" y="322761"/>
                  </a:lnTo>
                  <a:lnTo>
                    <a:pt x="62520" y="312161"/>
                  </a:lnTo>
                  <a:lnTo>
                    <a:pt x="55058" y="2762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1950870" y="1706791"/>
            <a:ext cx="281062" cy="165175"/>
            <a:chOff x="1950870" y="1706791"/>
            <a:chExt cx="281062" cy="165175"/>
          </a:xfrm>
        </p:grpSpPr>
        <p:sp>
          <p:nvSpPr>
            <p:cNvPr id="197" name="Freeform 196"/>
            <p:cNvSpPr/>
            <p:nvPr/>
          </p:nvSpPr>
          <p:spPr>
            <a:xfrm>
              <a:off x="1950870" y="1706791"/>
              <a:ext cx="109247" cy="110117"/>
            </a:xfrm>
            <a:custGeom>
              <a:avLst/>
              <a:gdLst/>
              <a:ahLst/>
              <a:cxnLst/>
              <a:rect l="0" t="0" r="0" b="0"/>
              <a:pathLst>
                <a:path w="109247" h="110117">
                  <a:moveTo>
                    <a:pt x="32165" y="0"/>
                  </a:moveTo>
                  <a:lnTo>
                    <a:pt x="16838" y="45980"/>
                  </a:lnTo>
                  <a:lnTo>
                    <a:pt x="12159" y="56347"/>
                  </a:lnTo>
                  <a:lnTo>
                    <a:pt x="6593" y="66929"/>
                  </a:lnTo>
                  <a:lnTo>
                    <a:pt x="435" y="77654"/>
                  </a:lnTo>
                  <a:lnTo>
                    <a:pt x="0" y="86028"/>
                  </a:lnTo>
                  <a:lnTo>
                    <a:pt x="3380" y="92834"/>
                  </a:lnTo>
                  <a:lnTo>
                    <a:pt x="9305" y="98594"/>
                  </a:lnTo>
                  <a:lnTo>
                    <a:pt x="18148" y="102435"/>
                  </a:lnTo>
                  <a:lnTo>
                    <a:pt x="28938" y="104995"/>
                  </a:lnTo>
                  <a:lnTo>
                    <a:pt x="41025" y="106702"/>
                  </a:lnTo>
                  <a:lnTo>
                    <a:pt x="53977" y="107840"/>
                  </a:lnTo>
                  <a:lnTo>
                    <a:pt x="67506" y="108599"/>
                  </a:lnTo>
                  <a:lnTo>
                    <a:pt x="109246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071329" y="1706791"/>
              <a:ext cx="10811" cy="165175"/>
            </a:xfrm>
            <a:custGeom>
              <a:avLst/>
              <a:gdLst/>
              <a:ahLst/>
              <a:cxnLst/>
              <a:rect l="0" t="0" r="0" b="0"/>
              <a:pathLst>
                <a:path w="10811" h="165175">
                  <a:moveTo>
                    <a:pt x="10810" y="0"/>
                  </a:moveTo>
                  <a:lnTo>
                    <a:pt x="4964" y="17537"/>
                  </a:lnTo>
                  <a:lnTo>
                    <a:pt x="3242" y="27597"/>
                  </a:lnTo>
                  <a:lnTo>
                    <a:pt x="2094" y="39198"/>
                  </a:lnTo>
                  <a:lnTo>
                    <a:pt x="1329" y="51826"/>
                  </a:lnTo>
                  <a:lnTo>
                    <a:pt x="479" y="78907"/>
                  </a:lnTo>
                  <a:lnTo>
                    <a:pt x="0" y="121669"/>
                  </a:lnTo>
                  <a:lnTo>
                    <a:pt x="10810" y="165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152876" y="1728815"/>
              <a:ext cx="79056" cy="131439"/>
            </a:xfrm>
            <a:custGeom>
              <a:avLst/>
              <a:gdLst/>
              <a:ahLst/>
              <a:cxnLst/>
              <a:rect l="0" t="0" r="0" b="0"/>
              <a:pathLst>
                <a:path w="79056" h="131439">
                  <a:moveTo>
                    <a:pt x="6344" y="22023"/>
                  </a:moveTo>
                  <a:lnTo>
                    <a:pt x="498" y="45405"/>
                  </a:lnTo>
                  <a:lnTo>
                    <a:pt x="0" y="58411"/>
                  </a:lnTo>
                  <a:lnTo>
                    <a:pt x="891" y="73199"/>
                  </a:lnTo>
                  <a:lnTo>
                    <a:pt x="2709" y="89175"/>
                  </a:lnTo>
                  <a:lnTo>
                    <a:pt x="6367" y="102272"/>
                  </a:lnTo>
                  <a:lnTo>
                    <a:pt x="11254" y="113451"/>
                  </a:lnTo>
                  <a:lnTo>
                    <a:pt x="16958" y="123351"/>
                  </a:lnTo>
                  <a:lnTo>
                    <a:pt x="24431" y="128727"/>
                  </a:lnTo>
                  <a:lnTo>
                    <a:pt x="33084" y="131087"/>
                  </a:lnTo>
                  <a:lnTo>
                    <a:pt x="42523" y="131438"/>
                  </a:lnTo>
                  <a:lnTo>
                    <a:pt x="51263" y="129224"/>
                  </a:lnTo>
                  <a:lnTo>
                    <a:pt x="59537" y="125302"/>
                  </a:lnTo>
                  <a:lnTo>
                    <a:pt x="67499" y="120239"/>
                  </a:lnTo>
                  <a:lnTo>
                    <a:pt x="72808" y="110747"/>
                  </a:lnTo>
                  <a:lnTo>
                    <a:pt x="76347" y="98301"/>
                  </a:lnTo>
                  <a:lnTo>
                    <a:pt x="78706" y="83887"/>
                  </a:lnTo>
                  <a:lnTo>
                    <a:pt x="79055" y="70606"/>
                  </a:lnTo>
                  <a:lnTo>
                    <a:pt x="78065" y="58082"/>
                  </a:lnTo>
                  <a:lnTo>
                    <a:pt x="76181" y="46062"/>
                  </a:lnTo>
                  <a:lnTo>
                    <a:pt x="72478" y="35602"/>
                  </a:lnTo>
                  <a:lnTo>
                    <a:pt x="67562" y="26182"/>
                  </a:lnTo>
                  <a:lnTo>
                    <a:pt x="393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2919017" y="2191300"/>
            <a:ext cx="1186728" cy="539568"/>
            <a:chOff x="2919017" y="2191300"/>
            <a:chExt cx="1186728" cy="539568"/>
          </a:xfrm>
        </p:grpSpPr>
        <p:sp>
          <p:nvSpPr>
            <p:cNvPr id="201" name="Freeform 200"/>
            <p:cNvSpPr/>
            <p:nvPr/>
          </p:nvSpPr>
          <p:spPr>
            <a:xfrm>
              <a:off x="3502670" y="2422543"/>
              <a:ext cx="123226" cy="308325"/>
            </a:xfrm>
            <a:custGeom>
              <a:avLst/>
              <a:gdLst/>
              <a:ahLst/>
              <a:cxnLst/>
              <a:rect l="0" t="0" r="0" b="0"/>
              <a:pathLst>
                <a:path w="123226" h="308325">
                  <a:moveTo>
                    <a:pt x="10972" y="0"/>
                  </a:moveTo>
                  <a:lnTo>
                    <a:pt x="5126" y="23382"/>
                  </a:lnTo>
                  <a:lnTo>
                    <a:pt x="3404" y="37611"/>
                  </a:lnTo>
                  <a:lnTo>
                    <a:pt x="2256" y="54438"/>
                  </a:lnTo>
                  <a:lnTo>
                    <a:pt x="980" y="90264"/>
                  </a:lnTo>
                  <a:lnTo>
                    <a:pt x="162" y="153141"/>
                  </a:lnTo>
                  <a:lnTo>
                    <a:pt x="0" y="212688"/>
                  </a:lnTo>
                  <a:lnTo>
                    <a:pt x="2434" y="227438"/>
                  </a:lnTo>
                  <a:lnTo>
                    <a:pt x="6503" y="242165"/>
                  </a:lnTo>
                  <a:lnTo>
                    <a:pt x="11663" y="256877"/>
                  </a:lnTo>
                  <a:lnTo>
                    <a:pt x="17550" y="269132"/>
                  </a:lnTo>
                  <a:lnTo>
                    <a:pt x="23922" y="279749"/>
                  </a:lnTo>
                  <a:lnTo>
                    <a:pt x="30617" y="289274"/>
                  </a:lnTo>
                  <a:lnTo>
                    <a:pt x="38751" y="294400"/>
                  </a:lnTo>
                  <a:lnTo>
                    <a:pt x="47843" y="296594"/>
                  </a:lnTo>
                  <a:lnTo>
                    <a:pt x="57576" y="296834"/>
                  </a:lnTo>
                  <a:lnTo>
                    <a:pt x="66512" y="292099"/>
                  </a:lnTo>
                  <a:lnTo>
                    <a:pt x="74915" y="284049"/>
                  </a:lnTo>
                  <a:lnTo>
                    <a:pt x="82965" y="273788"/>
                  </a:lnTo>
                  <a:lnTo>
                    <a:pt x="90778" y="262053"/>
                  </a:lnTo>
                  <a:lnTo>
                    <a:pt x="98434" y="249336"/>
                  </a:lnTo>
                  <a:lnTo>
                    <a:pt x="105985" y="235964"/>
                  </a:lnTo>
                  <a:lnTo>
                    <a:pt x="112243" y="222155"/>
                  </a:lnTo>
                  <a:lnTo>
                    <a:pt x="117638" y="208055"/>
                  </a:lnTo>
                  <a:lnTo>
                    <a:pt x="122459" y="193761"/>
                  </a:lnTo>
                  <a:lnTo>
                    <a:pt x="123225" y="181785"/>
                  </a:lnTo>
                  <a:lnTo>
                    <a:pt x="121289" y="171354"/>
                  </a:lnTo>
                  <a:lnTo>
                    <a:pt x="117551" y="161953"/>
                  </a:lnTo>
                  <a:lnTo>
                    <a:pt x="112612" y="158132"/>
                  </a:lnTo>
                  <a:lnTo>
                    <a:pt x="106873" y="158032"/>
                  </a:lnTo>
                  <a:lnTo>
                    <a:pt x="100599" y="160413"/>
                  </a:lnTo>
                  <a:lnTo>
                    <a:pt x="93970" y="164446"/>
                  </a:lnTo>
                  <a:lnTo>
                    <a:pt x="87103" y="169583"/>
                  </a:lnTo>
                  <a:lnTo>
                    <a:pt x="80079" y="175454"/>
                  </a:lnTo>
                  <a:lnTo>
                    <a:pt x="71725" y="185486"/>
                  </a:lnTo>
                  <a:lnTo>
                    <a:pt x="62486" y="198291"/>
                  </a:lnTo>
                  <a:lnTo>
                    <a:pt x="52656" y="212945"/>
                  </a:lnTo>
                  <a:lnTo>
                    <a:pt x="44878" y="227609"/>
                  </a:lnTo>
                  <a:lnTo>
                    <a:pt x="38470" y="242279"/>
                  </a:lnTo>
                  <a:lnTo>
                    <a:pt x="21983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707535" y="2433554"/>
              <a:ext cx="90498" cy="242256"/>
            </a:xfrm>
            <a:custGeom>
              <a:avLst/>
              <a:gdLst/>
              <a:ahLst/>
              <a:cxnLst/>
              <a:rect l="0" t="0" r="0" b="0"/>
              <a:pathLst>
                <a:path w="90498" h="242256">
                  <a:moveTo>
                    <a:pt x="15326" y="0"/>
                  </a:moveTo>
                  <a:lnTo>
                    <a:pt x="9481" y="17537"/>
                  </a:lnTo>
                  <a:lnTo>
                    <a:pt x="6535" y="27597"/>
                  </a:lnTo>
                  <a:lnTo>
                    <a:pt x="0" y="51826"/>
                  </a:lnTo>
                  <a:lnTo>
                    <a:pt x="215" y="62691"/>
                  </a:lnTo>
                  <a:lnTo>
                    <a:pt x="2805" y="72382"/>
                  </a:lnTo>
                  <a:lnTo>
                    <a:pt x="6978" y="81290"/>
                  </a:lnTo>
                  <a:lnTo>
                    <a:pt x="15879" y="87228"/>
                  </a:lnTo>
                  <a:lnTo>
                    <a:pt x="27930" y="91187"/>
                  </a:lnTo>
                  <a:lnTo>
                    <a:pt x="42081" y="93826"/>
                  </a:lnTo>
                  <a:lnTo>
                    <a:pt x="55186" y="99256"/>
                  </a:lnTo>
                  <a:lnTo>
                    <a:pt x="67593" y="106547"/>
                  </a:lnTo>
                  <a:lnTo>
                    <a:pt x="79535" y="115078"/>
                  </a:lnTo>
                  <a:lnTo>
                    <a:pt x="86273" y="125659"/>
                  </a:lnTo>
                  <a:lnTo>
                    <a:pt x="89541" y="137607"/>
                  </a:lnTo>
                  <a:lnTo>
                    <a:pt x="90497" y="150466"/>
                  </a:lnTo>
                  <a:lnTo>
                    <a:pt x="88687" y="163933"/>
                  </a:lnTo>
                  <a:lnTo>
                    <a:pt x="85033" y="177806"/>
                  </a:lnTo>
                  <a:lnTo>
                    <a:pt x="80150" y="191948"/>
                  </a:lnTo>
                  <a:lnTo>
                    <a:pt x="74448" y="203823"/>
                  </a:lnTo>
                  <a:lnTo>
                    <a:pt x="68199" y="214186"/>
                  </a:lnTo>
                  <a:lnTo>
                    <a:pt x="15326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755896" y="2378497"/>
              <a:ext cx="349849" cy="256555"/>
            </a:xfrm>
            <a:custGeom>
              <a:avLst/>
              <a:gdLst/>
              <a:ahLst/>
              <a:cxnLst/>
              <a:rect l="0" t="0" r="0" b="0"/>
              <a:pathLst>
                <a:path w="349849" h="256555">
                  <a:moveTo>
                    <a:pt x="0" y="0"/>
                  </a:moveTo>
                  <a:lnTo>
                    <a:pt x="29229" y="5845"/>
                  </a:lnTo>
                  <a:lnTo>
                    <a:pt x="42732" y="7567"/>
                  </a:lnTo>
                  <a:lnTo>
                    <a:pt x="56629" y="8715"/>
                  </a:lnTo>
                  <a:lnTo>
                    <a:pt x="70787" y="9481"/>
                  </a:lnTo>
                  <a:lnTo>
                    <a:pt x="99570" y="10331"/>
                  </a:lnTo>
                  <a:lnTo>
                    <a:pt x="114097" y="10558"/>
                  </a:lnTo>
                  <a:lnTo>
                    <a:pt x="128675" y="9485"/>
                  </a:lnTo>
                  <a:lnTo>
                    <a:pt x="143288" y="7547"/>
                  </a:lnTo>
                  <a:lnTo>
                    <a:pt x="157924" y="5031"/>
                  </a:lnTo>
                  <a:lnTo>
                    <a:pt x="171352" y="4578"/>
                  </a:lnTo>
                  <a:lnTo>
                    <a:pt x="183975" y="5499"/>
                  </a:lnTo>
                  <a:lnTo>
                    <a:pt x="196060" y="7336"/>
                  </a:lnTo>
                  <a:lnTo>
                    <a:pt x="204118" y="13455"/>
                  </a:lnTo>
                  <a:lnTo>
                    <a:pt x="209489" y="22429"/>
                  </a:lnTo>
                  <a:lnTo>
                    <a:pt x="213070" y="33305"/>
                  </a:lnTo>
                  <a:lnTo>
                    <a:pt x="214233" y="46673"/>
                  </a:lnTo>
                  <a:lnTo>
                    <a:pt x="213786" y="61703"/>
                  </a:lnTo>
                  <a:lnTo>
                    <a:pt x="212264" y="77841"/>
                  </a:lnTo>
                  <a:lnTo>
                    <a:pt x="210025" y="95940"/>
                  </a:lnTo>
                  <a:lnTo>
                    <a:pt x="204276" y="135626"/>
                  </a:lnTo>
                  <a:lnTo>
                    <a:pt x="203477" y="155263"/>
                  </a:lnTo>
                  <a:lnTo>
                    <a:pt x="204168" y="174472"/>
                  </a:lnTo>
                  <a:lnTo>
                    <a:pt x="205852" y="193396"/>
                  </a:lnTo>
                  <a:lnTo>
                    <a:pt x="209422" y="209682"/>
                  </a:lnTo>
                  <a:lnTo>
                    <a:pt x="214248" y="224210"/>
                  </a:lnTo>
                  <a:lnTo>
                    <a:pt x="219913" y="237565"/>
                  </a:lnTo>
                  <a:lnTo>
                    <a:pt x="228584" y="246469"/>
                  </a:lnTo>
                  <a:lnTo>
                    <a:pt x="239258" y="252405"/>
                  </a:lnTo>
                  <a:lnTo>
                    <a:pt x="251269" y="256363"/>
                  </a:lnTo>
                  <a:lnTo>
                    <a:pt x="261723" y="256554"/>
                  </a:lnTo>
                  <a:lnTo>
                    <a:pt x="271139" y="254234"/>
                  </a:lnTo>
                  <a:lnTo>
                    <a:pt x="279863" y="250241"/>
                  </a:lnTo>
                  <a:lnTo>
                    <a:pt x="289350" y="242685"/>
                  </a:lnTo>
                  <a:lnTo>
                    <a:pt x="299346" y="232753"/>
                  </a:lnTo>
                  <a:lnTo>
                    <a:pt x="309679" y="221238"/>
                  </a:lnTo>
                  <a:lnTo>
                    <a:pt x="317792" y="209891"/>
                  </a:lnTo>
                  <a:lnTo>
                    <a:pt x="324424" y="198655"/>
                  </a:lnTo>
                  <a:lnTo>
                    <a:pt x="330069" y="187495"/>
                  </a:lnTo>
                  <a:lnTo>
                    <a:pt x="335055" y="173936"/>
                  </a:lnTo>
                  <a:lnTo>
                    <a:pt x="339604" y="158780"/>
                  </a:lnTo>
                  <a:lnTo>
                    <a:pt x="343859" y="142559"/>
                  </a:lnTo>
                  <a:lnTo>
                    <a:pt x="346696" y="125627"/>
                  </a:lnTo>
                  <a:lnTo>
                    <a:pt x="348587" y="108221"/>
                  </a:lnTo>
                  <a:lnTo>
                    <a:pt x="349848" y="90500"/>
                  </a:lnTo>
                  <a:lnTo>
                    <a:pt x="347019" y="75015"/>
                  </a:lnTo>
                  <a:lnTo>
                    <a:pt x="341461" y="61022"/>
                  </a:lnTo>
                  <a:lnTo>
                    <a:pt x="334086" y="48022"/>
                  </a:lnTo>
                  <a:lnTo>
                    <a:pt x="324275" y="39356"/>
                  </a:lnTo>
                  <a:lnTo>
                    <a:pt x="312840" y="33578"/>
                  </a:lnTo>
                  <a:lnTo>
                    <a:pt x="300323" y="29726"/>
                  </a:lnTo>
                  <a:lnTo>
                    <a:pt x="288308" y="29606"/>
                  </a:lnTo>
                  <a:lnTo>
                    <a:pt x="220231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919017" y="2262037"/>
              <a:ext cx="154163" cy="206505"/>
            </a:xfrm>
            <a:custGeom>
              <a:avLst/>
              <a:gdLst/>
              <a:ahLst/>
              <a:cxnLst/>
              <a:rect l="0" t="0" r="0" b="0"/>
              <a:pathLst>
                <a:path w="154163" h="206505">
                  <a:moveTo>
                    <a:pt x="154162" y="6344"/>
                  </a:moveTo>
                  <a:lnTo>
                    <a:pt x="136625" y="498"/>
                  </a:lnTo>
                  <a:lnTo>
                    <a:pt x="127789" y="0"/>
                  </a:lnTo>
                  <a:lnTo>
                    <a:pt x="118228" y="891"/>
                  </a:lnTo>
                  <a:lnTo>
                    <a:pt x="108183" y="2709"/>
                  </a:lnTo>
                  <a:lnTo>
                    <a:pt x="97816" y="6367"/>
                  </a:lnTo>
                  <a:lnTo>
                    <a:pt x="87234" y="11254"/>
                  </a:lnTo>
                  <a:lnTo>
                    <a:pt x="76509" y="16958"/>
                  </a:lnTo>
                  <a:lnTo>
                    <a:pt x="66911" y="23208"/>
                  </a:lnTo>
                  <a:lnTo>
                    <a:pt x="58067" y="29822"/>
                  </a:lnTo>
                  <a:lnTo>
                    <a:pt x="49723" y="36678"/>
                  </a:lnTo>
                  <a:lnTo>
                    <a:pt x="46607" y="44919"/>
                  </a:lnTo>
                  <a:lnTo>
                    <a:pt x="46977" y="54084"/>
                  </a:lnTo>
                  <a:lnTo>
                    <a:pt x="49671" y="63864"/>
                  </a:lnTo>
                  <a:lnTo>
                    <a:pt x="55137" y="72832"/>
                  </a:lnTo>
                  <a:lnTo>
                    <a:pt x="62452" y="81257"/>
                  </a:lnTo>
                  <a:lnTo>
                    <a:pt x="79144" y="97143"/>
                  </a:lnTo>
                  <a:lnTo>
                    <a:pt x="94719" y="112361"/>
                  </a:lnTo>
                  <a:lnTo>
                    <a:pt x="101075" y="121068"/>
                  </a:lnTo>
                  <a:lnTo>
                    <a:pt x="106536" y="130544"/>
                  </a:lnTo>
                  <a:lnTo>
                    <a:pt x="111400" y="140531"/>
                  </a:lnTo>
                  <a:lnTo>
                    <a:pt x="113419" y="152083"/>
                  </a:lnTo>
                  <a:lnTo>
                    <a:pt x="113542" y="164679"/>
                  </a:lnTo>
                  <a:lnTo>
                    <a:pt x="112400" y="177970"/>
                  </a:lnTo>
                  <a:lnTo>
                    <a:pt x="107968" y="188054"/>
                  </a:lnTo>
                  <a:lnTo>
                    <a:pt x="101343" y="196000"/>
                  </a:lnTo>
                  <a:lnTo>
                    <a:pt x="93256" y="202522"/>
                  </a:lnTo>
                  <a:lnTo>
                    <a:pt x="82970" y="205645"/>
                  </a:lnTo>
                  <a:lnTo>
                    <a:pt x="71219" y="206504"/>
                  </a:lnTo>
                  <a:lnTo>
                    <a:pt x="58491" y="205854"/>
                  </a:lnTo>
                  <a:lnTo>
                    <a:pt x="46335" y="204196"/>
                  </a:lnTo>
                  <a:lnTo>
                    <a:pt x="34561" y="201868"/>
                  </a:lnTo>
                  <a:lnTo>
                    <a:pt x="0" y="1935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986617" y="2191300"/>
              <a:ext cx="20494" cy="363383"/>
            </a:xfrm>
            <a:custGeom>
              <a:avLst/>
              <a:gdLst/>
              <a:ahLst/>
              <a:cxnLst/>
              <a:rect l="0" t="0" r="0" b="0"/>
              <a:pathLst>
                <a:path w="20494" h="363383">
                  <a:moveTo>
                    <a:pt x="9481" y="0"/>
                  </a:moveTo>
                  <a:lnTo>
                    <a:pt x="9481" y="167086"/>
                  </a:lnTo>
                  <a:lnTo>
                    <a:pt x="8258" y="183578"/>
                  </a:lnTo>
                  <a:lnTo>
                    <a:pt x="6219" y="200690"/>
                  </a:lnTo>
                  <a:lnTo>
                    <a:pt x="3636" y="218215"/>
                  </a:lnTo>
                  <a:lnTo>
                    <a:pt x="1914" y="234793"/>
                  </a:lnTo>
                  <a:lnTo>
                    <a:pt x="766" y="250739"/>
                  </a:lnTo>
                  <a:lnTo>
                    <a:pt x="0" y="266263"/>
                  </a:lnTo>
                  <a:lnTo>
                    <a:pt x="714" y="282730"/>
                  </a:lnTo>
                  <a:lnTo>
                    <a:pt x="2413" y="299826"/>
                  </a:lnTo>
                  <a:lnTo>
                    <a:pt x="20493" y="363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062168" y="2268381"/>
              <a:ext cx="22024" cy="242255"/>
            </a:xfrm>
            <a:custGeom>
              <a:avLst/>
              <a:gdLst/>
              <a:ahLst/>
              <a:cxnLst/>
              <a:rect l="0" t="0" r="0" b="0"/>
              <a:pathLst>
                <a:path w="22024" h="242255">
                  <a:moveTo>
                    <a:pt x="0" y="0"/>
                  </a:moveTo>
                  <a:lnTo>
                    <a:pt x="0" y="97805"/>
                  </a:lnTo>
                  <a:lnTo>
                    <a:pt x="1223" y="117814"/>
                  </a:lnTo>
                  <a:lnTo>
                    <a:pt x="3263" y="136048"/>
                  </a:lnTo>
                  <a:lnTo>
                    <a:pt x="5846" y="153097"/>
                  </a:lnTo>
                  <a:lnTo>
                    <a:pt x="11978" y="188355"/>
                  </a:lnTo>
                  <a:lnTo>
                    <a:pt x="22023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7800323" y="1002052"/>
            <a:ext cx="2097109" cy="374394"/>
            <a:chOff x="7800323" y="1002052"/>
            <a:chExt cx="2097109" cy="374394"/>
          </a:xfrm>
        </p:grpSpPr>
        <p:sp>
          <p:nvSpPr>
            <p:cNvPr id="208" name="Freeform 207"/>
            <p:cNvSpPr/>
            <p:nvPr/>
          </p:nvSpPr>
          <p:spPr>
            <a:xfrm>
              <a:off x="7800323" y="1101156"/>
              <a:ext cx="86797" cy="253266"/>
            </a:xfrm>
            <a:custGeom>
              <a:avLst/>
              <a:gdLst/>
              <a:ahLst/>
              <a:cxnLst/>
              <a:rect l="0" t="0" r="0" b="0"/>
              <a:pathLst>
                <a:path w="86797" h="253266">
                  <a:moveTo>
                    <a:pt x="84908" y="0"/>
                  </a:moveTo>
                  <a:lnTo>
                    <a:pt x="73218" y="17537"/>
                  </a:lnTo>
                  <a:lnTo>
                    <a:pt x="67327" y="27596"/>
                  </a:lnTo>
                  <a:lnTo>
                    <a:pt x="60952" y="39197"/>
                  </a:lnTo>
                  <a:lnTo>
                    <a:pt x="54255" y="51825"/>
                  </a:lnTo>
                  <a:lnTo>
                    <a:pt x="48567" y="63914"/>
                  </a:lnTo>
                  <a:lnTo>
                    <a:pt x="43552" y="75644"/>
                  </a:lnTo>
                  <a:lnTo>
                    <a:pt x="38985" y="87134"/>
                  </a:lnTo>
                  <a:lnTo>
                    <a:pt x="33493" y="98465"/>
                  </a:lnTo>
                  <a:lnTo>
                    <a:pt x="27385" y="109689"/>
                  </a:lnTo>
                  <a:lnTo>
                    <a:pt x="20866" y="120843"/>
                  </a:lnTo>
                  <a:lnTo>
                    <a:pt x="14072" y="130726"/>
                  </a:lnTo>
                  <a:lnTo>
                    <a:pt x="7098" y="139761"/>
                  </a:lnTo>
                  <a:lnTo>
                    <a:pt x="0" y="148232"/>
                  </a:lnTo>
                  <a:lnTo>
                    <a:pt x="162" y="152655"/>
                  </a:lnTo>
                  <a:lnTo>
                    <a:pt x="5164" y="154381"/>
                  </a:lnTo>
                  <a:lnTo>
                    <a:pt x="13393" y="154308"/>
                  </a:lnTo>
                  <a:lnTo>
                    <a:pt x="22549" y="155482"/>
                  </a:lnTo>
                  <a:lnTo>
                    <a:pt x="32324" y="157489"/>
                  </a:lnTo>
                  <a:lnTo>
                    <a:pt x="42512" y="160050"/>
                  </a:lnTo>
                  <a:lnTo>
                    <a:pt x="51750" y="164205"/>
                  </a:lnTo>
                  <a:lnTo>
                    <a:pt x="60356" y="169422"/>
                  </a:lnTo>
                  <a:lnTo>
                    <a:pt x="68540" y="175346"/>
                  </a:lnTo>
                  <a:lnTo>
                    <a:pt x="75220" y="182967"/>
                  </a:lnTo>
                  <a:lnTo>
                    <a:pt x="80896" y="191718"/>
                  </a:lnTo>
                  <a:lnTo>
                    <a:pt x="85904" y="201222"/>
                  </a:lnTo>
                  <a:lnTo>
                    <a:pt x="86796" y="210005"/>
                  </a:lnTo>
                  <a:lnTo>
                    <a:pt x="84943" y="218308"/>
                  </a:lnTo>
                  <a:lnTo>
                    <a:pt x="81261" y="226290"/>
                  </a:lnTo>
                  <a:lnTo>
                    <a:pt x="75136" y="232835"/>
                  </a:lnTo>
                  <a:lnTo>
                    <a:pt x="67382" y="238422"/>
                  </a:lnTo>
                  <a:lnTo>
                    <a:pt x="29850" y="2532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7852197" y="1101156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8012047" y="1110729"/>
              <a:ext cx="155122" cy="177956"/>
            </a:xfrm>
            <a:custGeom>
              <a:avLst/>
              <a:gdLst/>
              <a:ahLst/>
              <a:cxnLst/>
              <a:rect l="0" t="0" r="0" b="0"/>
              <a:pathLst>
                <a:path w="155122" h="177956">
                  <a:moveTo>
                    <a:pt x="16335" y="67507"/>
                  </a:moveTo>
                  <a:lnTo>
                    <a:pt x="1008" y="113487"/>
                  </a:lnTo>
                  <a:lnTo>
                    <a:pt x="0" y="123854"/>
                  </a:lnTo>
                  <a:lnTo>
                    <a:pt x="551" y="134436"/>
                  </a:lnTo>
                  <a:lnTo>
                    <a:pt x="2142" y="145161"/>
                  </a:lnTo>
                  <a:lnTo>
                    <a:pt x="6873" y="154758"/>
                  </a:lnTo>
                  <a:lnTo>
                    <a:pt x="13698" y="163603"/>
                  </a:lnTo>
                  <a:lnTo>
                    <a:pt x="21917" y="171947"/>
                  </a:lnTo>
                  <a:lnTo>
                    <a:pt x="31068" y="176286"/>
                  </a:lnTo>
                  <a:lnTo>
                    <a:pt x="40839" y="177955"/>
                  </a:lnTo>
                  <a:lnTo>
                    <a:pt x="51023" y="177845"/>
                  </a:lnTo>
                  <a:lnTo>
                    <a:pt x="60260" y="175324"/>
                  </a:lnTo>
                  <a:lnTo>
                    <a:pt x="68865" y="171196"/>
                  </a:lnTo>
                  <a:lnTo>
                    <a:pt x="77049" y="165998"/>
                  </a:lnTo>
                  <a:lnTo>
                    <a:pt x="84951" y="160085"/>
                  </a:lnTo>
                  <a:lnTo>
                    <a:pt x="92667" y="153696"/>
                  </a:lnTo>
                  <a:lnTo>
                    <a:pt x="100257" y="146989"/>
                  </a:lnTo>
                  <a:lnTo>
                    <a:pt x="115218" y="133013"/>
                  </a:lnTo>
                  <a:lnTo>
                    <a:pt x="122632" y="125860"/>
                  </a:lnTo>
                  <a:lnTo>
                    <a:pt x="130023" y="116197"/>
                  </a:lnTo>
                  <a:lnTo>
                    <a:pt x="137396" y="104861"/>
                  </a:lnTo>
                  <a:lnTo>
                    <a:pt x="144759" y="92410"/>
                  </a:lnTo>
                  <a:lnTo>
                    <a:pt x="149667" y="79215"/>
                  </a:lnTo>
                  <a:lnTo>
                    <a:pt x="152939" y="65525"/>
                  </a:lnTo>
                  <a:lnTo>
                    <a:pt x="155121" y="51503"/>
                  </a:lnTo>
                  <a:lnTo>
                    <a:pt x="154129" y="39709"/>
                  </a:lnTo>
                  <a:lnTo>
                    <a:pt x="151020" y="29399"/>
                  </a:lnTo>
                  <a:lnTo>
                    <a:pt x="146501" y="20079"/>
                  </a:lnTo>
                  <a:lnTo>
                    <a:pt x="139818" y="12642"/>
                  </a:lnTo>
                  <a:lnTo>
                    <a:pt x="131692" y="6460"/>
                  </a:lnTo>
                  <a:lnTo>
                    <a:pt x="122604" y="1116"/>
                  </a:lnTo>
                  <a:lnTo>
                    <a:pt x="112874" y="0"/>
                  </a:lnTo>
                  <a:lnTo>
                    <a:pt x="102718" y="1703"/>
                  </a:lnTo>
                  <a:lnTo>
                    <a:pt x="38358" y="234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8340521" y="1035086"/>
              <a:ext cx="95289" cy="341360"/>
            </a:xfrm>
            <a:custGeom>
              <a:avLst/>
              <a:gdLst/>
              <a:ahLst/>
              <a:cxnLst/>
              <a:rect l="0" t="0" r="0" b="0"/>
              <a:pathLst>
                <a:path w="95289" h="341360">
                  <a:moveTo>
                    <a:pt x="95288" y="0"/>
                  </a:moveTo>
                  <a:lnTo>
                    <a:pt x="83598" y="23383"/>
                  </a:lnTo>
                  <a:lnTo>
                    <a:pt x="77707" y="36388"/>
                  </a:lnTo>
                  <a:lnTo>
                    <a:pt x="64635" y="67152"/>
                  </a:lnTo>
                  <a:lnTo>
                    <a:pt x="43519" y="118865"/>
                  </a:lnTo>
                  <a:lnTo>
                    <a:pt x="37529" y="135525"/>
                  </a:lnTo>
                  <a:lnTo>
                    <a:pt x="32312" y="151525"/>
                  </a:lnTo>
                  <a:lnTo>
                    <a:pt x="27610" y="167086"/>
                  </a:lnTo>
                  <a:lnTo>
                    <a:pt x="22029" y="182354"/>
                  </a:lnTo>
                  <a:lnTo>
                    <a:pt x="15861" y="197427"/>
                  </a:lnTo>
                  <a:lnTo>
                    <a:pt x="9302" y="212370"/>
                  </a:lnTo>
                  <a:lnTo>
                    <a:pt x="4930" y="228449"/>
                  </a:lnTo>
                  <a:lnTo>
                    <a:pt x="2015" y="245286"/>
                  </a:lnTo>
                  <a:lnTo>
                    <a:pt x="72" y="262628"/>
                  </a:lnTo>
                  <a:lnTo>
                    <a:pt x="0" y="277860"/>
                  </a:lnTo>
                  <a:lnTo>
                    <a:pt x="1175" y="291685"/>
                  </a:lnTo>
                  <a:lnTo>
                    <a:pt x="3182" y="304572"/>
                  </a:lnTo>
                  <a:lnTo>
                    <a:pt x="8191" y="314388"/>
                  </a:lnTo>
                  <a:lnTo>
                    <a:pt x="15200" y="322154"/>
                  </a:lnTo>
                  <a:lnTo>
                    <a:pt x="51242" y="34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8534913" y="1079132"/>
              <a:ext cx="44048" cy="198210"/>
            </a:xfrm>
            <a:custGeom>
              <a:avLst/>
              <a:gdLst/>
              <a:ahLst/>
              <a:cxnLst/>
              <a:rect l="0" t="0" r="0" b="0"/>
              <a:pathLst>
                <a:path w="44048" h="198210">
                  <a:moveTo>
                    <a:pt x="44047" y="0"/>
                  </a:moveTo>
                  <a:lnTo>
                    <a:pt x="38201" y="23383"/>
                  </a:lnTo>
                  <a:lnTo>
                    <a:pt x="35256" y="38836"/>
                  </a:lnTo>
                  <a:lnTo>
                    <a:pt x="28720" y="78844"/>
                  </a:lnTo>
                  <a:lnTo>
                    <a:pt x="25265" y="96609"/>
                  </a:lnTo>
                  <a:lnTo>
                    <a:pt x="21738" y="112123"/>
                  </a:lnTo>
                  <a:lnTo>
                    <a:pt x="0" y="1982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8624737" y="1105823"/>
              <a:ext cx="125364" cy="194398"/>
            </a:xfrm>
            <a:custGeom>
              <a:avLst/>
              <a:gdLst/>
              <a:ahLst/>
              <a:cxnLst/>
              <a:rect l="0" t="0" r="0" b="0"/>
              <a:pathLst>
                <a:path w="125364" h="194398">
                  <a:moveTo>
                    <a:pt x="20292" y="6344"/>
                  </a:moveTo>
                  <a:lnTo>
                    <a:pt x="37829" y="499"/>
                  </a:lnTo>
                  <a:lnTo>
                    <a:pt x="49112" y="0"/>
                  </a:lnTo>
                  <a:lnTo>
                    <a:pt x="62752" y="891"/>
                  </a:lnTo>
                  <a:lnTo>
                    <a:pt x="77963" y="2709"/>
                  </a:lnTo>
                  <a:lnTo>
                    <a:pt x="90551" y="6368"/>
                  </a:lnTo>
                  <a:lnTo>
                    <a:pt x="101389" y="11254"/>
                  </a:lnTo>
                  <a:lnTo>
                    <a:pt x="111062" y="16958"/>
                  </a:lnTo>
                  <a:lnTo>
                    <a:pt x="117510" y="26879"/>
                  </a:lnTo>
                  <a:lnTo>
                    <a:pt x="121809" y="39610"/>
                  </a:lnTo>
                  <a:lnTo>
                    <a:pt x="124676" y="54215"/>
                  </a:lnTo>
                  <a:lnTo>
                    <a:pt x="125363" y="70069"/>
                  </a:lnTo>
                  <a:lnTo>
                    <a:pt x="124597" y="86756"/>
                  </a:lnTo>
                  <a:lnTo>
                    <a:pt x="122863" y="103998"/>
                  </a:lnTo>
                  <a:lnTo>
                    <a:pt x="119261" y="117940"/>
                  </a:lnTo>
                  <a:lnTo>
                    <a:pt x="114412" y="129682"/>
                  </a:lnTo>
                  <a:lnTo>
                    <a:pt x="108733" y="139957"/>
                  </a:lnTo>
                  <a:lnTo>
                    <a:pt x="101276" y="150477"/>
                  </a:lnTo>
                  <a:lnTo>
                    <a:pt x="92634" y="161161"/>
                  </a:lnTo>
                  <a:lnTo>
                    <a:pt x="83202" y="171954"/>
                  </a:lnTo>
                  <a:lnTo>
                    <a:pt x="72020" y="180373"/>
                  </a:lnTo>
                  <a:lnTo>
                    <a:pt x="59672" y="187209"/>
                  </a:lnTo>
                  <a:lnTo>
                    <a:pt x="46545" y="192990"/>
                  </a:lnTo>
                  <a:lnTo>
                    <a:pt x="34124" y="194397"/>
                  </a:lnTo>
                  <a:lnTo>
                    <a:pt x="22173" y="192888"/>
                  </a:lnTo>
                  <a:lnTo>
                    <a:pt x="10534" y="189435"/>
                  </a:lnTo>
                  <a:lnTo>
                    <a:pt x="3999" y="183463"/>
                  </a:lnTo>
                  <a:lnTo>
                    <a:pt x="865" y="175810"/>
                  </a:lnTo>
                  <a:lnTo>
                    <a:pt x="0" y="167038"/>
                  </a:lnTo>
                  <a:lnTo>
                    <a:pt x="1870" y="157520"/>
                  </a:lnTo>
                  <a:lnTo>
                    <a:pt x="5564" y="147504"/>
                  </a:lnTo>
                  <a:lnTo>
                    <a:pt x="10473" y="137156"/>
                  </a:lnTo>
                  <a:lnTo>
                    <a:pt x="18640" y="130257"/>
                  </a:lnTo>
                  <a:lnTo>
                    <a:pt x="28978" y="125658"/>
                  </a:lnTo>
                  <a:lnTo>
                    <a:pt x="40765" y="122592"/>
                  </a:lnTo>
                  <a:lnTo>
                    <a:pt x="52293" y="121771"/>
                  </a:lnTo>
                  <a:lnTo>
                    <a:pt x="63649" y="122448"/>
                  </a:lnTo>
                  <a:lnTo>
                    <a:pt x="119396" y="1384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8837914" y="1123179"/>
              <a:ext cx="85284" cy="139570"/>
            </a:xfrm>
            <a:custGeom>
              <a:avLst/>
              <a:gdLst/>
              <a:ahLst/>
              <a:cxnLst/>
              <a:rect l="0" t="0" r="0" b="0"/>
              <a:pathLst>
                <a:path w="85284" h="139570">
                  <a:moveTo>
                    <a:pt x="16335" y="22023"/>
                  </a:moveTo>
                  <a:lnTo>
                    <a:pt x="1008" y="68002"/>
                  </a:lnTo>
                  <a:lnTo>
                    <a:pt x="0" y="79593"/>
                  </a:lnTo>
                  <a:lnTo>
                    <a:pt x="551" y="92214"/>
                  </a:lnTo>
                  <a:lnTo>
                    <a:pt x="2141" y="105522"/>
                  </a:lnTo>
                  <a:lnTo>
                    <a:pt x="5649" y="116841"/>
                  </a:lnTo>
                  <a:lnTo>
                    <a:pt x="10435" y="126834"/>
                  </a:lnTo>
                  <a:lnTo>
                    <a:pt x="16072" y="135943"/>
                  </a:lnTo>
                  <a:lnTo>
                    <a:pt x="22277" y="139569"/>
                  </a:lnTo>
                  <a:lnTo>
                    <a:pt x="28861" y="139539"/>
                  </a:lnTo>
                  <a:lnTo>
                    <a:pt x="35697" y="137072"/>
                  </a:lnTo>
                  <a:lnTo>
                    <a:pt x="43925" y="131757"/>
                  </a:lnTo>
                  <a:lnTo>
                    <a:pt x="53081" y="124543"/>
                  </a:lnTo>
                  <a:lnTo>
                    <a:pt x="62855" y="116063"/>
                  </a:lnTo>
                  <a:lnTo>
                    <a:pt x="70595" y="105516"/>
                  </a:lnTo>
                  <a:lnTo>
                    <a:pt x="76979" y="93591"/>
                  </a:lnTo>
                  <a:lnTo>
                    <a:pt x="82457" y="80746"/>
                  </a:lnTo>
                  <a:lnTo>
                    <a:pt x="84887" y="67289"/>
                  </a:lnTo>
                  <a:lnTo>
                    <a:pt x="85283" y="53424"/>
                  </a:lnTo>
                  <a:lnTo>
                    <a:pt x="603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8953353" y="1002052"/>
              <a:ext cx="84853" cy="308324"/>
            </a:xfrm>
            <a:custGeom>
              <a:avLst/>
              <a:gdLst/>
              <a:ahLst/>
              <a:cxnLst/>
              <a:rect l="0" t="0" r="0" b="0"/>
              <a:pathLst>
                <a:path w="84853" h="308324">
                  <a:moveTo>
                    <a:pt x="0" y="0"/>
                  </a:moveTo>
                  <a:lnTo>
                    <a:pt x="11692" y="11691"/>
                  </a:lnTo>
                  <a:lnTo>
                    <a:pt x="17582" y="18805"/>
                  </a:lnTo>
                  <a:lnTo>
                    <a:pt x="23956" y="27219"/>
                  </a:lnTo>
                  <a:lnTo>
                    <a:pt x="47882" y="59860"/>
                  </a:lnTo>
                  <a:lnTo>
                    <a:pt x="57614" y="72941"/>
                  </a:lnTo>
                  <a:lnTo>
                    <a:pt x="65327" y="85332"/>
                  </a:lnTo>
                  <a:lnTo>
                    <a:pt x="71692" y="97264"/>
                  </a:lnTo>
                  <a:lnTo>
                    <a:pt x="77158" y="108889"/>
                  </a:lnTo>
                  <a:lnTo>
                    <a:pt x="80803" y="123980"/>
                  </a:lnTo>
                  <a:lnTo>
                    <a:pt x="83233" y="141381"/>
                  </a:lnTo>
                  <a:lnTo>
                    <a:pt x="84852" y="160323"/>
                  </a:lnTo>
                  <a:lnTo>
                    <a:pt x="83486" y="177846"/>
                  </a:lnTo>
                  <a:lnTo>
                    <a:pt x="80127" y="194421"/>
                  </a:lnTo>
                  <a:lnTo>
                    <a:pt x="75441" y="210365"/>
                  </a:lnTo>
                  <a:lnTo>
                    <a:pt x="69870" y="223442"/>
                  </a:lnTo>
                  <a:lnTo>
                    <a:pt x="63709" y="234607"/>
                  </a:lnTo>
                  <a:lnTo>
                    <a:pt x="57155" y="244497"/>
                  </a:lnTo>
                  <a:lnTo>
                    <a:pt x="51562" y="254761"/>
                  </a:lnTo>
                  <a:lnTo>
                    <a:pt x="46610" y="265274"/>
                  </a:lnTo>
                  <a:lnTo>
                    <a:pt x="22023" y="3083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9162573" y="1134190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9327746" y="1035086"/>
              <a:ext cx="112805" cy="220232"/>
            </a:xfrm>
            <a:custGeom>
              <a:avLst/>
              <a:gdLst/>
              <a:ahLst/>
              <a:cxnLst/>
              <a:rect l="0" t="0" r="0" b="0"/>
              <a:pathLst>
                <a:path w="112805" h="220232">
                  <a:moveTo>
                    <a:pt x="66069" y="0"/>
                  </a:moveTo>
                  <a:lnTo>
                    <a:pt x="60224" y="23383"/>
                  </a:lnTo>
                  <a:lnTo>
                    <a:pt x="57278" y="33941"/>
                  </a:lnTo>
                  <a:lnTo>
                    <a:pt x="50743" y="55461"/>
                  </a:lnTo>
                  <a:lnTo>
                    <a:pt x="40185" y="88212"/>
                  </a:lnTo>
                  <a:lnTo>
                    <a:pt x="42695" y="95513"/>
                  </a:lnTo>
                  <a:lnTo>
                    <a:pt x="49263" y="100381"/>
                  </a:lnTo>
                  <a:lnTo>
                    <a:pt x="89123" y="114039"/>
                  </a:lnTo>
                  <a:lnTo>
                    <a:pt x="97344" y="120072"/>
                  </a:lnTo>
                  <a:lnTo>
                    <a:pt x="104048" y="127765"/>
                  </a:lnTo>
                  <a:lnTo>
                    <a:pt x="109741" y="136564"/>
                  </a:lnTo>
                  <a:lnTo>
                    <a:pt x="112313" y="146101"/>
                  </a:lnTo>
                  <a:lnTo>
                    <a:pt x="112804" y="156129"/>
                  </a:lnTo>
                  <a:lnTo>
                    <a:pt x="111908" y="166485"/>
                  </a:lnTo>
                  <a:lnTo>
                    <a:pt x="108864" y="175836"/>
                  </a:lnTo>
                  <a:lnTo>
                    <a:pt x="104387" y="184517"/>
                  </a:lnTo>
                  <a:lnTo>
                    <a:pt x="98956" y="192751"/>
                  </a:lnTo>
                  <a:lnTo>
                    <a:pt x="90441" y="199464"/>
                  </a:lnTo>
                  <a:lnTo>
                    <a:pt x="79870" y="205163"/>
                  </a:lnTo>
                  <a:lnTo>
                    <a:pt x="67929" y="210186"/>
                  </a:lnTo>
                  <a:lnTo>
                    <a:pt x="56298" y="214758"/>
                  </a:lnTo>
                  <a:lnTo>
                    <a:pt x="44873" y="219029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9404827" y="1035086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0"/>
                  </a:moveTo>
                  <a:lnTo>
                    <a:pt x="110116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9592477" y="1090144"/>
              <a:ext cx="94201" cy="153528"/>
            </a:xfrm>
            <a:custGeom>
              <a:avLst/>
              <a:gdLst/>
              <a:ahLst/>
              <a:cxnLst/>
              <a:rect l="0" t="0" r="0" b="0"/>
              <a:pathLst>
                <a:path w="94201" h="153528">
                  <a:moveTo>
                    <a:pt x="10558" y="0"/>
                  </a:moveTo>
                  <a:lnTo>
                    <a:pt x="4713" y="17537"/>
                  </a:lnTo>
                  <a:lnTo>
                    <a:pt x="2990" y="30044"/>
                  </a:lnTo>
                  <a:lnTo>
                    <a:pt x="1842" y="45723"/>
                  </a:lnTo>
                  <a:lnTo>
                    <a:pt x="566" y="80273"/>
                  </a:lnTo>
                  <a:lnTo>
                    <a:pt x="0" y="111942"/>
                  </a:lnTo>
                  <a:lnTo>
                    <a:pt x="2296" y="124792"/>
                  </a:lnTo>
                  <a:lnTo>
                    <a:pt x="6273" y="135805"/>
                  </a:lnTo>
                  <a:lnTo>
                    <a:pt x="11372" y="145595"/>
                  </a:lnTo>
                  <a:lnTo>
                    <a:pt x="18442" y="150897"/>
                  </a:lnTo>
                  <a:lnTo>
                    <a:pt x="26826" y="153209"/>
                  </a:lnTo>
                  <a:lnTo>
                    <a:pt x="36085" y="153527"/>
                  </a:lnTo>
                  <a:lnTo>
                    <a:pt x="44706" y="151291"/>
                  </a:lnTo>
                  <a:lnTo>
                    <a:pt x="52899" y="147354"/>
                  </a:lnTo>
                  <a:lnTo>
                    <a:pt x="60808" y="142282"/>
                  </a:lnTo>
                  <a:lnTo>
                    <a:pt x="68528" y="135231"/>
                  </a:lnTo>
                  <a:lnTo>
                    <a:pt x="76122" y="126859"/>
                  </a:lnTo>
                  <a:lnTo>
                    <a:pt x="83632" y="117607"/>
                  </a:lnTo>
                  <a:lnTo>
                    <a:pt x="88638" y="106546"/>
                  </a:lnTo>
                  <a:lnTo>
                    <a:pt x="91976" y="94277"/>
                  </a:lnTo>
                  <a:lnTo>
                    <a:pt x="94200" y="81204"/>
                  </a:lnTo>
                  <a:lnTo>
                    <a:pt x="93237" y="68818"/>
                  </a:lnTo>
                  <a:lnTo>
                    <a:pt x="90147" y="56890"/>
                  </a:lnTo>
                  <a:lnTo>
                    <a:pt x="85641" y="45268"/>
                  </a:lnTo>
                  <a:lnTo>
                    <a:pt x="78965" y="35073"/>
                  </a:lnTo>
                  <a:lnTo>
                    <a:pt x="70845" y="25829"/>
                  </a:lnTo>
                  <a:lnTo>
                    <a:pt x="21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9747715" y="1062013"/>
              <a:ext cx="149717" cy="160550"/>
            </a:xfrm>
            <a:custGeom>
              <a:avLst/>
              <a:gdLst/>
              <a:ahLst/>
              <a:cxnLst/>
              <a:rect l="0" t="0" r="0" b="0"/>
              <a:pathLst>
                <a:path w="149717" h="160550">
                  <a:moveTo>
                    <a:pt x="9482" y="39143"/>
                  </a:moveTo>
                  <a:lnTo>
                    <a:pt x="3637" y="56680"/>
                  </a:lnTo>
                  <a:lnTo>
                    <a:pt x="1914" y="67963"/>
                  </a:lnTo>
                  <a:lnTo>
                    <a:pt x="765" y="81603"/>
                  </a:lnTo>
                  <a:lnTo>
                    <a:pt x="0" y="96814"/>
                  </a:lnTo>
                  <a:lnTo>
                    <a:pt x="713" y="110625"/>
                  </a:lnTo>
                  <a:lnTo>
                    <a:pt x="2413" y="123503"/>
                  </a:lnTo>
                  <a:lnTo>
                    <a:pt x="4769" y="135758"/>
                  </a:lnTo>
                  <a:lnTo>
                    <a:pt x="11235" y="145152"/>
                  </a:lnTo>
                  <a:lnTo>
                    <a:pt x="20438" y="152638"/>
                  </a:lnTo>
                  <a:lnTo>
                    <a:pt x="31468" y="158853"/>
                  </a:lnTo>
                  <a:lnTo>
                    <a:pt x="43716" y="160549"/>
                  </a:lnTo>
                  <a:lnTo>
                    <a:pt x="56774" y="159232"/>
                  </a:lnTo>
                  <a:lnTo>
                    <a:pt x="70374" y="155908"/>
                  </a:lnTo>
                  <a:lnTo>
                    <a:pt x="81888" y="151244"/>
                  </a:lnTo>
                  <a:lnTo>
                    <a:pt x="92010" y="145688"/>
                  </a:lnTo>
                  <a:lnTo>
                    <a:pt x="101206" y="139537"/>
                  </a:lnTo>
                  <a:lnTo>
                    <a:pt x="109784" y="132989"/>
                  </a:lnTo>
                  <a:lnTo>
                    <a:pt x="117949" y="126177"/>
                  </a:lnTo>
                  <a:lnTo>
                    <a:pt x="125839" y="119189"/>
                  </a:lnTo>
                  <a:lnTo>
                    <a:pt x="132323" y="109636"/>
                  </a:lnTo>
                  <a:lnTo>
                    <a:pt x="137869" y="98373"/>
                  </a:lnTo>
                  <a:lnTo>
                    <a:pt x="142790" y="85971"/>
                  </a:lnTo>
                  <a:lnTo>
                    <a:pt x="146071" y="72808"/>
                  </a:lnTo>
                  <a:lnTo>
                    <a:pt x="148258" y="59139"/>
                  </a:lnTo>
                  <a:lnTo>
                    <a:pt x="149716" y="45133"/>
                  </a:lnTo>
                  <a:lnTo>
                    <a:pt x="147017" y="33348"/>
                  </a:lnTo>
                  <a:lnTo>
                    <a:pt x="141548" y="23044"/>
                  </a:lnTo>
                  <a:lnTo>
                    <a:pt x="134231" y="13728"/>
                  </a:lnTo>
                  <a:lnTo>
                    <a:pt x="124459" y="7518"/>
                  </a:lnTo>
                  <a:lnTo>
                    <a:pt x="113050" y="3377"/>
                  </a:lnTo>
                  <a:lnTo>
                    <a:pt x="100551" y="617"/>
                  </a:lnTo>
                  <a:lnTo>
                    <a:pt x="86100" y="0"/>
                  </a:lnTo>
                  <a:lnTo>
                    <a:pt x="70349" y="813"/>
                  </a:lnTo>
                  <a:lnTo>
                    <a:pt x="9482" y="171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7940289" y="1607687"/>
            <a:ext cx="2117631" cy="1112169"/>
            <a:chOff x="7940289" y="1607687"/>
            <a:chExt cx="2117631" cy="1112169"/>
          </a:xfrm>
        </p:grpSpPr>
        <p:sp>
          <p:nvSpPr>
            <p:cNvPr id="222" name="Freeform 221"/>
            <p:cNvSpPr/>
            <p:nvPr/>
          </p:nvSpPr>
          <p:spPr>
            <a:xfrm>
              <a:off x="7940289" y="1673757"/>
              <a:ext cx="77083" cy="363382"/>
            </a:xfrm>
            <a:custGeom>
              <a:avLst/>
              <a:gdLst/>
              <a:ahLst/>
              <a:cxnLst/>
              <a:rect l="0" t="0" r="0" b="0"/>
              <a:pathLst>
                <a:path w="77083" h="363382">
                  <a:moveTo>
                    <a:pt x="77082" y="0"/>
                  </a:moveTo>
                  <a:lnTo>
                    <a:pt x="61755" y="76633"/>
                  </a:lnTo>
                  <a:lnTo>
                    <a:pt x="59522" y="92688"/>
                  </a:lnTo>
                  <a:lnTo>
                    <a:pt x="58035" y="108285"/>
                  </a:lnTo>
                  <a:lnTo>
                    <a:pt x="57043" y="123577"/>
                  </a:lnTo>
                  <a:lnTo>
                    <a:pt x="55157" y="139889"/>
                  </a:lnTo>
                  <a:lnTo>
                    <a:pt x="52677" y="156882"/>
                  </a:lnTo>
                  <a:lnTo>
                    <a:pt x="46659" y="192076"/>
                  </a:lnTo>
                  <a:lnTo>
                    <a:pt x="39906" y="228109"/>
                  </a:lnTo>
                  <a:lnTo>
                    <a:pt x="32826" y="261253"/>
                  </a:lnTo>
                  <a:lnTo>
                    <a:pt x="21962" y="307428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995347" y="1623366"/>
              <a:ext cx="118265" cy="182530"/>
            </a:xfrm>
            <a:custGeom>
              <a:avLst/>
              <a:gdLst/>
              <a:ahLst/>
              <a:cxnLst/>
              <a:rect l="0" t="0" r="0" b="0"/>
              <a:pathLst>
                <a:path w="118265" h="182530">
                  <a:moveTo>
                    <a:pt x="0" y="6344"/>
                  </a:moveTo>
                  <a:lnTo>
                    <a:pt x="17537" y="499"/>
                  </a:lnTo>
                  <a:lnTo>
                    <a:pt x="27597" y="0"/>
                  </a:lnTo>
                  <a:lnTo>
                    <a:pt x="39198" y="892"/>
                  </a:lnTo>
                  <a:lnTo>
                    <a:pt x="51825" y="2709"/>
                  </a:lnTo>
                  <a:lnTo>
                    <a:pt x="63914" y="6368"/>
                  </a:lnTo>
                  <a:lnTo>
                    <a:pt x="75644" y="11254"/>
                  </a:lnTo>
                  <a:lnTo>
                    <a:pt x="87135" y="16959"/>
                  </a:lnTo>
                  <a:lnTo>
                    <a:pt x="97242" y="24432"/>
                  </a:lnTo>
                  <a:lnTo>
                    <a:pt x="106428" y="33085"/>
                  </a:lnTo>
                  <a:lnTo>
                    <a:pt x="114998" y="42524"/>
                  </a:lnTo>
                  <a:lnTo>
                    <a:pt x="118264" y="52487"/>
                  </a:lnTo>
                  <a:lnTo>
                    <a:pt x="117995" y="62800"/>
                  </a:lnTo>
                  <a:lnTo>
                    <a:pt x="115369" y="73346"/>
                  </a:lnTo>
                  <a:lnTo>
                    <a:pt x="109947" y="86494"/>
                  </a:lnTo>
                  <a:lnTo>
                    <a:pt x="102662" y="101376"/>
                  </a:lnTo>
                  <a:lnTo>
                    <a:pt x="94135" y="117416"/>
                  </a:lnTo>
                  <a:lnTo>
                    <a:pt x="84779" y="129332"/>
                  </a:lnTo>
                  <a:lnTo>
                    <a:pt x="74872" y="138500"/>
                  </a:lnTo>
                  <a:lnTo>
                    <a:pt x="54076" y="153173"/>
                  </a:lnTo>
                  <a:lnTo>
                    <a:pt x="11012" y="182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204567" y="1695780"/>
              <a:ext cx="88093" cy="22024"/>
            </a:xfrm>
            <a:custGeom>
              <a:avLst/>
              <a:gdLst/>
              <a:ahLst/>
              <a:cxnLst/>
              <a:rect l="0" t="0" r="0" b="0"/>
              <a:pathLst>
                <a:path w="88093" h="22024">
                  <a:moveTo>
                    <a:pt x="0" y="0"/>
                  </a:moveTo>
                  <a:lnTo>
                    <a:pt x="17537" y="11691"/>
                  </a:lnTo>
                  <a:lnTo>
                    <a:pt x="27597" y="15135"/>
                  </a:lnTo>
                  <a:lnTo>
                    <a:pt x="39198" y="17431"/>
                  </a:lnTo>
                  <a:lnTo>
                    <a:pt x="88092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8281647" y="1794884"/>
              <a:ext cx="77083" cy="22024"/>
            </a:xfrm>
            <a:custGeom>
              <a:avLst/>
              <a:gdLst/>
              <a:ahLst/>
              <a:cxnLst/>
              <a:rect l="0" t="0" r="0" b="0"/>
              <a:pathLst>
                <a:path w="77083" h="22024">
                  <a:moveTo>
                    <a:pt x="0" y="22023"/>
                  </a:moveTo>
                  <a:lnTo>
                    <a:pt x="16313" y="18760"/>
                  </a:lnTo>
                  <a:lnTo>
                    <a:pt x="770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8513530" y="1629710"/>
              <a:ext cx="112893" cy="295998"/>
            </a:xfrm>
            <a:custGeom>
              <a:avLst/>
              <a:gdLst/>
              <a:ahLst/>
              <a:cxnLst/>
              <a:rect l="0" t="0" r="0" b="0"/>
              <a:pathLst>
                <a:path w="112893" h="295998">
                  <a:moveTo>
                    <a:pt x="43407" y="0"/>
                  </a:moveTo>
                  <a:lnTo>
                    <a:pt x="37562" y="17537"/>
                  </a:lnTo>
                  <a:lnTo>
                    <a:pt x="34616" y="27597"/>
                  </a:lnTo>
                  <a:lnTo>
                    <a:pt x="24624" y="63915"/>
                  </a:lnTo>
                  <a:lnTo>
                    <a:pt x="13915" y="99690"/>
                  </a:lnTo>
                  <a:lnTo>
                    <a:pt x="6645" y="126689"/>
                  </a:lnTo>
                  <a:lnTo>
                    <a:pt x="4217" y="144412"/>
                  </a:lnTo>
                  <a:lnTo>
                    <a:pt x="2598" y="164791"/>
                  </a:lnTo>
                  <a:lnTo>
                    <a:pt x="1519" y="186942"/>
                  </a:lnTo>
                  <a:lnTo>
                    <a:pt x="320" y="227867"/>
                  </a:lnTo>
                  <a:lnTo>
                    <a:pt x="0" y="247345"/>
                  </a:lnTo>
                  <a:lnTo>
                    <a:pt x="2234" y="262777"/>
                  </a:lnTo>
                  <a:lnTo>
                    <a:pt x="6170" y="275513"/>
                  </a:lnTo>
                  <a:lnTo>
                    <a:pt x="11241" y="286450"/>
                  </a:lnTo>
                  <a:lnTo>
                    <a:pt x="19516" y="292518"/>
                  </a:lnTo>
                  <a:lnTo>
                    <a:pt x="29926" y="295340"/>
                  </a:lnTo>
                  <a:lnTo>
                    <a:pt x="41761" y="295997"/>
                  </a:lnTo>
                  <a:lnTo>
                    <a:pt x="52098" y="293989"/>
                  </a:lnTo>
                  <a:lnTo>
                    <a:pt x="61435" y="290203"/>
                  </a:lnTo>
                  <a:lnTo>
                    <a:pt x="70108" y="285232"/>
                  </a:lnTo>
                  <a:lnTo>
                    <a:pt x="78337" y="277024"/>
                  </a:lnTo>
                  <a:lnTo>
                    <a:pt x="86269" y="266657"/>
                  </a:lnTo>
                  <a:lnTo>
                    <a:pt x="94005" y="254853"/>
                  </a:lnTo>
                  <a:lnTo>
                    <a:pt x="100386" y="242089"/>
                  </a:lnTo>
                  <a:lnTo>
                    <a:pt x="105863" y="228686"/>
                  </a:lnTo>
                  <a:lnTo>
                    <a:pt x="110738" y="214856"/>
                  </a:lnTo>
                  <a:lnTo>
                    <a:pt x="112764" y="201966"/>
                  </a:lnTo>
                  <a:lnTo>
                    <a:pt x="112892" y="189702"/>
                  </a:lnTo>
                  <a:lnTo>
                    <a:pt x="111753" y="177855"/>
                  </a:lnTo>
                  <a:lnTo>
                    <a:pt x="108547" y="172405"/>
                  </a:lnTo>
                  <a:lnTo>
                    <a:pt x="103962" y="171218"/>
                  </a:lnTo>
                  <a:lnTo>
                    <a:pt x="98459" y="172874"/>
                  </a:lnTo>
                  <a:lnTo>
                    <a:pt x="92343" y="177648"/>
                  </a:lnTo>
                  <a:lnTo>
                    <a:pt x="85819" y="184502"/>
                  </a:lnTo>
                  <a:lnTo>
                    <a:pt x="79023" y="192741"/>
                  </a:lnTo>
                  <a:lnTo>
                    <a:pt x="73269" y="201905"/>
                  </a:lnTo>
                  <a:lnTo>
                    <a:pt x="68208" y="211684"/>
                  </a:lnTo>
                  <a:lnTo>
                    <a:pt x="63612" y="221874"/>
                  </a:lnTo>
                  <a:lnTo>
                    <a:pt x="59324" y="232338"/>
                  </a:lnTo>
                  <a:lnTo>
                    <a:pt x="55242" y="242985"/>
                  </a:lnTo>
                  <a:lnTo>
                    <a:pt x="43407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706380" y="1703206"/>
              <a:ext cx="112548" cy="203135"/>
            </a:xfrm>
            <a:custGeom>
              <a:avLst/>
              <a:gdLst/>
              <a:ahLst/>
              <a:cxnLst/>
              <a:rect l="0" t="0" r="0" b="0"/>
              <a:pathLst>
                <a:path w="112548" h="203135">
                  <a:moveTo>
                    <a:pt x="37753" y="47632"/>
                  </a:moveTo>
                  <a:lnTo>
                    <a:pt x="26062" y="65169"/>
                  </a:lnTo>
                  <a:lnTo>
                    <a:pt x="21395" y="75229"/>
                  </a:lnTo>
                  <a:lnTo>
                    <a:pt x="17059" y="86829"/>
                  </a:lnTo>
                  <a:lnTo>
                    <a:pt x="1310" y="134766"/>
                  </a:lnTo>
                  <a:lnTo>
                    <a:pt x="0" y="148544"/>
                  </a:lnTo>
                  <a:lnTo>
                    <a:pt x="349" y="163847"/>
                  </a:lnTo>
                  <a:lnTo>
                    <a:pt x="1806" y="180166"/>
                  </a:lnTo>
                  <a:lnTo>
                    <a:pt x="7671" y="191046"/>
                  </a:lnTo>
                  <a:lnTo>
                    <a:pt x="16475" y="198299"/>
                  </a:lnTo>
                  <a:lnTo>
                    <a:pt x="27238" y="203134"/>
                  </a:lnTo>
                  <a:lnTo>
                    <a:pt x="38084" y="202687"/>
                  </a:lnTo>
                  <a:lnTo>
                    <a:pt x="48985" y="198719"/>
                  </a:lnTo>
                  <a:lnTo>
                    <a:pt x="59923" y="192403"/>
                  </a:lnTo>
                  <a:lnTo>
                    <a:pt x="68439" y="184521"/>
                  </a:lnTo>
                  <a:lnTo>
                    <a:pt x="75339" y="175597"/>
                  </a:lnTo>
                  <a:lnTo>
                    <a:pt x="81163" y="165977"/>
                  </a:lnTo>
                  <a:lnTo>
                    <a:pt x="86270" y="155892"/>
                  </a:lnTo>
                  <a:lnTo>
                    <a:pt x="90896" y="145499"/>
                  </a:lnTo>
                  <a:lnTo>
                    <a:pt x="95206" y="134900"/>
                  </a:lnTo>
                  <a:lnTo>
                    <a:pt x="99301" y="124163"/>
                  </a:lnTo>
                  <a:lnTo>
                    <a:pt x="107115" y="102445"/>
                  </a:lnTo>
                  <a:lnTo>
                    <a:pt x="109688" y="89068"/>
                  </a:lnTo>
                  <a:lnTo>
                    <a:pt x="111404" y="74032"/>
                  </a:lnTo>
                  <a:lnTo>
                    <a:pt x="112547" y="57891"/>
                  </a:lnTo>
                  <a:lnTo>
                    <a:pt x="112086" y="43460"/>
                  </a:lnTo>
                  <a:lnTo>
                    <a:pt x="110555" y="30168"/>
                  </a:lnTo>
                  <a:lnTo>
                    <a:pt x="108311" y="17637"/>
                  </a:lnTo>
                  <a:lnTo>
                    <a:pt x="101921" y="9283"/>
                  </a:lnTo>
                  <a:lnTo>
                    <a:pt x="92767" y="3713"/>
                  </a:lnTo>
                  <a:lnTo>
                    <a:pt x="81770" y="0"/>
                  </a:lnTo>
                  <a:lnTo>
                    <a:pt x="70768" y="1195"/>
                  </a:lnTo>
                  <a:lnTo>
                    <a:pt x="59763" y="5662"/>
                  </a:lnTo>
                  <a:lnTo>
                    <a:pt x="26741" y="25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887283" y="1689014"/>
              <a:ext cx="118695" cy="202131"/>
            </a:xfrm>
            <a:custGeom>
              <a:avLst/>
              <a:gdLst/>
              <a:ahLst/>
              <a:cxnLst/>
              <a:rect l="0" t="0" r="0" b="0"/>
              <a:pathLst>
                <a:path w="118695" h="202131">
                  <a:moveTo>
                    <a:pt x="44047" y="28789"/>
                  </a:moveTo>
                  <a:lnTo>
                    <a:pt x="32356" y="52171"/>
                  </a:lnTo>
                  <a:lnTo>
                    <a:pt x="27689" y="63954"/>
                  </a:lnTo>
                  <a:lnTo>
                    <a:pt x="23353" y="76702"/>
                  </a:lnTo>
                  <a:lnTo>
                    <a:pt x="19240" y="90095"/>
                  </a:lnTo>
                  <a:lnTo>
                    <a:pt x="16497" y="106365"/>
                  </a:lnTo>
                  <a:lnTo>
                    <a:pt x="14669" y="124553"/>
                  </a:lnTo>
                  <a:lnTo>
                    <a:pt x="13450" y="144019"/>
                  </a:lnTo>
                  <a:lnTo>
                    <a:pt x="15085" y="160667"/>
                  </a:lnTo>
                  <a:lnTo>
                    <a:pt x="18621" y="175436"/>
                  </a:lnTo>
                  <a:lnTo>
                    <a:pt x="23426" y="188952"/>
                  </a:lnTo>
                  <a:lnTo>
                    <a:pt x="31523" y="196740"/>
                  </a:lnTo>
                  <a:lnTo>
                    <a:pt x="41816" y="200708"/>
                  </a:lnTo>
                  <a:lnTo>
                    <a:pt x="53571" y="202130"/>
                  </a:lnTo>
                  <a:lnTo>
                    <a:pt x="63855" y="198184"/>
                  </a:lnTo>
                  <a:lnTo>
                    <a:pt x="73158" y="190659"/>
                  </a:lnTo>
                  <a:lnTo>
                    <a:pt x="81807" y="180749"/>
                  </a:lnTo>
                  <a:lnTo>
                    <a:pt x="88797" y="170471"/>
                  </a:lnTo>
                  <a:lnTo>
                    <a:pt x="94679" y="159949"/>
                  </a:lnTo>
                  <a:lnTo>
                    <a:pt x="99825" y="149264"/>
                  </a:lnTo>
                  <a:lnTo>
                    <a:pt x="104479" y="138470"/>
                  </a:lnTo>
                  <a:lnTo>
                    <a:pt x="108805" y="127603"/>
                  </a:lnTo>
                  <a:lnTo>
                    <a:pt x="112912" y="116688"/>
                  </a:lnTo>
                  <a:lnTo>
                    <a:pt x="115651" y="102071"/>
                  </a:lnTo>
                  <a:lnTo>
                    <a:pt x="117477" y="84984"/>
                  </a:lnTo>
                  <a:lnTo>
                    <a:pt x="118694" y="66253"/>
                  </a:lnTo>
                  <a:lnTo>
                    <a:pt x="118282" y="48871"/>
                  </a:lnTo>
                  <a:lnTo>
                    <a:pt x="116784" y="32389"/>
                  </a:lnTo>
                  <a:lnTo>
                    <a:pt x="114561" y="16507"/>
                  </a:lnTo>
                  <a:lnTo>
                    <a:pt x="108185" y="7142"/>
                  </a:lnTo>
                  <a:lnTo>
                    <a:pt x="99041" y="2123"/>
                  </a:lnTo>
                  <a:lnTo>
                    <a:pt x="88050" y="0"/>
                  </a:lnTo>
                  <a:lnTo>
                    <a:pt x="77053" y="2255"/>
                  </a:lnTo>
                  <a:lnTo>
                    <a:pt x="66051" y="7429"/>
                  </a:lnTo>
                  <a:lnTo>
                    <a:pt x="55046" y="14549"/>
                  </a:lnTo>
                  <a:lnTo>
                    <a:pt x="45262" y="21743"/>
                  </a:lnTo>
                  <a:lnTo>
                    <a:pt x="36293" y="28985"/>
                  </a:lnTo>
                  <a:lnTo>
                    <a:pt x="0" y="72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9052457" y="1658709"/>
              <a:ext cx="129801" cy="212010"/>
            </a:xfrm>
            <a:custGeom>
              <a:avLst/>
              <a:gdLst/>
              <a:ahLst/>
              <a:cxnLst/>
              <a:rect l="0" t="0" r="0" b="0"/>
              <a:pathLst>
                <a:path w="129801" h="212010">
                  <a:moveTo>
                    <a:pt x="44046" y="81117"/>
                  </a:moveTo>
                  <a:lnTo>
                    <a:pt x="32355" y="104500"/>
                  </a:lnTo>
                  <a:lnTo>
                    <a:pt x="27687" y="115058"/>
                  </a:lnTo>
                  <a:lnTo>
                    <a:pt x="23352" y="125768"/>
                  </a:lnTo>
                  <a:lnTo>
                    <a:pt x="19239" y="136578"/>
                  </a:lnTo>
                  <a:lnTo>
                    <a:pt x="16497" y="149902"/>
                  </a:lnTo>
                  <a:lnTo>
                    <a:pt x="14669" y="164902"/>
                  </a:lnTo>
                  <a:lnTo>
                    <a:pt x="13450" y="181020"/>
                  </a:lnTo>
                  <a:lnTo>
                    <a:pt x="16308" y="192989"/>
                  </a:lnTo>
                  <a:lnTo>
                    <a:pt x="21883" y="202192"/>
                  </a:lnTo>
                  <a:lnTo>
                    <a:pt x="29271" y="209550"/>
                  </a:lnTo>
                  <a:lnTo>
                    <a:pt x="37867" y="212009"/>
                  </a:lnTo>
                  <a:lnTo>
                    <a:pt x="47268" y="211201"/>
                  </a:lnTo>
                  <a:lnTo>
                    <a:pt x="57205" y="208215"/>
                  </a:lnTo>
                  <a:lnTo>
                    <a:pt x="65054" y="202555"/>
                  </a:lnTo>
                  <a:lnTo>
                    <a:pt x="71510" y="195110"/>
                  </a:lnTo>
                  <a:lnTo>
                    <a:pt x="96509" y="156789"/>
                  </a:lnTo>
                  <a:lnTo>
                    <a:pt x="102267" y="146247"/>
                  </a:lnTo>
                  <a:lnTo>
                    <a:pt x="107331" y="135549"/>
                  </a:lnTo>
                  <a:lnTo>
                    <a:pt x="111930" y="124746"/>
                  </a:lnTo>
                  <a:lnTo>
                    <a:pt x="116219" y="113873"/>
                  </a:lnTo>
                  <a:lnTo>
                    <a:pt x="124247" y="92005"/>
                  </a:lnTo>
                  <a:lnTo>
                    <a:pt x="126878" y="79811"/>
                  </a:lnTo>
                  <a:lnTo>
                    <a:pt x="128631" y="66788"/>
                  </a:lnTo>
                  <a:lnTo>
                    <a:pt x="129800" y="53212"/>
                  </a:lnTo>
                  <a:lnTo>
                    <a:pt x="129356" y="40490"/>
                  </a:lnTo>
                  <a:lnTo>
                    <a:pt x="127836" y="28339"/>
                  </a:lnTo>
                  <a:lnTo>
                    <a:pt x="125600" y="16568"/>
                  </a:lnTo>
                  <a:lnTo>
                    <a:pt x="119215" y="8720"/>
                  </a:lnTo>
                  <a:lnTo>
                    <a:pt x="110064" y="3488"/>
                  </a:lnTo>
                  <a:lnTo>
                    <a:pt x="99070" y="0"/>
                  </a:lnTo>
                  <a:lnTo>
                    <a:pt x="86846" y="122"/>
                  </a:lnTo>
                  <a:lnTo>
                    <a:pt x="73803" y="2650"/>
                  </a:lnTo>
                  <a:lnTo>
                    <a:pt x="60213" y="6783"/>
                  </a:lnTo>
                  <a:lnTo>
                    <a:pt x="48707" y="13208"/>
                  </a:lnTo>
                  <a:lnTo>
                    <a:pt x="38588" y="21162"/>
                  </a:lnTo>
                  <a:lnTo>
                    <a:pt x="12657" y="46632"/>
                  </a:lnTo>
                  <a:lnTo>
                    <a:pt x="0" y="811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9327746" y="1761849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23383" y="5846"/>
                  </a:lnTo>
                  <a:lnTo>
                    <a:pt x="35165" y="7568"/>
                  </a:lnTo>
                  <a:lnTo>
                    <a:pt x="47914" y="8716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9536165" y="1640722"/>
              <a:ext cx="153011" cy="253267"/>
            </a:xfrm>
            <a:custGeom>
              <a:avLst/>
              <a:gdLst/>
              <a:ahLst/>
              <a:cxnLst/>
              <a:rect l="0" t="0" r="0" b="0"/>
              <a:pathLst>
                <a:path w="153011" h="253267">
                  <a:moveTo>
                    <a:pt x="44847" y="0"/>
                  </a:moveTo>
                  <a:lnTo>
                    <a:pt x="39001" y="17537"/>
                  </a:lnTo>
                  <a:lnTo>
                    <a:pt x="33609" y="27597"/>
                  </a:lnTo>
                  <a:lnTo>
                    <a:pt x="26343" y="39197"/>
                  </a:lnTo>
                  <a:lnTo>
                    <a:pt x="17829" y="51825"/>
                  </a:lnTo>
                  <a:lnTo>
                    <a:pt x="10929" y="65138"/>
                  </a:lnTo>
                  <a:lnTo>
                    <a:pt x="5106" y="78907"/>
                  </a:lnTo>
                  <a:lnTo>
                    <a:pt x="0" y="92980"/>
                  </a:lnTo>
                  <a:lnTo>
                    <a:pt x="2714" y="101139"/>
                  </a:lnTo>
                  <a:lnTo>
                    <a:pt x="10641" y="105355"/>
                  </a:lnTo>
                  <a:lnTo>
                    <a:pt x="22043" y="106942"/>
                  </a:lnTo>
                  <a:lnTo>
                    <a:pt x="34538" y="106776"/>
                  </a:lnTo>
                  <a:lnTo>
                    <a:pt x="47762" y="105442"/>
                  </a:lnTo>
                  <a:lnTo>
                    <a:pt x="61472" y="103330"/>
                  </a:lnTo>
                  <a:lnTo>
                    <a:pt x="75507" y="101921"/>
                  </a:lnTo>
                  <a:lnTo>
                    <a:pt x="89756" y="100982"/>
                  </a:lnTo>
                  <a:lnTo>
                    <a:pt x="104151" y="100356"/>
                  </a:lnTo>
                  <a:lnTo>
                    <a:pt x="117417" y="102386"/>
                  </a:lnTo>
                  <a:lnTo>
                    <a:pt x="129933" y="106186"/>
                  </a:lnTo>
                  <a:lnTo>
                    <a:pt x="141947" y="111166"/>
                  </a:lnTo>
                  <a:lnTo>
                    <a:pt x="148732" y="119381"/>
                  </a:lnTo>
                  <a:lnTo>
                    <a:pt x="152033" y="129751"/>
                  </a:lnTo>
                  <a:lnTo>
                    <a:pt x="153010" y="141558"/>
                  </a:lnTo>
                  <a:lnTo>
                    <a:pt x="149990" y="154324"/>
                  </a:lnTo>
                  <a:lnTo>
                    <a:pt x="144307" y="167729"/>
                  </a:lnTo>
                  <a:lnTo>
                    <a:pt x="136847" y="181559"/>
                  </a:lnTo>
                  <a:lnTo>
                    <a:pt x="129427" y="193226"/>
                  </a:lnTo>
                  <a:lnTo>
                    <a:pt x="122033" y="203452"/>
                  </a:lnTo>
                  <a:lnTo>
                    <a:pt x="114657" y="212715"/>
                  </a:lnTo>
                  <a:lnTo>
                    <a:pt x="106069" y="220115"/>
                  </a:lnTo>
                  <a:lnTo>
                    <a:pt x="96674" y="226271"/>
                  </a:lnTo>
                  <a:lnTo>
                    <a:pt x="86739" y="231599"/>
                  </a:lnTo>
                  <a:lnTo>
                    <a:pt x="76445" y="236374"/>
                  </a:lnTo>
                  <a:lnTo>
                    <a:pt x="65913" y="240781"/>
                  </a:lnTo>
                  <a:lnTo>
                    <a:pt x="33836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9603035" y="1607687"/>
              <a:ext cx="303157" cy="241376"/>
            </a:xfrm>
            <a:custGeom>
              <a:avLst/>
              <a:gdLst/>
              <a:ahLst/>
              <a:cxnLst/>
              <a:rect l="0" t="0" r="0" b="0"/>
              <a:pathLst>
                <a:path w="303157" h="241376">
                  <a:moveTo>
                    <a:pt x="0" y="0"/>
                  </a:moveTo>
                  <a:lnTo>
                    <a:pt x="29228" y="5846"/>
                  </a:lnTo>
                  <a:lnTo>
                    <a:pt x="43956" y="7568"/>
                  </a:lnTo>
                  <a:lnTo>
                    <a:pt x="59892" y="8716"/>
                  </a:lnTo>
                  <a:lnTo>
                    <a:pt x="76633" y="9481"/>
                  </a:lnTo>
                  <a:lnTo>
                    <a:pt x="92688" y="11215"/>
                  </a:lnTo>
                  <a:lnTo>
                    <a:pt x="108285" y="13594"/>
                  </a:lnTo>
                  <a:lnTo>
                    <a:pt x="123577" y="16404"/>
                  </a:lnTo>
                  <a:lnTo>
                    <a:pt x="138666" y="18277"/>
                  </a:lnTo>
                  <a:lnTo>
                    <a:pt x="153619" y="19526"/>
                  </a:lnTo>
                  <a:lnTo>
                    <a:pt x="168483" y="20358"/>
                  </a:lnTo>
                  <a:lnTo>
                    <a:pt x="198048" y="21284"/>
                  </a:lnTo>
                  <a:lnTo>
                    <a:pt x="212783" y="21530"/>
                  </a:lnTo>
                  <a:lnTo>
                    <a:pt x="222607" y="26589"/>
                  </a:lnTo>
                  <a:lnTo>
                    <a:pt x="229156" y="34855"/>
                  </a:lnTo>
                  <a:lnTo>
                    <a:pt x="233522" y="45260"/>
                  </a:lnTo>
                  <a:lnTo>
                    <a:pt x="233986" y="57091"/>
                  </a:lnTo>
                  <a:lnTo>
                    <a:pt x="231848" y="69872"/>
                  </a:lnTo>
                  <a:lnTo>
                    <a:pt x="224171" y="95900"/>
                  </a:lnTo>
                  <a:lnTo>
                    <a:pt x="216681" y="119704"/>
                  </a:lnTo>
                  <a:lnTo>
                    <a:pt x="211746" y="133637"/>
                  </a:lnTo>
                  <a:lnTo>
                    <a:pt x="199739" y="165432"/>
                  </a:lnTo>
                  <a:lnTo>
                    <a:pt x="195558" y="181251"/>
                  </a:lnTo>
                  <a:lnTo>
                    <a:pt x="192770" y="196692"/>
                  </a:lnTo>
                  <a:lnTo>
                    <a:pt x="190912" y="211880"/>
                  </a:lnTo>
                  <a:lnTo>
                    <a:pt x="194568" y="223228"/>
                  </a:lnTo>
                  <a:lnTo>
                    <a:pt x="201899" y="232017"/>
                  </a:lnTo>
                  <a:lnTo>
                    <a:pt x="211680" y="239100"/>
                  </a:lnTo>
                  <a:lnTo>
                    <a:pt x="221871" y="241375"/>
                  </a:lnTo>
                  <a:lnTo>
                    <a:pt x="232336" y="240445"/>
                  </a:lnTo>
                  <a:lnTo>
                    <a:pt x="242983" y="237378"/>
                  </a:lnTo>
                  <a:lnTo>
                    <a:pt x="253752" y="231662"/>
                  </a:lnTo>
                  <a:lnTo>
                    <a:pt x="264601" y="224181"/>
                  </a:lnTo>
                  <a:lnTo>
                    <a:pt x="275505" y="215524"/>
                  </a:lnTo>
                  <a:lnTo>
                    <a:pt x="283997" y="203634"/>
                  </a:lnTo>
                  <a:lnTo>
                    <a:pt x="290882" y="189591"/>
                  </a:lnTo>
                  <a:lnTo>
                    <a:pt x="296696" y="174111"/>
                  </a:lnTo>
                  <a:lnTo>
                    <a:pt x="300572" y="158897"/>
                  </a:lnTo>
                  <a:lnTo>
                    <a:pt x="303156" y="143860"/>
                  </a:lnTo>
                  <a:lnTo>
                    <a:pt x="297312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9934912" y="1640703"/>
              <a:ext cx="123008" cy="163616"/>
            </a:xfrm>
            <a:custGeom>
              <a:avLst/>
              <a:gdLst/>
              <a:ahLst/>
              <a:cxnLst/>
              <a:rect l="0" t="0" r="0" b="0"/>
              <a:pathLst>
                <a:path w="123008" h="163616">
                  <a:moveTo>
                    <a:pt x="9481" y="22042"/>
                  </a:moveTo>
                  <a:lnTo>
                    <a:pt x="3636" y="39579"/>
                  </a:lnTo>
                  <a:lnTo>
                    <a:pt x="1914" y="50863"/>
                  </a:lnTo>
                  <a:lnTo>
                    <a:pt x="766" y="64502"/>
                  </a:lnTo>
                  <a:lnTo>
                    <a:pt x="0" y="79713"/>
                  </a:lnTo>
                  <a:lnTo>
                    <a:pt x="714" y="93524"/>
                  </a:lnTo>
                  <a:lnTo>
                    <a:pt x="2413" y="106402"/>
                  </a:lnTo>
                  <a:lnTo>
                    <a:pt x="4768" y="118658"/>
                  </a:lnTo>
                  <a:lnTo>
                    <a:pt x="8787" y="130499"/>
                  </a:lnTo>
                  <a:lnTo>
                    <a:pt x="13912" y="142063"/>
                  </a:lnTo>
                  <a:lnTo>
                    <a:pt x="19776" y="153444"/>
                  </a:lnTo>
                  <a:lnTo>
                    <a:pt x="28580" y="159807"/>
                  </a:lnTo>
                  <a:lnTo>
                    <a:pt x="39343" y="162826"/>
                  </a:lnTo>
                  <a:lnTo>
                    <a:pt x="51412" y="163615"/>
                  </a:lnTo>
                  <a:lnTo>
                    <a:pt x="61905" y="160470"/>
                  </a:lnTo>
                  <a:lnTo>
                    <a:pt x="71348" y="154703"/>
                  </a:lnTo>
                  <a:lnTo>
                    <a:pt x="80090" y="147188"/>
                  </a:lnTo>
                  <a:lnTo>
                    <a:pt x="88365" y="137284"/>
                  </a:lnTo>
                  <a:lnTo>
                    <a:pt x="96329" y="125787"/>
                  </a:lnTo>
                  <a:lnTo>
                    <a:pt x="104085" y="113229"/>
                  </a:lnTo>
                  <a:lnTo>
                    <a:pt x="110479" y="99962"/>
                  </a:lnTo>
                  <a:lnTo>
                    <a:pt x="115965" y="86224"/>
                  </a:lnTo>
                  <a:lnTo>
                    <a:pt x="120847" y="72171"/>
                  </a:lnTo>
                  <a:lnTo>
                    <a:pt x="122877" y="59132"/>
                  </a:lnTo>
                  <a:lnTo>
                    <a:pt x="123007" y="46769"/>
                  </a:lnTo>
                  <a:lnTo>
                    <a:pt x="121871" y="34856"/>
                  </a:lnTo>
                  <a:lnTo>
                    <a:pt x="116219" y="24467"/>
                  </a:lnTo>
                  <a:lnTo>
                    <a:pt x="107557" y="15094"/>
                  </a:lnTo>
                  <a:lnTo>
                    <a:pt x="96888" y="6399"/>
                  </a:lnTo>
                  <a:lnTo>
                    <a:pt x="86105" y="1825"/>
                  </a:lnTo>
                  <a:lnTo>
                    <a:pt x="75245" y="0"/>
                  </a:lnTo>
                  <a:lnTo>
                    <a:pt x="42516" y="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8380752" y="2180289"/>
              <a:ext cx="22012" cy="539567"/>
            </a:xfrm>
            <a:custGeom>
              <a:avLst/>
              <a:gdLst/>
              <a:ahLst/>
              <a:cxnLst/>
              <a:rect l="0" t="0" r="0" b="0"/>
              <a:pathLst>
                <a:path w="22012" h="539567">
                  <a:moveTo>
                    <a:pt x="11011" y="0"/>
                  </a:moveTo>
                  <a:lnTo>
                    <a:pt x="11011" y="82478"/>
                  </a:lnTo>
                  <a:lnTo>
                    <a:pt x="12234" y="102702"/>
                  </a:lnTo>
                  <a:lnTo>
                    <a:pt x="14273" y="123526"/>
                  </a:lnTo>
                  <a:lnTo>
                    <a:pt x="16857" y="144749"/>
                  </a:lnTo>
                  <a:lnTo>
                    <a:pt x="18579" y="166239"/>
                  </a:lnTo>
                  <a:lnTo>
                    <a:pt x="19727" y="187907"/>
                  </a:lnTo>
                  <a:lnTo>
                    <a:pt x="21002" y="231558"/>
                  </a:lnTo>
                  <a:lnTo>
                    <a:pt x="21963" y="373444"/>
                  </a:lnTo>
                  <a:lnTo>
                    <a:pt x="22011" y="441770"/>
                  </a:lnTo>
                  <a:lnTo>
                    <a:pt x="20791" y="456016"/>
                  </a:lnTo>
                  <a:lnTo>
                    <a:pt x="18755" y="469184"/>
                  </a:lnTo>
                  <a:lnTo>
                    <a:pt x="16174" y="481633"/>
                  </a:lnTo>
                  <a:lnTo>
                    <a:pt x="13229" y="493603"/>
                  </a:lnTo>
                  <a:lnTo>
                    <a:pt x="10043" y="505254"/>
                  </a:lnTo>
                  <a:lnTo>
                    <a:pt x="0" y="5395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8424798" y="2213323"/>
              <a:ext cx="79688" cy="176186"/>
            </a:xfrm>
            <a:custGeom>
              <a:avLst/>
              <a:gdLst/>
              <a:ahLst/>
              <a:cxnLst/>
              <a:rect l="0" t="0" r="0" b="0"/>
              <a:pathLst>
                <a:path w="79688" h="176186">
                  <a:moveTo>
                    <a:pt x="0" y="0"/>
                  </a:moveTo>
                  <a:lnTo>
                    <a:pt x="23383" y="5846"/>
                  </a:lnTo>
                  <a:lnTo>
                    <a:pt x="33941" y="10015"/>
                  </a:lnTo>
                  <a:lnTo>
                    <a:pt x="44650" y="15241"/>
                  </a:lnTo>
                  <a:lnTo>
                    <a:pt x="55461" y="21172"/>
                  </a:lnTo>
                  <a:lnTo>
                    <a:pt x="63891" y="28797"/>
                  </a:lnTo>
                  <a:lnTo>
                    <a:pt x="70735" y="37551"/>
                  </a:lnTo>
                  <a:lnTo>
                    <a:pt x="76521" y="47057"/>
                  </a:lnTo>
                  <a:lnTo>
                    <a:pt x="79155" y="58289"/>
                  </a:lnTo>
                  <a:lnTo>
                    <a:pt x="79687" y="70670"/>
                  </a:lnTo>
                  <a:lnTo>
                    <a:pt x="78818" y="83819"/>
                  </a:lnTo>
                  <a:lnTo>
                    <a:pt x="74569" y="96255"/>
                  </a:lnTo>
                  <a:lnTo>
                    <a:pt x="68065" y="108216"/>
                  </a:lnTo>
                  <a:lnTo>
                    <a:pt x="60060" y="119861"/>
                  </a:lnTo>
                  <a:lnTo>
                    <a:pt x="52275" y="130071"/>
                  </a:lnTo>
                  <a:lnTo>
                    <a:pt x="44638" y="139325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8656041" y="2290404"/>
              <a:ext cx="110117" cy="11013"/>
            </a:xfrm>
            <a:custGeom>
              <a:avLst/>
              <a:gdLst/>
              <a:ahLst/>
              <a:cxnLst/>
              <a:rect l="0" t="0" r="0" b="0"/>
              <a:pathLst>
                <a:path w="110117" h="11013">
                  <a:moveTo>
                    <a:pt x="0" y="0"/>
                  </a:moveTo>
                  <a:lnTo>
                    <a:pt x="29228" y="0"/>
                  </a:lnTo>
                  <a:lnTo>
                    <a:pt x="43955" y="1224"/>
                  </a:lnTo>
                  <a:lnTo>
                    <a:pt x="59891" y="3263"/>
                  </a:lnTo>
                  <a:lnTo>
                    <a:pt x="110116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8667053" y="2345462"/>
              <a:ext cx="110116" cy="22024"/>
            </a:xfrm>
            <a:custGeom>
              <a:avLst/>
              <a:gdLst/>
              <a:ahLst/>
              <a:cxnLst/>
              <a:rect l="0" t="0" r="0" b="0"/>
              <a:pathLst>
                <a:path w="110116" h="22024">
                  <a:moveTo>
                    <a:pt x="0" y="22023"/>
                  </a:moveTo>
                  <a:lnTo>
                    <a:pt x="29227" y="22023"/>
                  </a:lnTo>
                  <a:lnTo>
                    <a:pt x="42731" y="20799"/>
                  </a:lnTo>
                  <a:lnTo>
                    <a:pt x="56628" y="18760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8931330" y="2180289"/>
              <a:ext cx="131961" cy="330347"/>
            </a:xfrm>
            <a:custGeom>
              <a:avLst/>
              <a:gdLst/>
              <a:ahLst/>
              <a:cxnLst/>
              <a:rect l="0" t="0" r="0" b="0"/>
              <a:pathLst>
                <a:path w="131961" h="330347">
                  <a:moveTo>
                    <a:pt x="88093" y="0"/>
                  </a:moveTo>
                  <a:lnTo>
                    <a:pt x="72766" y="45979"/>
                  </a:lnTo>
                  <a:lnTo>
                    <a:pt x="68087" y="57570"/>
                  </a:lnTo>
                  <a:lnTo>
                    <a:pt x="62520" y="70191"/>
                  </a:lnTo>
                  <a:lnTo>
                    <a:pt x="56362" y="83499"/>
                  </a:lnTo>
                  <a:lnTo>
                    <a:pt x="51033" y="96042"/>
                  </a:lnTo>
                  <a:lnTo>
                    <a:pt x="46257" y="108074"/>
                  </a:lnTo>
                  <a:lnTo>
                    <a:pt x="41850" y="119766"/>
                  </a:lnTo>
                  <a:lnTo>
                    <a:pt x="43805" y="127561"/>
                  </a:lnTo>
                  <a:lnTo>
                    <a:pt x="50003" y="132757"/>
                  </a:lnTo>
                  <a:lnTo>
                    <a:pt x="59029" y="136221"/>
                  </a:lnTo>
                  <a:lnTo>
                    <a:pt x="69940" y="139754"/>
                  </a:lnTo>
                  <a:lnTo>
                    <a:pt x="82108" y="143333"/>
                  </a:lnTo>
                  <a:lnTo>
                    <a:pt x="95115" y="146943"/>
                  </a:lnTo>
                  <a:lnTo>
                    <a:pt x="106233" y="154243"/>
                  </a:lnTo>
                  <a:lnTo>
                    <a:pt x="116091" y="164004"/>
                  </a:lnTo>
                  <a:lnTo>
                    <a:pt x="125111" y="175405"/>
                  </a:lnTo>
                  <a:lnTo>
                    <a:pt x="129900" y="187900"/>
                  </a:lnTo>
                  <a:lnTo>
                    <a:pt x="131870" y="201124"/>
                  </a:lnTo>
                  <a:lnTo>
                    <a:pt x="131960" y="214834"/>
                  </a:lnTo>
                  <a:lnTo>
                    <a:pt x="129572" y="228868"/>
                  </a:lnTo>
                  <a:lnTo>
                    <a:pt x="125534" y="243118"/>
                  </a:lnTo>
                  <a:lnTo>
                    <a:pt x="120394" y="257512"/>
                  </a:lnTo>
                  <a:lnTo>
                    <a:pt x="112074" y="270779"/>
                  </a:lnTo>
                  <a:lnTo>
                    <a:pt x="101633" y="283293"/>
                  </a:lnTo>
                  <a:lnTo>
                    <a:pt x="89778" y="295307"/>
                  </a:lnTo>
                  <a:lnTo>
                    <a:pt x="78205" y="304540"/>
                  </a:lnTo>
                  <a:lnTo>
                    <a:pt x="66819" y="311919"/>
                  </a:lnTo>
                  <a:lnTo>
                    <a:pt x="0" y="3303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8986387" y="2169277"/>
              <a:ext cx="132141" cy="11013"/>
            </a:xfrm>
            <a:custGeom>
              <a:avLst/>
              <a:gdLst/>
              <a:ahLst/>
              <a:cxnLst/>
              <a:rect l="0" t="0" r="0" b="0"/>
              <a:pathLst>
                <a:path w="132141" h="11013">
                  <a:moveTo>
                    <a:pt x="0" y="0"/>
                  </a:moveTo>
                  <a:lnTo>
                    <a:pt x="29229" y="0"/>
                  </a:lnTo>
                  <a:lnTo>
                    <a:pt x="42733" y="1223"/>
                  </a:lnTo>
                  <a:lnTo>
                    <a:pt x="56630" y="3263"/>
                  </a:lnTo>
                  <a:lnTo>
                    <a:pt x="132140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9140549" y="2433554"/>
              <a:ext cx="66071" cy="187198"/>
            </a:xfrm>
            <a:custGeom>
              <a:avLst/>
              <a:gdLst/>
              <a:ahLst/>
              <a:cxnLst/>
              <a:rect l="0" t="0" r="0" b="0"/>
              <a:pathLst>
                <a:path w="66071" h="187198">
                  <a:moveTo>
                    <a:pt x="66070" y="0"/>
                  </a:moveTo>
                  <a:lnTo>
                    <a:pt x="35417" y="61307"/>
                  </a:lnTo>
                  <a:lnTo>
                    <a:pt x="29729" y="73906"/>
                  </a:lnTo>
                  <a:lnTo>
                    <a:pt x="24713" y="85976"/>
                  </a:lnTo>
                  <a:lnTo>
                    <a:pt x="20146" y="97693"/>
                  </a:lnTo>
                  <a:lnTo>
                    <a:pt x="11809" y="120500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9305723" y="2191300"/>
              <a:ext cx="99972" cy="242255"/>
            </a:xfrm>
            <a:custGeom>
              <a:avLst/>
              <a:gdLst/>
              <a:ahLst/>
              <a:cxnLst/>
              <a:rect l="0" t="0" r="0" b="0"/>
              <a:pathLst>
                <a:path w="99972" h="242255">
                  <a:moveTo>
                    <a:pt x="55058" y="0"/>
                  </a:moveTo>
                  <a:lnTo>
                    <a:pt x="43366" y="11691"/>
                  </a:lnTo>
                  <a:lnTo>
                    <a:pt x="37475" y="18806"/>
                  </a:lnTo>
                  <a:lnTo>
                    <a:pt x="31101" y="27219"/>
                  </a:lnTo>
                  <a:lnTo>
                    <a:pt x="24405" y="36499"/>
                  </a:lnTo>
                  <a:lnTo>
                    <a:pt x="17493" y="45132"/>
                  </a:lnTo>
                  <a:lnTo>
                    <a:pt x="10439" y="53335"/>
                  </a:lnTo>
                  <a:lnTo>
                    <a:pt x="3289" y="61250"/>
                  </a:lnTo>
                  <a:lnTo>
                    <a:pt x="3416" y="67751"/>
                  </a:lnTo>
                  <a:lnTo>
                    <a:pt x="8395" y="73308"/>
                  </a:lnTo>
                  <a:lnTo>
                    <a:pt x="16608" y="78236"/>
                  </a:lnTo>
                  <a:lnTo>
                    <a:pt x="25754" y="82745"/>
                  </a:lnTo>
                  <a:lnTo>
                    <a:pt x="35522" y="86975"/>
                  </a:lnTo>
                  <a:lnTo>
                    <a:pt x="45705" y="91018"/>
                  </a:lnTo>
                  <a:lnTo>
                    <a:pt x="66806" y="98773"/>
                  </a:lnTo>
                  <a:lnTo>
                    <a:pt x="77572" y="102554"/>
                  </a:lnTo>
                  <a:lnTo>
                    <a:pt x="85973" y="108745"/>
                  </a:lnTo>
                  <a:lnTo>
                    <a:pt x="92797" y="116543"/>
                  </a:lnTo>
                  <a:lnTo>
                    <a:pt x="98570" y="125412"/>
                  </a:lnTo>
                  <a:lnTo>
                    <a:pt x="99971" y="134995"/>
                  </a:lnTo>
                  <a:lnTo>
                    <a:pt x="98459" y="145055"/>
                  </a:lnTo>
                  <a:lnTo>
                    <a:pt x="95003" y="155431"/>
                  </a:lnTo>
                  <a:lnTo>
                    <a:pt x="89029" y="167243"/>
                  </a:lnTo>
                  <a:lnTo>
                    <a:pt x="81376" y="180012"/>
                  </a:lnTo>
                  <a:lnTo>
                    <a:pt x="72603" y="193418"/>
                  </a:lnTo>
                  <a:lnTo>
                    <a:pt x="61861" y="204803"/>
                  </a:lnTo>
                  <a:lnTo>
                    <a:pt x="49805" y="214840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9338757" y="2158853"/>
              <a:ext cx="257342" cy="209983"/>
            </a:xfrm>
            <a:custGeom>
              <a:avLst/>
              <a:gdLst/>
              <a:ahLst/>
              <a:cxnLst/>
              <a:rect l="0" t="0" r="0" b="0"/>
              <a:pathLst>
                <a:path w="257342" h="209983">
                  <a:moveTo>
                    <a:pt x="0" y="21436"/>
                  </a:moveTo>
                  <a:lnTo>
                    <a:pt x="17538" y="15590"/>
                  </a:lnTo>
                  <a:lnTo>
                    <a:pt x="27598" y="12644"/>
                  </a:lnTo>
                  <a:lnTo>
                    <a:pt x="51826" y="6109"/>
                  </a:lnTo>
                  <a:lnTo>
                    <a:pt x="66362" y="3877"/>
                  </a:lnTo>
                  <a:lnTo>
                    <a:pt x="82171" y="2389"/>
                  </a:lnTo>
                  <a:lnTo>
                    <a:pt x="98827" y="1396"/>
                  </a:lnTo>
                  <a:lnTo>
                    <a:pt x="130385" y="294"/>
                  </a:lnTo>
                  <a:lnTo>
                    <a:pt x="145651" y="0"/>
                  </a:lnTo>
                  <a:lnTo>
                    <a:pt x="159500" y="1028"/>
                  </a:lnTo>
                  <a:lnTo>
                    <a:pt x="172403" y="2936"/>
                  </a:lnTo>
                  <a:lnTo>
                    <a:pt x="184675" y="5432"/>
                  </a:lnTo>
                  <a:lnTo>
                    <a:pt x="191634" y="11990"/>
                  </a:lnTo>
                  <a:lnTo>
                    <a:pt x="195049" y="21256"/>
                  </a:lnTo>
                  <a:lnTo>
                    <a:pt x="196102" y="32327"/>
                  </a:lnTo>
                  <a:lnTo>
                    <a:pt x="193134" y="45826"/>
                  </a:lnTo>
                  <a:lnTo>
                    <a:pt x="187484" y="60942"/>
                  </a:lnTo>
                  <a:lnTo>
                    <a:pt x="180048" y="77138"/>
                  </a:lnTo>
                  <a:lnTo>
                    <a:pt x="165259" y="111446"/>
                  </a:lnTo>
                  <a:lnTo>
                    <a:pt x="157890" y="129159"/>
                  </a:lnTo>
                  <a:lnTo>
                    <a:pt x="152976" y="145862"/>
                  </a:lnTo>
                  <a:lnTo>
                    <a:pt x="149701" y="161891"/>
                  </a:lnTo>
                  <a:lnTo>
                    <a:pt x="147518" y="177472"/>
                  </a:lnTo>
                  <a:lnTo>
                    <a:pt x="149732" y="189082"/>
                  </a:lnTo>
                  <a:lnTo>
                    <a:pt x="154880" y="198046"/>
                  </a:lnTo>
                  <a:lnTo>
                    <a:pt x="161982" y="205245"/>
                  </a:lnTo>
                  <a:lnTo>
                    <a:pt x="170387" y="208821"/>
                  </a:lnTo>
                  <a:lnTo>
                    <a:pt x="179661" y="209982"/>
                  </a:lnTo>
                  <a:lnTo>
                    <a:pt x="189514" y="209532"/>
                  </a:lnTo>
                  <a:lnTo>
                    <a:pt x="199753" y="205561"/>
                  </a:lnTo>
                  <a:lnTo>
                    <a:pt x="210250" y="199244"/>
                  </a:lnTo>
                  <a:lnTo>
                    <a:pt x="220918" y="191362"/>
                  </a:lnTo>
                  <a:lnTo>
                    <a:pt x="229254" y="181213"/>
                  </a:lnTo>
                  <a:lnTo>
                    <a:pt x="236035" y="169553"/>
                  </a:lnTo>
                  <a:lnTo>
                    <a:pt x="241779" y="156886"/>
                  </a:lnTo>
                  <a:lnTo>
                    <a:pt x="246831" y="143547"/>
                  </a:lnTo>
                  <a:lnTo>
                    <a:pt x="251423" y="129760"/>
                  </a:lnTo>
                  <a:lnTo>
                    <a:pt x="255708" y="115675"/>
                  </a:lnTo>
                  <a:lnTo>
                    <a:pt x="257341" y="101391"/>
                  </a:lnTo>
                  <a:lnTo>
                    <a:pt x="257206" y="86974"/>
                  </a:lnTo>
                  <a:lnTo>
                    <a:pt x="242255" y="324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9670635" y="2169277"/>
              <a:ext cx="135672" cy="184941"/>
            </a:xfrm>
            <a:custGeom>
              <a:avLst/>
              <a:gdLst/>
              <a:ahLst/>
              <a:cxnLst/>
              <a:rect l="0" t="0" r="0" b="0"/>
              <a:pathLst>
                <a:path w="135672" h="184941">
                  <a:moveTo>
                    <a:pt x="9481" y="33035"/>
                  </a:moveTo>
                  <a:lnTo>
                    <a:pt x="9481" y="56417"/>
                  </a:lnTo>
                  <a:lnTo>
                    <a:pt x="8257" y="66976"/>
                  </a:lnTo>
                  <a:lnTo>
                    <a:pt x="6218" y="77685"/>
                  </a:lnTo>
                  <a:lnTo>
                    <a:pt x="3635" y="88495"/>
                  </a:lnTo>
                  <a:lnTo>
                    <a:pt x="1914" y="101820"/>
                  </a:lnTo>
                  <a:lnTo>
                    <a:pt x="765" y="116820"/>
                  </a:lnTo>
                  <a:lnTo>
                    <a:pt x="0" y="132938"/>
                  </a:lnTo>
                  <a:lnTo>
                    <a:pt x="1937" y="147354"/>
                  </a:lnTo>
                  <a:lnTo>
                    <a:pt x="5675" y="160635"/>
                  </a:lnTo>
                  <a:lnTo>
                    <a:pt x="10615" y="173159"/>
                  </a:lnTo>
                  <a:lnTo>
                    <a:pt x="18801" y="180285"/>
                  </a:lnTo>
                  <a:lnTo>
                    <a:pt x="29153" y="183812"/>
                  </a:lnTo>
                  <a:lnTo>
                    <a:pt x="40948" y="184940"/>
                  </a:lnTo>
                  <a:lnTo>
                    <a:pt x="51259" y="183245"/>
                  </a:lnTo>
                  <a:lnTo>
                    <a:pt x="60580" y="179668"/>
                  </a:lnTo>
                  <a:lnTo>
                    <a:pt x="69241" y="174837"/>
                  </a:lnTo>
                  <a:lnTo>
                    <a:pt x="77461" y="169169"/>
                  </a:lnTo>
                  <a:lnTo>
                    <a:pt x="85388" y="162943"/>
                  </a:lnTo>
                  <a:lnTo>
                    <a:pt x="93120" y="156345"/>
                  </a:lnTo>
                  <a:lnTo>
                    <a:pt x="101946" y="145829"/>
                  </a:lnTo>
                  <a:lnTo>
                    <a:pt x="111500" y="132701"/>
                  </a:lnTo>
                  <a:lnTo>
                    <a:pt x="121540" y="117832"/>
                  </a:lnTo>
                  <a:lnTo>
                    <a:pt x="128233" y="101801"/>
                  </a:lnTo>
                  <a:lnTo>
                    <a:pt x="132696" y="84997"/>
                  </a:lnTo>
                  <a:lnTo>
                    <a:pt x="135671" y="67676"/>
                  </a:lnTo>
                  <a:lnTo>
                    <a:pt x="133983" y="52458"/>
                  </a:lnTo>
                  <a:lnTo>
                    <a:pt x="129187" y="38643"/>
                  </a:lnTo>
                  <a:lnTo>
                    <a:pt x="122320" y="25762"/>
                  </a:lnTo>
                  <a:lnTo>
                    <a:pt x="111624" y="17175"/>
                  </a:lnTo>
                  <a:lnTo>
                    <a:pt x="98376" y="11450"/>
                  </a:lnTo>
                  <a:lnTo>
                    <a:pt x="83426" y="7633"/>
                  </a:lnTo>
                  <a:lnTo>
                    <a:pt x="68566" y="5089"/>
                  </a:lnTo>
                  <a:lnTo>
                    <a:pt x="53766" y="3392"/>
                  </a:lnTo>
                  <a:lnTo>
                    <a:pt x="94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8703009" y="1993092"/>
              <a:ext cx="162253" cy="275327"/>
            </a:xfrm>
            <a:custGeom>
              <a:avLst/>
              <a:gdLst/>
              <a:ahLst/>
              <a:cxnLst/>
              <a:rect l="0" t="0" r="0" b="0"/>
              <a:pathLst>
                <a:path w="162253" h="275327">
                  <a:moveTo>
                    <a:pt x="162252" y="0"/>
                  </a:moveTo>
                  <a:lnTo>
                    <a:pt x="144715" y="5846"/>
                  </a:lnTo>
                  <a:lnTo>
                    <a:pt x="134654" y="10015"/>
                  </a:lnTo>
                  <a:lnTo>
                    <a:pt x="123053" y="15241"/>
                  </a:lnTo>
                  <a:lnTo>
                    <a:pt x="110425" y="21172"/>
                  </a:lnTo>
                  <a:lnTo>
                    <a:pt x="99560" y="27574"/>
                  </a:lnTo>
                  <a:lnTo>
                    <a:pt x="89870" y="34288"/>
                  </a:lnTo>
                  <a:lnTo>
                    <a:pt x="80962" y="41211"/>
                  </a:lnTo>
                  <a:lnTo>
                    <a:pt x="71353" y="47050"/>
                  </a:lnTo>
                  <a:lnTo>
                    <a:pt x="61277" y="52166"/>
                  </a:lnTo>
                  <a:lnTo>
                    <a:pt x="50889" y="56801"/>
                  </a:lnTo>
                  <a:lnTo>
                    <a:pt x="43964" y="64784"/>
                  </a:lnTo>
                  <a:lnTo>
                    <a:pt x="39346" y="75001"/>
                  </a:lnTo>
                  <a:lnTo>
                    <a:pt x="36268" y="86706"/>
                  </a:lnTo>
                  <a:lnTo>
                    <a:pt x="31769" y="96956"/>
                  </a:lnTo>
                  <a:lnTo>
                    <a:pt x="26323" y="106237"/>
                  </a:lnTo>
                  <a:lnTo>
                    <a:pt x="20245" y="114871"/>
                  </a:lnTo>
                  <a:lnTo>
                    <a:pt x="13746" y="123074"/>
                  </a:lnTo>
                  <a:lnTo>
                    <a:pt x="6967" y="130989"/>
                  </a:lnTo>
                  <a:lnTo>
                    <a:pt x="0" y="138714"/>
                  </a:lnTo>
                  <a:lnTo>
                    <a:pt x="249" y="141416"/>
                  </a:lnTo>
                  <a:lnTo>
                    <a:pt x="5310" y="140771"/>
                  </a:lnTo>
                  <a:lnTo>
                    <a:pt x="13578" y="137894"/>
                  </a:lnTo>
                  <a:lnTo>
                    <a:pt x="25207" y="134752"/>
                  </a:lnTo>
                  <a:lnTo>
                    <a:pt x="39077" y="131434"/>
                  </a:lnTo>
                  <a:lnTo>
                    <a:pt x="54441" y="127998"/>
                  </a:lnTo>
                  <a:lnTo>
                    <a:pt x="69578" y="125708"/>
                  </a:lnTo>
                  <a:lnTo>
                    <a:pt x="84563" y="124181"/>
                  </a:lnTo>
                  <a:lnTo>
                    <a:pt x="99448" y="123163"/>
                  </a:lnTo>
                  <a:lnTo>
                    <a:pt x="111818" y="124932"/>
                  </a:lnTo>
                  <a:lnTo>
                    <a:pt x="122511" y="128557"/>
                  </a:lnTo>
                  <a:lnTo>
                    <a:pt x="132088" y="133422"/>
                  </a:lnTo>
                  <a:lnTo>
                    <a:pt x="139695" y="141559"/>
                  </a:lnTo>
                  <a:lnTo>
                    <a:pt x="145991" y="151877"/>
                  </a:lnTo>
                  <a:lnTo>
                    <a:pt x="151411" y="163650"/>
                  </a:lnTo>
                  <a:lnTo>
                    <a:pt x="152578" y="176393"/>
                  </a:lnTo>
                  <a:lnTo>
                    <a:pt x="150908" y="189782"/>
                  </a:lnTo>
                  <a:lnTo>
                    <a:pt x="147348" y="203602"/>
                  </a:lnTo>
                  <a:lnTo>
                    <a:pt x="141304" y="216486"/>
                  </a:lnTo>
                  <a:lnTo>
                    <a:pt x="133605" y="228746"/>
                  </a:lnTo>
                  <a:lnTo>
                    <a:pt x="124801" y="240590"/>
                  </a:lnTo>
                  <a:lnTo>
                    <a:pt x="114038" y="250933"/>
                  </a:lnTo>
                  <a:lnTo>
                    <a:pt x="101969" y="260275"/>
                  </a:lnTo>
                  <a:lnTo>
                    <a:pt x="89028" y="268950"/>
                  </a:lnTo>
                  <a:lnTo>
                    <a:pt x="76731" y="273510"/>
                  </a:lnTo>
                  <a:lnTo>
                    <a:pt x="64862" y="275326"/>
                  </a:lnTo>
                  <a:lnTo>
                    <a:pt x="19101" y="264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8722110" y="1982080"/>
              <a:ext cx="44048" cy="286302"/>
            </a:xfrm>
            <a:custGeom>
              <a:avLst/>
              <a:gdLst/>
              <a:ahLst/>
              <a:cxnLst/>
              <a:rect l="0" t="0" r="0" b="0"/>
              <a:pathLst>
                <a:path w="44048" h="286302">
                  <a:moveTo>
                    <a:pt x="44047" y="0"/>
                  </a:moveTo>
                  <a:lnTo>
                    <a:pt x="38201" y="23383"/>
                  </a:lnTo>
                  <a:lnTo>
                    <a:pt x="36479" y="36389"/>
                  </a:lnTo>
                  <a:lnTo>
                    <a:pt x="35330" y="51176"/>
                  </a:lnTo>
                  <a:lnTo>
                    <a:pt x="34565" y="67152"/>
                  </a:lnTo>
                  <a:lnTo>
                    <a:pt x="32832" y="82697"/>
                  </a:lnTo>
                  <a:lnTo>
                    <a:pt x="30452" y="97954"/>
                  </a:lnTo>
                  <a:lnTo>
                    <a:pt x="27643" y="113020"/>
                  </a:lnTo>
                  <a:lnTo>
                    <a:pt x="21258" y="152598"/>
                  </a:lnTo>
                  <a:lnTo>
                    <a:pt x="17843" y="175143"/>
                  </a:lnTo>
                  <a:lnTo>
                    <a:pt x="14342" y="195066"/>
                  </a:lnTo>
                  <a:lnTo>
                    <a:pt x="10785" y="213243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8799191" y="1938034"/>
              <a:ext cx="44047" cy="352371"/>
            </a:xfrm>
            <a:custGeom>
              <a:avLst/>
              <a:gdLst/>
              <a:ahLst/>
              <a:cxnLst/>
              <a:rect l="0" t="0" r="0" b="0"/>
              <a:pathLst>
                <a:path w="44047" h="352371">
                  <a:moveTo>
                    <a:pt x="44046" y="0"/>
                  </a:moveTo>
                  <a:lnTo>
                    <a:pt x="38201" y="23383"/>
                  </a:lnTo>
                  <a:lnTo>
                    <a:pt x="35255" y="37612"/>
                  </a:lnTo>
                  <a:lnTo>
                    <a:pt x="28719" y="72998"/>
                  </a:lnTo>
                  <a:lnTo>
                    <a:pt x="26488" y="90265"/>
                  </a:lnTo>
                  <a:lnTo>
                    <a:pt x="24999" y="106670"/>
                  </a:lnTo>
                  <a:lnTo>
                    <a:pt x="24007" y="122500"/>
                  </a:lnTo>
                  <a:lnTo>
                    <a:pt x="22122" y="137948"/>
                  </a:lnTo>
                  <a:lnTo>
                    <a:pt x="19642" y="153141"/>
                  </a:lnTo>
                  <a:lnTo>
                    <a:pt x="16766" y="168163"/>
                  </a:lnTo>
                  <a:lnTo>
                    <a:pt x="14848" y="186743"/>
                  </a:lnTo>
                  <a:lnTo>
                    <a:pt x="13569" y="207694"/>
                  </a:lnTo>
                  <a:lnTo>
                    <a:pt x="12716" y="230226"/>
                  </a:lnTo>
                  <a:lnTo>
                    <a:pt x="10925" y="248917"/>
                  </a:lnTo>
                  <a:lnTo>
                    <a:pt x="8507" y="265049"/>
                  </a:lnTo>
                  <a:lnTo>
                    <a:pt x="5671" y="279474"/>
                  </a:lnTo>
                  <a:lnTo>
                    <a:pt x="3780" y="293985"/>
                  </a:lnTo>
                  <a:lnTo>
                    <a:pt x="2520" y="308553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8678064" y="1971069"/>
              <a:ext cx="209220" cy="300550"/>
            </a:xfrm>
            <a:custGeom>
              <a:avLst/>
              <a:gdLst/>
              <a:ahLst/>
              <a:cxnLst/>
              <a:rect l="0" t="0" r="0" b="0"/>
              <a:pathLst>
                <a:path w="209220" h="300550">
                  <a:moveTo>
                    <a:pt x="209219" y="0"/>
                  </a:moveTo>
                  <a:lnTo>
                    <a:pt x="179991" y="0"/>
                  </a:lnTo>
                  <a:lnTo>
                    <a:pt x="168934" y="2447"/>
                  </a:lnTo>
                  <a:lnTo>
                    <a:pt x="159116" y="6525"/>
                  </a:lnTo>
                  <a:lnTo>
                    <a:pt x="150124" y="11691"/>
                  </a:lnTo>
                  <a:lnTo>
                    <a:pt x="140458" y="16359"/>
                  </a:lnTo>
                  <a:lnTo>
                    <a:pt x="130344" y="20694"/>
                  </a:lnTo>
                  <a:lnTo>
                    <a:pt x="119930" y="24807"/>
                  </a:lnTo>
                  <a:lnTo>
                    <a:pt x="108095" y="31220"/>
                  </a:lnTo>
                  <a:lnTo>
                    <a:pt x="95309" y="39166"/>
                  </a:lnTo>
                  <a:lnTo>
                    <a:pt x="45472" y="72446"/>
                  </a:lnTo>
                  <a:lnTo>
                    <a:pt x="40103" y="80109"/>
                  </a:lnTo>
                  <a:lnTo>
                    <a:pt x="38970" y="87664"/>
                  </a:lnTo>
                  <a:lnTo>
                    <a:pt x="40662" y="95148"/>
                  </a:lnTo>
                  <a:lnTo>
                    <a:pt x="45460" y="102584"/>
                  </a:lnTo>
                  <a:lnTo>
                    <a:pt x="52330" y="109989"/>
                  </a:lnTo>
                  <a:lnTo>
                    <a:pt x="60580" y="117372"/>
                  </a:lnTo>
                  <a:lnTo>
                    <a:pt x="70974" y="123518"/>
                  </a:lnTo>
                  <a:lnTo>
                    <a:pt x="82798" y="128838"/>
                  </a:lnTo>
                  <a:lnTo>
                    <a:pt x="95574" y="133609"/>
                  </a:lnTo>
                  <a:lnTo>
                    <a:pt x="107762" y="140460"/>
                  </a:lnTo>
                  <a:lnTo>
                    <a:pt x="119558" y="148698"/>
                  </a:lnTo>
                  <a:lnTo>
                    <a:pt x="131092" y="157860"/>
                  </a:lnTo>
                  <a:lnTo>
                    <a:pt x="141229" y="167639"/>
                  </a:lnTo>
                  <a:lnTo>
                    <a:pt x="150435" y="177829"/>
                  </a:lnTo>
                  <a:lnTo>
                    <a:pt x="159018" y="188292"/>
                  </a:lnTo>
                  <a:lnTo>
                    <a:pt x="165964" y="198939"/>
                  </a:lnTo>
                  <a:lnTo>
                    <a:pt x="171818" y="209707"/>
                  </a:lnTo>
                  <a:lnTo>
                    <a:pt x="176945" y="220556"/>
                  </a:lnTo>
                  <a:lnTo>
                    <a:pt x="177915" y="231459"/>
                  </a:lnTo>
                  <a:lnTo>
                    <a:pt x="176114" y="242399"/>
                  </a:lnTo>
                  <a:lnTo>
                    <a:pt x="172467" y="253362"/>
                  </a:lnTo>
                  <a:lnTo>
                    <a:pt x="166365" y="263118"/>
                  </a:lnTo>
                  <a:lnTo>
                    <a:pt x="158627" y="272069"/>
                  </a:lnTo>
                  <a:lnTo>
                    <a:pt x="149798" y="280483"/>
                  </a:lnTo>
                  <a:lnTo>
                    <a:pt x="137794" y="287316"/>
                  </a:lnTo>
                  <a:lnTo>
                    <a:pt x="123673" y="293095"/>
                  </a:lnTo>
                  <a:lnTo>
                    <a:pt x="108143" y="298171"/>
                  </a:lnTo>
                  <a:lnTo>
                    <a:pt x="92895" y="300332"/>
                  </a:lnTo>
                  <a:lnTo>
                    <a:pt x="77835" y="300549"/>
                  </a:lnTo>
                  <a:lnTo>
                    <a:pt x="62902" y="299470"/>
                  </a:lnTo>
                  <a:lnTo>
                    <a:pt x="49276" y="297527"/>
                  </a:lnTo>
                  <a:lnTo>
                    <a:pt x="36521" y="295008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8700087" y="1993092"/>
              <a:ext cx="55059" cy="253267"/>
            </a:xfrm>
            <a:custGeom>
              <a:avLst/>
              <a:gdLst/>
              <a:ahLst/>
              <a:cxnLst/>
              <a:rect l="0" t="0" r="0" b="0"/>
              <a:pathLst>
                <a:path w="55059" h="253267">
                  <a:moveTo>
                    <a:pt x="55058" y="0"/>
                  </a:moveTo>
                  <a:lnTo>
                    <a:pt x="49213" y="23383"/>
                  </a:lnTo>
                  <a:lnTo>
                    <a:pt x="46267" y="33941"/>
                  </a:lnTo>
                  <a:lnTo>
                    <a:pt x="39732" y="55461"/>
                  </a:lnTo>
                  <a:lnTo>
                    <a:pt x="7324" y="154172"/>
                  </a:lnTo>
                  <a:lnTo>
                    <a:pt x="4883" y="166404"/>
                  </a:lnTo>
                  <a:lnTo>
                    <a:pt x="3255" y="179452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8777168" y="1938034"/>
              <a:ext cx="33036" cy="341360"/>
            </a:xfrm>
            <a:custGeom>
              <a:avLst/>
              <a:gdLst/>
              <a:ahLst/>
              <a:cxnLst/>
              <a:rect l="0" t="0" r="0" b="0"/>
              <a:pathLst>
                <a:path w="33036" h="341360">
                  <a:moveTo>
                    <a:pt x="33035" y="0"/>
                  </a:moveTo>
                  <a:lnTo>
                    <a:pt x="27189" y="23383"/>
                  </a:lnTo>
                  <a:lnTo>
                    <a:pt x="25467" y="38835"/>
                  </a:lnTo>
                  <a:lnTo>
                    <a:pt x="24319" y="57701"/>
                  </a:lnTo>
                  <a:lnTo>
                    <a:pt x="23043" y="97832"/>
                  </a:lnTo>
                  <a:lnTo>
                    <a:pt x="22477" y="131981"/>
                  </a:lnTo>
                  <a:lnTo>
                    <a:pt x="21101" y="146716"/>
                  </a:lnTo>
                  <a:lnTo>
                    <a:pt x="18961" y="160210"/>
                  </a:lnTo>
                  <a:lnTo>
                    <a:pt x="16311" y="172876"/>
                  </a:lnTo>
                  <a:lnTo>
                    <a:pt x="10104" y="200000"/>
                  </a:lnTo>
                  <a:lnTo>
                    <a:pt x="6736" y="214085"/>
                  </a:lnTo>
                  <a:lnTo>
                    <a:pt x="4491" y="230816"/>
                  </a:lnTo>
                  <a:lnTo>
                    <a:pt x="2993" y="249311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397370" y="132138"/>
            <a:ext cx="6551880" cy="528392"/>
            <a:chOff x="397370" y="132138"/>
            <a:chExt cx="6551880" cy="528392"/>
          </a:xfrm>
        </p:grpSpPr>
        <p:sp>
          <p:nvSpPr>
            <p:cNvPr id="2" name="Freeform 1"/>
            <p:cNvSpPr/>
            <p:nvPr/>
          </p:nvSpPr>
          <p:spPr>
            <a:xfrm>
              <a:off x="397370" y="299735"/>
              <a:ext cx="308196" cy="289150"/>
            </a:xfrm>
            <a:custGeom>
              <a:avLst/>
              <a:gdLst/>
              <a:ahLst/>
              <a:cxnLst/>
              <a:rect l="0" t="0" r="0" b="0"/>
              <a:pathLst>
                <a:path w="308196" h="289150">
                  <a:moveTo>
                    <a:pt x="0" y="129715"/>
                  </a:moveTo>
                  <a:lnTo>
                    <a:pt x="0" y="191022"/>
                  </a:lnTo>
                  <a:lnTo>
                    <a:pt x="2447" y="204844"/>
                  </a:lnTo>
                  <a:lnTo>
                    <a:pt x="6525" y="218954"/>
                  </a:lnTo>
                  <a:lnTo>
                    <a:pt x="11691" y="233254"/>
                  </a:lnTo>
                  <a:lnTo>
                    <a:pt x="15135" y="248905"/>
                  </a:lnTo>
                  <a:lnTo>
                    <a:pt x="17431" y="265456"/>
                  </a:lnTo>
                  <a:lnTo>
                    <a:pt x="18962" y="282608"/>
                  </a:lnTo>
                  <a:lnTo>
                    <a:pt x="19982" y="289149"/>
                  </a:lnTo>
                  <a:lnTo>
                    <a:pt x="20663" y="288615"/>
                  </a:lnTo>
                  <a:lnTo>
                    <a:pt x="21116" y="283365"/>
                  </a:lnTo>
                  <a:lnTo>
                    <a:pt x="21418" y="273748"/>
                  </a:lnTo>
                  <a:lnTo>
                    <a:pt x="21943" y="203000"/>
                  </a:lnTo>
                  <a:lnTo>
                    <a:pt x="22016" y="80734"/>
                  </a:lnTo>
                  <a:lnTo>
                    <a:pt x="23242" y="71367"/>
                  </a:lnTo>
                  <a:lnTo>
                    <a:pt x="25283" y="68794"/>
                  </a:lnTo>
                  <a:lnTo>
                    <a:pt x="27867" y="70748"/>
                  </a:lnTo>
                  <a:lnTo>
                    <a:pt x="29589" y="78169"/>
                  </a:lnTo>
                  <a:lnTo>
                    <a:pt x="30738" y="89234"/>
                  </a:lnTo>
                  <a:lnTo>
                    <a:pt x="31503" y="102727"/>
                  </a:lnTo>
                  <a:lnTo>
                    <a:pt x="35684" y="116617"/>
                  </a:lnTo>
                  <a:lnTo>
                    <a:pt x="42142" y="130771"/>
                  </a:lnTo>
                  <a:lnTo>
                    <a:pt x="50118" y="145101"/>
                  </a:lnTo>
                  <a:lnTo>
                    <a:pt x="59106" y="158325"/>
                  </a:lnTo>
                  <a:lnTo>
                    <a:pt x="68768" y="170812"/>
                  </a:lnTo>
                  <a:lnTo>
                    <a:pt x="78880" y="182807"/>
                  </a:lnTo>
                  <a:lnTo>
                    <a:pt x="89292" y="192027"/>
                  </a:lnTo>
                  <a:lnTo>
                    <a:pt x="99904" y="199397"/>
                  </a:lnTo>
                  <a:lnTo>
                    <a:pt x="110649" y="205534"/>
                  </a:lnTo>
                  <a:lnTo>
                    <a:pt x="122706" y="209625"/>
                  </a:lnTo>
                  <a:lnTo>
                    <a:pt x="135638" y="212353"/>
                  </a:lnTo>
                  <a:lnTo>
                    <a:pt x="149154" y="214171"/>
                  </a:lnTo>
                  <a:lnTo>
                    <a:pt x="163058" y="212936"/>
                  </a:lnTo>
                  <a:lnTo>
                    <a:pt x="177222" y="209666"/>
                  </a:lnTo>
                  <a:lnTo>
                    <a:pt x="191558" y="205039"/>
                  </a:lnTo>
                  <a:lnTo>
                    <a:pt x="204787" y="198284"/>
                  </a:lnTo>
                  <a:lnTo>
                    <a:pt x="217276" y="190110"/>
                  </a:lnTo>
                  <a:lnTo>
                    <a:pt x="229273" y="180990"/>
                  </a:lnTo>
                  <a:lnTo>
                    <a:pt x="239717" y="171239"/>
                  </a:lnTo>
                  <a:lnTo>
                    <a:pt x="249128" y="161069"/>
                  </a:lnTo>
                  <a:lnTo>
                    <a:pt x="257848" y="150618"/>
                  </a:lnTo>
                  <a:lnTo>
                    <a:pt x="266109" y="137533"/>
                  </a:lnTo>
                  <a:lnTo>
                    <a:pt x="274063" y="122692"/>
                  </a:lnTo>
                  <a:lnTo>
                    <a:pt x="281813" y="106680"/>
                  </a:lnTo>
                  <a:lnTo>
                    <a:pt x="288203" y="88665"/>
                  </a:lnTo>
                  <a:lnTo>
                    <a:pt x="293686" y="69314"/>
                  </a:lnTo>
                  <a:lnTo>
                    <a:pt x="298565" y="49072"/>
                  </a:lnTo>
                  <a:lnTo>
                    <a:pt x="300595" y="31907"/>
                  </a:lnTo>
                  <a:lnTo>
                    <a:pt x="300724" y="16793"/>
                  </a:lnTo>
                  <a:lnTo>
                    <a:pt x="299587" y="3046"/>
                  </a:lnTo>
                  <a:lnTo>
                    <a:pt x="298829" y="0"/>
                  </a:lnTo>
                  <a:lnTo>
                    <a:pt x="298323" y="4086"/>
                  </a:lnTo>
                  <a:lnTo>
                    <a:pt x="297986" y="12928"/>
                  </a:lnTo>
                  <a:lnTo>
                    <a:pt x="298985" y="22493"/>
                  </a:lnTo>
                  <a:lnTo>
                    <a:pt x="300874" y="32540"/>
                  </a:lnTo>
                  <a:lnTo>
                    <a:pt x="303358" y="42909"/>
                  </a:lnTo>
                  <a:lnTo>
                    <a:pt x="305013" y="57162"/>
                  </a:lnTo>
                  <a:lnTo>
                    <a:pt x="306117" y="74006"/>
                  </a:lnTo>
                  <a:lnTo>
                    <a:pt x="307343" y="111073"/>
                  </a:lnTo>
                  <a:lnTo>
                    <a:pt x="308195" y="197242"/>
                  </a:lnTo>
                  <a:lnTo>
                    <a:pt x="307014" y="211438"/>
                  </a:lnTo>
                  <a:lnTo>
                    <a:pt x="305004" y="224573"/>
                  </a:lnTo>
                  <a:lnTo>
                    <a:pt x="297312" y="2618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859856" y="440462"/>
              <a:ext cx="22024" cy="121128"/>
            </a:xfrm>
            <a:custGeom>
              <a:avLst/>
              <a:gdLst/>
              <a:ahLst/>
              <a:cxnLst/>
              <a:rect l="0" t="0" r="0" b="0"/>
              <a:pathLst>
                <a:path w="22024" h="121128">
                  <a:moveTo>
                    <a:pt x="0" y="0"/>
                  </a:moveTo>
                  <a:lnTo>
                    <a:pt x="0" y="23383"/>
                  </a:lnTo>
                  <a:lnTo>
                    <a:pt x="1223" y="35164"/>
                  </a:lnTo>
                  <a:lnTo>
                    <a:pt x="3262" y="47913"/>
                  </a:lnTo>
                  <a:lnTo>
                    <a:pt x="5845" y="61306"/>
                  </a:lnTo>
                  <a:lnTo>
                    <a:pt x="8791" y="73905"/>
                  </a:lnTo>
                  <a:lnTo>
                    <a:pt x="11978" y="85975"/>
                  </a:lnTo>
                  <a:lnTo>
                    <a:pt x="22023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74639" y="437874"/>
              <a:ext cx="149495" cy="145739"/>
            </a:xfrm>
            <a:custGeom>
              <a:avLst/>
              <a:gdLst/>
              <a:ahLst/>
              <a:cxnLst/>
              <a:rect l="0" t="0" r="0" b="0"/>
              <a:pathLst>
                <a:path w="149495" h="145739">
                  <a:moveTo>
                    <a:pt x="6344" y="2588"/>
                  </a:moveTo>
                  <a:lnTo>
                    <a:pt x="6344" y="69740"/>
                  </a:lnTo>
                  <a:lnTo>
                    <a:pt x="5120" y="85285"/>
                  </a:lnTo>
                  <a:lnTo>
                    <a:pt x="3081" y="100542"/>
                  </a:lnTo>
                  <a:lnTo>
                    <a:pt x="498" y="115607"/>
                  </a:lnTo>
                  <a:lnTo>
                    <a:pt x="0" y="120757"/>
                  </a:lnTo>
                  <a:lnTo>
                    <a:pt x="891" y="119296"/>
                  </a:lnTo>
                  <a:lnTo>
                    <a:pt x="5144" y="105845"/>
                  </a:lnTo>
                  <a:lnTo>
                    <a:pt x="32134" y="24343"/>
                  </a:lnTo>
                  <a:lnTo>
                    <a:pt x="38219" y="15868"/>
                  </a:lnTo>
                  <a:lnTo>
                    <a:pt x="45947" y="8994"/>
                  </a:lnTo>
                  <a:lnTo>
                    <a:pt x="54769" y="3188"/>
                  </a:lnTo>
                  <a:lnTo>
                    <a:pt x="65544" y="541"/>
                  </a:lnTo>
                  <a:lnTo>
                    <a:pt x="77622" y="0"/>
                  </a:lnTo>
                  <a:lnTo>
                    <a:pt x="90568" y="863"/>
                  </a:lnTo>
                  <a:lnTo>
                    <a:pt x="101645" y="6332"/>
                  </a:lnTo>
                  <a:lnTo>
                    <a:pt x="111477" y="14872"/>
                  </a:lnTo>
                  <a:lnTo>
                    <a:pt x="120479" y="25459"/>
                  </a:lnTo>
                  <a:lnTo>
                    <a:pt x="126480" y="38635"/>
                  </a:lnTo>
                  <a:lnTo>
                    <a:pt x="130481" y="53537"/>
                  </a:lnTo>
                  <a:lnTo>
                    <a:pt x="133148" y="69588"/>
                  </a:lnTo>
                  <a:lnTo>
                    <a:pt x="134926" y="85184"/>
                  </a:lnTo>
                  <a:lnTo>
                    <a:pt x="136112" y="100474"/>
                  </a:lnTo>
                  <a:lnTo>
                    <a:pt x="149494" y="1457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212226" y="407427"/>
              <a:ext cx="22024" cy="198209"/>
            </a:xfrm>
            <a:custGeom>
              <a:avLst/>
              <a:gdLst/>
              <a:ahLst/>
              <a:cxnLst/>
              <a:rect l="0" t="0" r="0" b="0"/>
              <a:pathLst>
                <a:path w="22024" h="198209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8"/>
                  </a:lnTo>
                  <a:lnTo>
                    <a:pt x="9481" y="51826"/>
                  </a:lnTo>
                  <a:lnTo>
                    <a:pt x="11214" y="63915"/>
                  </a:lnTo>
                  <a:lnTo>
                    <a:pt x="13594" y="75645"/>
                  </a:lnTo>
                  <a:lnTo>
                    <a:pt x="16403" y="87135"/>
                  </a:lnTo>
                  <a:lnTo>
                    <a:pt x="18276" y="99689"/>
                  </a:lnTo>
                  <a:lnTo>
                    <a:pt x="19525" y="112953"/>
                  </a:lnTo>
                  <a:lnTo>
                    <a:pt x="20358" y="126689"/>
                  </a:lnTo>
                  <a:lnTo>
                    <a:pt x="21283" y="155003"/>
                  </a:lnTo>
                  <a:lnTo>
                    <a:pt x="22023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925925" y="308323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08642" y="220231"/>
              <a:ext cx="209220" cy="330348"/>
            </a:xfrm>
            <a:custGeom>
              <a:avLst/>
              <a:gdLst/>
              <a:ahLst/>
              <a:cxnLst/>
              <a:rect l="0" t="0" r="0" b="0"/>
              <a:pathLst>
                <a:path w="209220" h="330348">
                  <a:moveTo>
                    <a:pt x="0" y="0"/>
                  </a:moveTo>
                  <a:lnTo>
                    <a:pt x="5845" y="17537"/>
                  </a:lnTo>
                  <a:lnTo>
                    <a:pt x="8791" y="27597"/>
                  </a:lnTo>
                  <a:lnTo>
                    <a:pt x="15326" y="51825"/>
                  </a:lnTo>
                  <a:lnTo>
                    <a:pt x="17558" y="65138"/>
                  </a:lnTo>
                  <a:lnTo>
                    <a:pt x="19047" y="78907"/>
                  </a:lnTo>
                  <a:lnTo>
                    <a:pt x="20039" y="92980"/>
                  </a:lnTo>
                  <a:lnTo>
                    <a:pt x="21923" y="107256"/>
                  </a:lnTo>
                  <a:lnTo>
                    <a:pt x="24404" y="121668"/>
                  </a:lnTo>
                  <a:lnTo>
                    <a:pt x="27281" y="136170"/>
                  </a:lnTo>
                  <a:lnTo>
                    <a:pt x="29199" y="150732"/>
                  </a:lnTo>
                  <a:lnTo>
                    <a:pt x="30477" y="165333"/>
                  </a:lnTo>
                  <a:lnTo>
                    <a:pt x="31329" y="179962"/>
                  </a:lnTo>
                  <a:lnTo>
                    <a:pt x="32277" y="212530"/>
                  </a:lnTo>
                  <a:lnTo>
                    <a:pt x="32885" y="277438"/>
                  </a:lnTo>
                  <a:lnTo>
                    <a:pt x="30488" y="291404"/>
                  </a:lnTo>
                  <a:lnTo>
                    <a:pt x="26443" y="304385"/>
                  </a:lnTo>
                  <a:lnTo>
                    <a:pt x="21299" y="316709"/>
                  </a:lnTo>
                  <a:lnTo>
                    <a:pt x="25211" y="323702"/>
                  </a:lnTo>
                  <a:lnTo>
                    <a:pt x="35160" y="327140"/>
                  </a:lnTo>
                  <a:lnTo>
                    <a:pt x="49133" y="328209"/>
                  </a:lnTo>
                  <a:lnTo>
                    <a:pt x="65790" y="327698"/>
                  </a:lnTo>
                  <a:lnTo>
                    <a:pt x="84236" y="326134"/>
                  </a:lnTo>
                  <a:lnTo>
                    <a:pt x="103874" y="323868"/>
                  </a:lnTo>
                  <a:lnTo>
                    <a:pt x="123083" y="323580"/>
                  </a:lnTo>
                  <a:lnTo>
                    <a:pt x="142007" y="324612"/>
                  </a:lnTo>
                  <a:lnTo>
                    <a:pt x="209219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38989" y="364528"/>
              <a:ext cx="143064" cy="175039"/>
            </a:xfrm>
            <a:custGeom>
              <a:avLst/>
              <a:gdLst/>
              <a:ahLst/>
              <a:cxnLst/>
              <a:rect l="0" t="0" r="0" b="0"/>
              <a:pathLst>
                <a:path w="143064" h="175039">
                  <a:moveTo>
                    <a:pt x="0" y="108969"/>
                  </a:moveTo>
                  <a:lnTo>
                    <a:pt x="23382" y="103123"/>
                  </a:lnTo>
                  <a:lnTo>
                    <a:pt x="36388" y="98954"/>
                  </a:lnTo>
                  <a:lnTo>
                    <a:pt x="51175" y="93728"/>
                  </a:lnTo>
                  <a:lnTo>
                    <a:pt x="67151" y="87796"/>
                  </a:lnTo>
                  <a:lnTo>
                    <a:pt x="81473" y="81395"/>
                  </a:lnTo>
                  <a:lnTo>
                    <a:pt x="94691" y="74681"/>
                  </a:lnTo>
                  <a:lnTo>
                    <a:pt x="107173" y="67757"/>
                  </a:lnTo>
                  <a:lnTo>
                    <a:pt x="117942" y="59471"/>
                  </a:lnTo>
                  <a:lnTo>
                    <a:pt x="127568" y="50277"/>
                  </a:lnTo>
                  <a:lnTo>
                    <a:pt x="136432" y="40477"/>
                  </a:lnTo>
                  <a:lnTo>
                    <a:pt x="141119" y="30273"/>
                  </a:lnTo>
                  <a:lnTo>
                    <a:pt x="143019" y="19799"/>
                  </a:lnTo>
                  <a:lnTo>
                    <a:pt x="143063" y="9147"/>
                  </a:lnTo>
                  <a:lnTo>
                    <a:pt x="136974" y="3269"/>
                  </a:lnTo>
                  <a:lnTo>
                    <a:pt x="126798" y="573"/>
                  </a:lnTo>
                  <a:lnTo>
                    <a:pt x="113896" y="0"/>
                  </a:lnTo>
                  <a:lnTo>
                    <a:pt x="102847" y="2065"/>
                  </a:lnTo>
                  <a:lnTo>
                    <a:pt x="93035" y="5888"/>
                  </a:lnTo>
                  <a:lnTo>
                    <a:pt x="84046" y="10884"/>
                  </a:lnTo>
                  <a:lnTo>
                    <a:pt x="75607" y="16662"/>
                  </a:lnTo>
                  <a:lnTo>
                    <a:pt x="67534" y="22961"/>
                  </a:lnTo>
                  <a:lnTo>
                    <a:pt x="59704" y="29607"/>
                  </a:lnTo>
                  <a:lnTo>
                    <a:pt x="52038" y="40155"/>
                  </a:lnTo>
                  <a:lnTo>
                    <a:pt x="44480" y="53305"/>
                  </a:lnTo>
                  <a:lnTo>
                    <a:pt x="36994" y="68189"/>
                  </a:lnTo>
                  <a:lnTo>
                    <a:pt x="30780" y="83006"/>
                  </a:lnTo>
                  <a:lnTo>
                    <a:pt x="25414" y="97778"/>
                  </a:lnTo>
                  <a:lnTo>
                    <a:pt x="20613" y="112519"/>
                  </a:lnTo>
                  <a:lnTo>
                    <a:pt x="21083" y="124794"/>
                  </a:lnTo>
                  <a:lnTo>
                    <a:pt x="25067" y="135425"/>
                  </a:lnTo>
                  <a:lnTo>
                    <a:pt x="31393" y="144959"/>
                  </a:lnTo>
                  <a:lnTo>
                    <a:pt x="39281" y="152538"/>
                  </a:lnTo>
                  <a:lnTo>
                    <a:pt x="48211" y="158815"/>
                  </a:lnTo>
                  <a:lnTo>
                    <a:pt x="88092" y="1750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15173" y="396416"/>
              <a:ext cx="154163" cy="143151"/>
            </a:xfrm>
            <a:custGeom>
              <a:avLst/>
              <a:gdLst/>
              <a:ahLst/>
              <a:cxnLst/>
              <a:rect l="0" t="0" r="0" b="0"/>
              <a:pathLst>
                <a:path w="154163" h="143151">
                  <a:moveTo>
                    <a:pt x="154162" y="0"/>
                  </a:moveTo>
                  <a:lnTo>
                    <a:pt x="130780" y="0"/>
                  </a:lnTo>
                  <a:lnTo>
                    <a:pt x="120221" y="1223"/>
                  </a:lnTo>
                  <a:lnTo>
                    <a:pt x="109512" y="3262"/>
                  </a:lnTo>
                  <a:lnTo>
                    <a:pt x="98702" y="5845"/>
                  </a:lnTo>
                  <a:lnTo>
                    <a:pt x="87824" y="8791"/>
                  </a:lnTo>
                  <a:lnTo>
                    <a:pt x="65951" y="15326"/>
                  </a:lnTo>
                  <a:lnTo>
                    <a:pt x="61096" y="21229"/>
                  </a:lnTo>
                  <a:lnTo>
                    <a:pt x="60307" y="28835"/>
                  </a:lnTo>
                  <a:lnTo>
                    <a:pt x="62228" y="37576"/>
                  </a:lnTo>
                  <a:lnTo>
                    <a:pt x="68403" y="44626"/>
                  </a:lnTo>
                  <a:lnTo>
                    <a:pt x="77413" y="50550"/>
                  </a:lnTo>
                  <a:lnTo>
                    <a:pt x="88314" y="55723"/>
                  </a:lnTo>
                  <a:lnTo>
                    <a:pt x="98028" y="61619"/>
                  </a:lnTo>
                  <a:lnTo>
                    <a:pt x="106952" y="67996"/>
                  </a:lnTo>
                  <a:lnTo>
                    <a:pt x="115348" y="74695"/>
                  </a:lnTo>
                  <a:lnTo>
                    <a:pt x="119721" y="82831"/>
                  </a:lnTo>
                  <a:lnTo>
                    <a:pt x="121414" y="91926"/>
                  </a:lnTo>
                  <a:lnTo>
                    <a:pt x="121318" y="101660"/>
                  </a:lnTo>
                  <a:lnTo>
                    <a:pt x="118808" y="110596"/>
                  </a:lnTo>
                  <a:lnTo>
                    <a:pt x="114687" y="119000"/>
                  </a:lnTo>
                  <a:lnTo>
                    <a:pt x="109493" y="127050"/>
                  </a:lnTo>
                  <a:lnTo>
                    <a:pt x="99912" y="132417"/>
                  </a:lnTo>
                  <a:lnTo>
                    <a:pt x="87408" y="135994"/>
                  </a:lnTo>
                  <a:lnTo>
                    <a:pt x="72954" y="138380"/>
                  </a:lnTo>
                  <a:lnTo>
                    <a:pt x="58424" y="139970"/>
                  </a:lnTo>
                  <a:lnTo>
                    <a:pt x="43844" y="141030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24393" y="385404"/>
              <a:ext cx="143151" cy="165175"/>
            </a:xfrm>
            <a:custGeom>
              <a:avLst/>
              <a:gdLst/>
              <a:ahLst/>
              <a:cxnLst/>
              <a:rect l="0" t="0" r="0" b="0"/>
              <a:pathLst>
                <a:path w="143151" h="165175">
                  <a:moveTo>
                    <a:pt x="143150" y="0"/>
                  </a:moveTo>
                  <a:lnTo>
                    <a:pt x="119768" y="11691"/>
                  </a:lnTo>
                  <a:lnTo>
                    <a:pt x="106763" y="17582"/>
                  </a:lnTo>
                  <a:lnTo>
                    <a:pt x="75999" y="30653"/>
                  </a:lnTo>
                  <a:lnTo>
                    <a:pt x="61677" y="37565"/>
                  </a:lnTo>
                  <a:lnTo>
                    <a:pt x="48459" y="44619"/>
                  </a:lnTo>
                  <a:lnTo>
                    <a:pt x="35977" y="51769"/>
                  </a:lnTo>
                  <a:lnTo>
                    <a:pt x="31326" y="57760"/>
                  </a:lnTo>
                  <a:lnTo>
                    <a:pt x="31895" y="62977"/>
                  </a:lnTo>
                  <a:lnTo>
                    <a:pt x="35946" y="67678"/>
                  </a:lnTo>
                  <a:lnTo>
                    <a:pt x="44763" y="73259"/>
                  </a:lnTo>
                  <a:lnTo>
                    <a:pt x="56760" y="79427"/>
                  </a:lnTo>
                  <a:lnTo>
                    <a:pt x="70874" y="85986"/>
                  </a:lnTo>
                  <a:lnTo>
                    <a:pt x="83955" y="92806"/>
                  </a:lnTo>
                  <a:lnTo>
                    <a:pt x="96346" y="99799"/>
                  </a:lnTo>
                  <a:lnTo>
                    <a:pt x="108277" y="106909"/>
                  </a:lnTo>
                  <a:lnTo>
                    <a:pt x="113784" y="114095"/>
                  </a:lnTo>
                  <a:lnTo>
                    <a:pt x="115008" y="121333"/>
                  </a:lnTo>
                  <a:lnTo>
                    <a:pt x="113377" y="128606"/>
                  </a:lnTo>
                  <a:lnTo>
                    <a:pt x="107396" y="135901"/>
                  </a:lnTo>
                  <a:lnTo>
                    <a:pt x="98515" y="143211"/>
                  </a:lnTo>
                  <a:lnTo>
                    <a:pt x="87700" y="150532"/>
                  </a:lnTo>
                  <a:lnTo>
                    <a:pt x="74372" y="155413"/>
                  </a:lnTo>
                  <a:lnTo>
                    <a:pt x="59370" y="158666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11590" y="451473"/>
              <a:ext cx="151087" cy="115917"/>
            </a:xfrm>
            <a:custGeom>
              <a:avLst/>
              <a:gdLst/>
              <a:ahLst/>
              <a:cxnLst/>
              <a:rect l="0" t="0" r="0" b="0"/>
              <a:pathLst>
                <a:path w="151087" h="115917">
                  <a:moveTo>
                    <a:pt x="66069" y="11012"/>
                  </a:moveTo>
                  <a:lnTo>
                    <a:pt x="54378" y="22703"/>
                  </a:lnTo>
                  <a:lnTo>
                    <a:pt x="48487" y="29818"/>
                  </a:lnTo>
                  <a:lnTo>
                    <a:pt x="42113" y="38231"/>
                  </a:lnTo>
                  <a:lnTo>
                    <a:pt x="35416" y="47511"/>
                  </a:lnTo>
                  <a:lnTo>
                    <a:pt x="28505" y="56144"/>
                  </a:lnTo>
                  <a:lnTo>
                    <a:pt x="21450" y="64347"/>
                  </a:lnTo>
                  <a:lnTo>
                    <a:pt x="14300" y="72262"/>
                  </a:lnTo>
                  <a:lnTo>
                    <a:pt x="13204" y="81210"/>
                  </a:lnTo>
                  <a:lnTo>
                    <a:pt x="16143" y="90845"/>
                  </a:lnTo>
                  <a:lnTo>
                    <a:pt x="21774" y="100939"/>
                  </a:lnTo>
                  <a:lnTo>
                    <a:pt x="31645" y="107669"/>
                  </a:lnTo>
                  <a:lnTo>
                    <a:pt x="44343" y="112155"/>
                  </a:lnTo>
                  <a:lnTo>
                    <a:pt x="58926" y="115146"/>
                  </a:lnTo>
                  <a:lnTo>
                    <a:pt x="72319" y="115916"/>
                  </a:lnTo>
                  <a:lnTo>
                    <a:pt x="84917" y="115206"/>
                  </a:lnTo>
                  <a:lnTo>
                    <a:pt x="96987" y="113510"/>
                  </a:lnTo>
                  <a:lnTo>
                    <a:pt x="109928" y="109931"/>
                  </a:lnTo>
                  <a:lnTo>
                    <a:pt x="123449" y="105099"/>
                  </a:lnTo>
                  <a:lnTo>
                    <a:pt x="137357" y="99430"/>
                  </a:lnTo>
                  <a:lnTo>
                    <a:pt x="145406" y="91981"/>
                  </a:lnTo>
                  <a:lnTo>
                    <a:pt x="149548" y="83344"/>
                  </a:lnTo>
                  <a:lnTo>
                    <a:pt x="151086" y="73915"/>
                  </a:lnTo>
                  <a:lnTo>
                    <a:pt x="148441" y="63959"/>
                  </a:lnTo>
                  <a:lnTo>
                    <a:pt x="143006" y="53651"/>
                  </a:lnTo>
                  <a:lnTo>
                    <a:pt x="135713" y="43109"/>
                  </a:lnTo>
                  <a:lnTo>
                    <a:pt x="124734" y="33633"/>
                  </a:lnTo>
                  <a:lnTo>
                    <a:pt x="111296" y="24869"/>
                  </a:lnTo>
                  <a:lnTo>
                    <a:pt x="96220" y="16580"/>
                  </a:lnTo>
                  <a:lnTo>
                    <a:pt x="81276" y="11053"/>
                  </a:lnTo>
                  <a:lnTo>
                    <a:pt x="66419" y="736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42832" y="416846"/>
              <a:ext cx="176186" cy="144744"/>
            </a:xfrm>
            <a:custGeom>
              <a:avLst/>
              <a:gdLst/>
              <a:ahLst/>
              <a:cxnLst/>
              <a:rect l="0" t="0" r="0" b="0"/>
              <a:pathLst>
                <a:path w="176186" h="144744">
                  <a:moveTo>
                    <a:pt x="0" y="1593"/>
                  </a:moveTo>
                  <a:lnTo>
                    <a:pt x="11692" y="19130"/>
                  </a:lnTo>
                  <a:lnTo>
                    <a:pt x="16359" y="29190"/>
                  </a:lnTo>
                  <a:lnTo>
                    <a:pt x="20694" y="40790"/>
                  </a:lnTo>
                  <a:lnTo>
                    <a:pt x="24808" y="53418"/>
                  </a:lnTo>
                  <a:lnTo>
                    <a:pt x="27551" y="66731"/>
                  </a:lnTo>
                  <a:lnTo>
                    <a:pt x="29379" y="80500"/>
                  </a:lnTo>
                  <a:lnTo>
                    <a:pt x="30597" y="94573"/>
                  </a:lnTo>
                  <a:lnTo>
                    <a:pt x="32634" y="97838"/>
                  </a:lnTo>
                  <a:lnTo>
                    <a:pt x="35214" y="93897"/>
                  </a:lnTo>
                  <a:lnTo>
                    <a:pt x="38159" y="85152"/>
                  </a:lnTo>
                  <a:lnTo>
                    <a:pt x="43792" y="73205"/>
                  </a:lnTo>
                  <a:lnTo>
                    <a:pt x="51218" y="59122"/>
                  </a:lnTo>
                  <a:lnTo>
                    <a:pt x="59839" y="43616"/>
                  </a:lnTo>
                  <a:lnTo>
                    <a:pt x="69257" y="32055"/>
                  </a:lnTo>
                  <a:lnTo>
                    <a:pt x="79206" y="23125"/>
                  </a:lnTo>
                  <a:lnTo>
                    <a:pt x="89510" y="15947"/>
                  </a:lnTo>
                  <a:lnTo>
                    <a:pt x="101272" y="9939"/>
                  </a:lnTo>
                  <a:lnTo>
                    <a:pt x="114008" y="4710"/>
                  </a:lnTo>
                  <a:lnTo>
                    <a:pt x="127393" y="0"/>
                  </a:lnTo>
                  <a:lnTo>
                    <a:pt x="137540" y="531"/>
                  </a:lnTo>
                  <a:lnTo>
                    <a:pt x="145528" y="4556"/>
                  </a:lnTo>
                  <a:lnTo>
                    <a:pt x="152076" y="10909"/>
                  </a:lnTo>
                  <a:lnTo>
                    <a:pt x="157666" y="20039"/>
                  </a:lnTo>
                  <a:lnTo>
                    <a:pt x="162616" y="31019"/>
                  </a:lnTo>
                  <a:lnTo>
                    <a:pt x="167139" y="43234"/>
                  </a:lnTo>
                  <a:lnTo>
                    <a:pt x="170154" y="56270"/>
                  </a:lnTo>
                  <a:lnTo>
                    <a:pt x="172165" y="69856"/>
                  </a:lnTo>
                  <a:lnTo>
                    <a:pt x="176185" y="1447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095202" y="36338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106214" y="48450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02630" y="264277"/>
              <a:ext cx="22024" cy="264278"/>
            </a:xfrm>
            <a:custGeom>
              <a:avLst/>
              <a:gdLst/>
              <a:ahLst/>
              <a:cxnLst/>
              <a:rect l="0" t="0" r="0" b="0"/>
              <a:pathLst>
                <a:path w="22024" h="264278">
                  <a:moveTo>
                    <a:pt x="22023" y="0"/>
                  </a:moveTo>
                  <a:lnTo>
                    <a:pt x="16178" y="29228"/>
                  </a:lnTo>
                  <a:lnTo>
                    <a:pt x="14456" y="45179"/>
                  </a:lnTo>
                  <a:lnTo>
                    <a:pt x="13308" y="63154"/>
                  </a:lnTo>
                  <a:lnTo>
                    <a:pt x="12542" y="82478"/>
                  </a:lnTo>
                  <a:lnTo>
                    <a:pt x="10809" y="100255"/>
                  </a:lnTo>
                  <a:lnTo>
                    <a:pt x="8429" y="117001"/>
                  </a:lnTo>
                  <a:lnTo>
                    <a:pt x="5620" y="133058"/>
                  </a:lnTo>
                  <a:lnTo>
                    <a:pt x="3747" y="151104"/>
                  </a:lnTo>
                  <a:lnTo>
                    <a:pt x="2497" y="170476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69595" y="220231"/>
              <a:ext cx="246279" cy="315069"/>
            </a:xfrm>
            <a:custGeom>
              <a:avLst/>
              <a:gdLst/>
              <a:ahLst/>
              <a:cxnLst/>
              <a:rect l="0" t="0" r="0" b="0"/>
              <a:pathLst>
                <a:path w="246279" h="315069">
                  <a:moveTo>
                    <a:pt x="0" y="0"/>
                  </a:moveTo>
                  <a:lnTo>
                    <a:pt x="17537" y="5845"/>
                  </a:lnTo>
                  <a:lnTo>
                    <a:pt x="28821" y="7567"/>
                  </a:lnTo>
                  <a:lnTo>
                    <a:pt x="42461" y="8715"/>
                  </a:lnTo>
                  <a:lnTo>
                    <a:pt x="57672" y="9481"/>
                  </a:lnTo>
                  <a:lnTo>
                    <a:pt x="72706" y="12438"/>
                  </a:lnTo>
                  <a:lnTo>
                    <a:pt x="87623" y="16856"/>
                  </a:lnTo>
                  <a:lnTo>
                    <a:pt x="128738" y="31504"/>
                  </a:lnTo>
                  <a:lnTo>
                    <a:pt x="140883" y="35684"/>
                  </a:lnTo>
                  <a:lnTo>
                    <a:pt x="152650" y="40919"/>
                  </a:lnTo>
                  <a:lnTo>
                    <a:pt x="164166" y="46855"/>
                  </a:lnTo>
                  <a:lnTo>
                    <a:pt x="175514" y="53260"/>
                  </a:lnTo>
                  <a:lnTo>
                    <a:pt x="186749" y="61200"/>
                  </a:lnTo>
                  <a:lnTo>
                    <a:pt x="197910" y="70164"/>
                  </a:lnTo>
                  <a:lnTo>
                    <a:pt x="209021" y="79811"/>
                  </a:lnTo>
                  <a:lnTo>
                    <a:pt x="217652" y="89912"/>
                  </a:lnTo>
                  <a:lnTo>
                    <a:pt x="224629" y="100317"/>
                  </a:lnTo>
                  <a:lnTo>
                    <a:pt x="230505" y="110924"/>
                  </a:lnTo>
                  <a:lnTo>
                    <a:pt x="235645" y="121666"/>
                  </a:lnTo>
                  <a:lnTo>
                    <a:pt x="240295" y="132498"/>
                  </a:lnTo>
                  <a:lnTo>
                    <a:pt x="244619" y="143390"/>
                  </a:lnTo>
                  <a:lnTo>
                    <a:pt x="246278" y="156768"/>
                  </a:lnTo>
                  <a:lnTo>
                    <a:pt x="246161" y="171805"/>
                  </a:lnTo>
                  <a:lnTo>
                    <a:pt x="244859" y="187947"/>
                  </a:lnTo>
                  <a:lnTo>
                    <a:pt x="239097" y="204826"/>
                  </a:lnTo>
                  <a:lnTo>
                    <a:pt x="230361" y="222196"/>
                  </a:lnTo>
                  <a:lnTo>
                    <a:pt x="219644" y="239894"/>
                  </a:lnTo>
                  <a:lnTo>
                    <a:pt x="208828" y="252915"/>
                  </a:lnTo>
                  <a:lnTo>
                    <a:pt x="197947" y="262820"/>
                  </a:lnTo>
                  <a:lnTo>
                    <a:pt x="176070" y="278312"/>
                  </a:lnTo>
                  <a:lnTo>
                    <a:pt x="154111" y="293354"/>
                  </a:lnTo>
                  <a:lnTo>
                    <a:pt x="143117" y="299567"/>
                  </a:lnTo>
                  <a:lnTo>
                    <a:pt x="132116" y="304933"/>
                  </a:lnTo>
                  <a:lnTo>
                    <a:pt x="121112" y="309734"/>
                  </a:lnTo>
                  <a:lnTo>
                    <a:pt x="106435" y="312934"/>
                  </a:lnTo>
                  <a:lnTo>
                    <a:pt x="89310" y="315068"/>
                  </a:lnTo>
                  <a:lnTo>
                    <a:pt x="11012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766908" y="330346"/>
              <a:ext cx="33035" cy="121128"/>
            </a:xfrm>
            <a:custGeom>
              <a:avLst/>
              <a:gdLst/>
              <a:ahLst/>
              <a:cxnLst/>
              <a:rect l="0" t="0" r="0" b="0"/>
              <a:pathLst>
                <a:path w="33035" h="121128">
                  <a:moveTo>
                    <a:pt x="33034" y="0"/>
                  </a:moveTo>
                  <a:lnTo>
                    <a:pt x="27189" y="17537"/>
                  </a:lnTo>
                  <a:lnTo>
                    <a:pt x="24243" y="27597"/>
                  </a:lnTo>
                  <a:lnTo>
                    <a:pt x="17708" y="51826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866012" y="308323"/>
              <a:ext cx="99105" cy="117878"/>
            </a:xfrm>
            <a:custGeom>
              <a:avLst/>
              <a:gdLst/>
              <a:ahLst/>
              <a:cxnLst/>
              <a:rect l="0" t="0" r="0" b="0"/>
              <a:pathLst>
                <a:path w="99105" h="117878">
                  <a:moveTo>
                    <a:pt x="0" y="0"/>
                  </a:moveTo>
                  <a:lnTo>
                    <a:pt x="5845" y="17537"/>
                  </a:lnTo>
                  <a:lnTo>
                    <a:pt x="8791" y="28821"/>
                  </a:lnTo>
                  <a:lnTo>
                    <a:pt x="15327" y="57671"/>
                  </a:lnTo>
                  <a:lnTo>
                    <a:pt x="17559" y="73929"/>
                  </a:lnTo>
                  <a:lnTo>
                    <a:pt x="19047" y="90885"/>
                  </a:lnTo>
                  <a:lnTo>
                    <a:pt x="20039" y="108307"/>
                  </a:lnTo>
                  <a:lnTo>
                    <a:pt x="25594" y="116251"/>
                  </a:lnTo>
                  <a:lnTo>
                    <a:pt x="34192" y="117877"/>
                  </a:lnTo>
                  <a:lnTo>
                    <a:pt x="44818" y="115290"/>
                  </a:lnTo>
                  <a:lnTo>
                    <a:pt x="54349" y="108671"/>
                  </a:lnTo>
                  <a:lnTo>
                    <a:pt x="63150" y="99365"/>
                  </a:lnTo>
                  <a:lnTo>
                    <a:pt x="99104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31185" y="341358"/>
              <a:ext cx="11013" cy="143151"/>
            </a:xfrm>
            <a:custGeom>
              <a:avLst/>
              <a:gdLst/>
              <a:ahLst/>
              <a:cxnLst/>
              <a:rect l="0" t="0" r="0" b="0"/>
              <a:pathLst>
                <a:path w="11013" h="143151">
                  <a:moveTo>
                    <a:pt x="0" y="0"/>
                  </a:moveTo>
                  <a:lnTo>
                    <a:pt x="5846" y="17537"/>
                  </a:lnTo>
                  <a:lnTo>
                    <a:pt x="7568" y="28820"/>
                  </a:lnTo>
                  <a:lnTo>
                    <a:pt x="8716" y="42460"/>
                  </a:lnTo>
                  <a:lnTo>
                    <a:pt x="9481" y="57671"/>
                  </a:lnTo>
                  <a:lnTo>
                    <a:pt x="10331" y="87622"/>
                  </a:lnTo>
                  <a:lnTo>
                    <a:pt x="11012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112999" y="185164"/>
              <a:ext cx="160441" cy="321368"/>
            </a:xfrm>
            <a:custGeom>
              <a:avLst/>
              <a:gdLst/>
              <a:ahLst/>
              <a:cxnLst/>
              <a:rect l="0" t="0" r="0" b="0"/>
              <a:pathLst>
                <a:path w="160441" h="321368">
                  <a:moveTo>
                    <a:pt x="116394" y="156194"/>
                  </a:moveTo>
                  <a:lnTo>
                    <a:pt x="93012" y="167885"/>
                  </a:lnTo>
                  <a:lnTo>
                    <a:pt x="81230" y="175000"/>
                  </a:lnTo>
                  <a:lnTo>
                    <a:pt x="68481" y="183413"/>
                  </a:lnTo>
                  <a:lnTo>
                    <a:pt x="55088" y="192693"/>
                  </a:lnTo>
                  <a:lnTo>
                    <a:pt x="43712" y="201326"/>
                  </a:lnTo>
                  <a:lnTo>
                    <a:pt x="33681" y="209529"/>
                  </a:lnTo>
                  <a:lnTo>
                    <a:pt x="24547" y="217444"/>
                  </a:lnTo>
                  <a:lnTo>
                    <a:pt x="16010" y="226391"/>
                  </a:lnTo>
                  <a:lnTo>
                    <a:pt x="7873" y="236027"/>
                  </a:lnTo>
                  <a:lnTo>
                    <a:pt x="0" y="246121"/>
                  </a:lnTo>
                  <a:lnTo>
                    <a:pt x="870" y="254074"/>
                  </a:lnTo>
                  <a:lnTo>
                    <a:pt x="7566" y="260600"/>
                  </a:lnTo>
                  <a:lnTo>
                    <a:pt x="18149" y="266173"/>
                  </a:lnTo>
                  <a:lnTo>
                    <a:pt x="31321" y="267442"/>
                  </a:lnTo>
                  <a:lnTo>
                    <a:pt x="46221" y="265841"/>
                  </a:lnTo>
                  <a:lnTo>
                    <a:pt x="62271" y="262327"/>
                  </a:lnTo>
                  <a:lnTo>
                    <a:pt x="75418" y="257537"/>
                  </a:lnTo>
                  <a:lnTo>
                    <a:pt x="86630" y="251897"/>
                  </a:lnTo>
                  <a:lnTo>
                    <a:pt x="96551" y="245689"/>
                  </a:lnTo>
                  <a:lnTo>
                    <a:pt x="105613" y="239104"/>
                  </a:lnTo>
                  <a:lnTo>
                    <a:pt x="114101" y="232267"/>
                  </a:lnTo>
                  <a:lnTo>
                    <a:pt x="122206" y="225262"/>
                  </a:lnTo>
                  <a:lnTo>
                    <a:pt x="128833" y="216921"/>
                  </a:lnTo>
                  <a:lnTo>
                    <a:pt x="134475" y="207690"/>
                  </a:lnTo>
                  <a:lnTo>
                    <a:pt x="139460" y="197866"/>
                  </a:lnTo>
                  <a:lnTo>
                    <a:pt x="144007" y="186422"/>
                  </a:lnTo>
                  <a:lnTo>
                    <a:pt x="148261" y="173899"/>
                  </a:lnTo>
                  <a:lnTo>
                    <a:pt x="152321" y="160656"/>
                  </a:lnTo>
                  <a:lnTo>
                    <a:pt x="155027" y="146934"/>
                  </a:lnTo>
                  <a:lnTo>
                    <a:pt x="156831" y="132891"/>
                  </a:lnTo>
                  <a:lnTo>
                    <a:pt x="158034" y="118636"/>
                  </a:lnTo>
                  <a:lnTo>
                    <a:pt x="157613" y="104238"/>
                  </a:lnTo>
                  <a:lnTo>
                    <a:pt x="156109" y="89745"/>
                  </a:lnTo>
                  <a:lnTo>
                    <a:pt x="153882" y="75190"/>
                  </a:lnTo>
                  <a:lnTo>
                    <a:pt x="151174" y="61815"/>
                  </a:lnTo>
                  <a:lnTo>
                    <a:pt x="148145" y="49229"/>
                  </a:lnTo>
                  <a:lnTo>
                    <a:pt x="144903" y="37167"/>
                  </a:lnTo>
                  <a:lnTo>
                    <a:pt x="138037" y="13977"/>
                  </a:lnTo>
                  <a:lnTo>
                    <a:pt x="134493" y="2654"/>
                  </a:lnTo>
                  <a:lnTo>
                    <a:pt x="132131" y="0"/>
                  </a:lnTo>
                  <a:lnTo>
                    <a:pt x="130556" y="3124"/>
                  </a:lnTo>
                  <a:lnTo>
                    <a:pt x="129506" y="10101"/>
                  </a:lnTo>
                  <a:lnTo>
                    <a:pt x="128806" y="19647"/>
                  </a:lnTo>
                  <a:lnTo>
                    <a:pt x="128339" y="30904"/>
                  </a:lnTo>
                  <a:lnTo>
                    <a:pt x="127820" y="56463"/>
                  </a:lnTo>
                  <a:lnTo>
                    <a:pt x="127422" y="176840"/>
                  </a:lnTo>
                  <a:lnTo>
                    <a:pt x="128640" y="191981"/>
                  </a:lnTo>
                  <a:lnTo>
                    <a:pt x="130676" y="205746"/>
                  </a:lnTo>
                  <a:lnTo>
                    <a:pt x="139386" y="249180"/>
                  </a:lnTo>
                  <a:lnTo>
                    <a:pt x="160440" y="321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372543" y="330346"/>
              <a:ext cx="33036" cy="110117"/>
            </a:xfrm>
            <a:custGeom>
              <a:avLst/>
              <a:gdLst/>
              <a:ahLst/>
              <a:cxnLst/>
              <a:rect l="0" t="0" r="0" b="0"/>
              <a:pathLst>
                <a:path w="33036" h="110117">
                  <a:moveTo>
                    <a:pt x="33035" y="0"/>
                  </a:moveTo>
                  <a:lnTo>
                    <a:pt x="27189" y="17537"/>
                  </a:lnTo>
                  <a:lnTo>
                    <a:pt x="24244" y="27597"/>
                  </a:lnTo>
                  <a:lnTo>
                    <a:pt x="14253" y="63915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510673" y="331955"/>
              <a:ext cx="112324" cy="141543"/>
            </a:xfrm>
            <a:custGeom>
              <a:avLst/>
              <a:gdLst/>
              <a:ahLst/>
              <a:cxnLst/>
              <a:rect l="0" t="0" r="0" b="0"/>
              <a:pathLst>
                <a:path w="112324" h="141543">
                  <a:moveTo>
                    <a:pt x="27044" y="20414"/>
                  </a:moveTo>
                  <a:lnTo>
                    <a:pt x="21198" y="37951"/>
                  </a:lnTo>
                  <a:lnTo>
                    <a:pt x="18253" y="49235"/>
                  </a:lnTo>
                  <a:lnTo>
                    <a:pt x="11718" y="78085"/>
                  </a:lnTo>
                  <a:lnTo>
                    <a:pt x="8262" y="91896"/>
                  </a:lnTo>
                  <a:lnTo>
                    <a:pt x="4735" y="104774"/>
                  </a:lnTo>
                  <a:lnTo>
                    <a:pt x="1160" y="117030"/>
                  </a:lnTo>
                  <a:lnTo>
                    <a:pt x="0" y="120307"/>
                  </a:lnTo>
                  <a:lnTo>
                    <a:pt x="450" y="117597"/>
                  </a:lnTo>
                  <a:lnTo>
                    <a:pt x="1974" y="110896"/>
                  </a:lnTo>
                  <a:lnTo>
                    <a:pt x="4213" y="102759"/>
                  </a:lnTo>
                  <a:lnTo>
                    <a:pt x="9964" y="83929"/>
                  </a:lnTo>
                  <a:lnTo>
                    <a:pt x="14434" y="73769"/>
                  </a:lnTo>
                  <a:lnTo>
                    <a:pt x="19861" y="63325"/>
                  </a:lnTo>
                  <a:lnTo>
                    <a:pt x="25926" y="52692"/>
                  </a:lnTo>
                  <a:lnTo>
                    <a:pt x="32416" y="43156"/>
                  </a:lnTo>
                  <a:lnTo>
                    <a:pt x="39190" y="34352"/>
                  </a:lnTo>
                  <a:lnTo>
                    <a:pt x="46153" y="26036"/>
                  </a:lnTo>
                  <a:lnTo>
                    <a:pt x="53242" y="18045"/>
                  </a:lnTo>
                  <a:lnTo>
                    <a:pt x="67644" y="2640"/>
                  </a:lnTo>
                  <a:lnTo>
                    <a:pt x="74910" y="0"/>
                  </a:lnTo>
                  <a:lnTo>
                    <a:pt x="82201" y="687"/>
                  </a:lnTo>
                  <a:lnTo>
                    <a:pt x="89509" y="3593"/>
                  </a:lnTo>
                  <a:lnTo>
                    <a:pt x="95605" y="10423"/>
                  </a:lnTo>
                  <a:lnTo>
                    <a:pt x="100892" y="19871"/>
                  </a:lnTo>
                  <a:lnTo>
                    <a:pt x="105640" y="31064"/>
                  </a:lnTo>
                  <a:lnTo>
                    <a:pt x="108805" y="43420"/>
                  </a:lnTo>
                  <a:lnTo>
                    <a:pt x="110916" y="56551"/>
                  </a:lnTo>
                  <a:lnTo>
                    <a:pt x="112323" y="70199"/>
                  </a:lnTo>
                  <a:lnTo>
                    <a:pt x="112037" y="84192"/>
                  </a:lnTo>
                  <a:lnTo>
                    <a:pt x="110623" y="98414"/>
                  </a:lnTo>
                  <a:lnTo>
                    <a:pt x="104125" y="1415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714623" y="308323"/>
              <a:ext cx="162277" cy="352207"/>
            </a:xfrm>
            <a:custGeom>
              <a:avLst/>
              <a:gdLst/>
              <a:ahLst/>
              <a:cxnLst/>
              <a:rect l="0" t="0" r="0" b="0"/>
              <a:pathLst>
                <a:path w="162277" h="352207">
                  <a:moveTo>
                    <a:pt x="98383" y="0"/>
                  </a:moveTo>
                  <a:lnTo>
                    <a:pt x="80846" y="5846"/>
                  </a:lnTo>
                  <a:lnTo>
                    <a:pt x="73233" y="10015"/>
                  </a:lnTo>
                  <a:lnTo>
                    <a:pt x="65711" y="15241"/>
                  </a:lnTo>
                  <a:lnTo>
                    <a:pt x="58249" y="21172"/>
                  </a:lnTo>
                  <a:lnTo>
                    <a:pt x="50827" y="27574"/>
                  </a:lnTo>
                  <a:lnTo>
                    <a:pt x="43433" y="34288"/>
                  </a:lnTo>
                  <a:lnTo>
                    <a:pt x="27467" y="49497"/>
                  </a:lnTo>
                  <a:lnTo>
                    <a:pt x="8137" y="68492"/>
                  </a:lnTo>
                  <a:lnTo>
                    <a:pt x="2737" y="78696"/>
                  </a:lnTo>
                  <a:lnTo>
                    <a:pt x="361" y="89169"/>
                  </a:lnTo>
                  <a:lnTo>
                    <a:pt x="0" y="99822"/>
                  </a:lnTo>
                  <a:lnTo>
                    <a:pt x="5877" y="104477"/>
                  </a:lnTo>
                  <a:lnTo>
                    <a:pt x="15913" y="105133"/>
                  </a:lnTo>
                  <a:lnTo>
                    <a:pt x="28721" y="103123"/>
                  </a:lnTo>
                  <a:lnTo>
                    <a:pt x="40930" y="98113"/>
                  </a:lnTo>
                  <a:lnTo>
                    <a:pt x="52740" y="91103"/>
                  </a:lnTo>
                  <a:lnTo>
                    <a:pt x="64284" y="82758"/>
                  </a:lnTo>
                  <a:lnTo>
                    <a:pt x="73203" y="72301"/>
                  </a:lnTo>
                  <a:lnTo>
                    <a:pt x="80373" y="60436"/>
                  </a:lnTo>
                  <a:lnTo>
                    <a:pt x="86376" y="47632"/>
                  </a:lnTo>
                  <a:lnTo>
                    <a:pt x="91602" y="42766"/>
                  </a:lnTo>
                  <a:lnTo>
                    <a:pt x="96309" y="43193"/>
                  </a:lnTo>
                  <a:lnTo>
                    <a:pt x="100671" y="47148"/>
                  </a:lnTo>
                  <a:lnTo>
                    <a:pt x="104802" y="55902"/>
                  </a:lnTo>
                  <a:lnTo>
                    <a:pt x="108780" y="67856"/>
                  </a:lnTo>
                  <a:lnTo>
                    <a:pt x="112655" y="81943"/>
                  </a:lnTo>
                  <a:lnTo>
                    <a:pt x="120224" y="107382"/>
                  </a:lnTo>
                  <a:lnTo>
                    <a:pt x="135052" y="153622"/>
                  </a:lnTo>
                  <a:lnTo>
                    <a:pt x="138735" y="166037"/>
                  </a:lnTo>
                  <a:lnTo>
                    <a:pt x="149763" y="205669"/>
                  </a:lnTo>
                  <a:lnTo>
                    <a:pt x="157108" y="229665"/>
                  </a:lnTo>
                  <a:lnTo>
                    <a:pt x="159556" y="244873"/>
                  </a:lnTo>
                  <a:lnTo>
                    <a:pt x="161188" y="262353"/>
                  </a:lnTo>
                  <a:lnTo>
                    <a:pt x="162276" y="281347"/>
                  </a:lnTo>
                  <a:lnTo>
                    <a:pt x="160555" y="297680"/>
                  </a:lnTo>
                  <a:lnTo>
                    <a:pt x="156960" y="312240"/>
                  </a:lnTo>
                  <a:lnTo>
                    <a:pt x="152116" y="325617"/>
                  </a:lnTo>
                  <a:lnTo>
                    <a:pt x="143993" y="335758"/>
                  </a:lnTo>
                  <a:lnTo>
                    <a:pt x="133684" y="343742"/>
                  </a:lnTo>
                  <a:lnTo>
                    <a:pt x="121917" y="350289"/>
                  </a:lnTo>
                  <a:lnTo>
                    <a:pt x="110402" y="352206"/>
                  </a:lnTo>
                  <a:lnTo>
                    <a:pt x="99054" y="351037"/>
                  </a:lnTo>
                  <a:lnTo>
                    <a:pt x="54337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220434" y="253265"/>
              <a:ext cx="17054" cy="209221"/>
            </a:xfrm>
            <a:custGeom>
              <a:avLst/>
              <a:gdLst/>
              <a:ahLst/>
              <a:cxnLst/>
              <a:rect l="0" t="0" r="0" b="0"/>
              <a:pathLst>
                <a:path w="17054" h="209221">
                  <a:moveTo>
                    <a:pt x="0" y="0"/>
                  </a:moveTo>
                  <a:lnTo>
                    <a:pt x="5845" y="23383"/>
                  </a:lnTo>
                  <a:lnTo>
                    <a:pt x="7567" y="35165"/>
                  </a:lnTo>
                  <a:lnTo>
                    <a:pt x="8715" y="47914"/>
                  </a:lnTo>
                  <a:lnTo>
                    <a:pt x="9481" y="61307"/>
                  </a:lnTo>
                  <a:lnTo>
                    <a:pt x="11214" y="75129"/>
                  </a:lnTo>
                  <a:lnTo>
                    <a:pt x="13594" y="89239"/>
                  </a:lnTo>
                  <a:lnTo>
                    <a:pt x="16404" y="103539"/>
                  </a:lnTo>
                  <a:lnTo>
                    <a:pt x="17053" y="116743"/>
                  </a:lnTo>
                  <a:lnTo>
                    <a:pt x="16263" y="129216"/>
                  </a:lnTo>
                  <a:lnTo>
                    <a:pt x="14512" y="141202"/>
                  </a:lnTo>
                  <a:lnTo>
                    <a:pt x="13345" y="154087"/>
                  </a:lnTo>
                  <a:lnTo>
                    <a:pt x="12567" y="167570"/>
                  </a:lnTo>
                  <a:lnTo>
                    <a:pt x="11011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176387" y="231242"/>
              <a:ext cx="187198" cy="11013"/>
            </a:xfrm>
            <a:custGeom>
              <a:avLst/>
              <a:gdLst/>
              <a:ahLst/>
              <a:cxnLst/>
              <a:rect l="0" t="0" r="0" b="0"/>
              <a:pathLst>
                <a:path w="187198" h="11013">
                  <a:moveTo>
                    <a:pt x="0" y="11012"/>
                  </a:moveTo>
                  <a:lnTo>
                    <a:pt x="29229" y="5166"/>
                  </a:lnTo>
                  <a:lnTo>
                    <a:pt x="42733" y="3444"/>
                  </a:lnTo>
                  <a:lnTo>
                    <a:pt x="56629" y="2296"/>
                  </a:lnTo>
                  <a:lnTo>
                    <a:pt x="70788" y="1531"/>
                  </a:lnTo>
                  <a:lnTo>
                    <a:pt x="99570" y="681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198410" y="330346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506734" y="311716"/>
              <a:ext cx="88094" cy="116492"/>
            </a:xfrm>
            <a:custGeom>
              <a:avLst/>
              <a:gdLst/>
              <a:ahLst/>
              <a:cxnLst/>
              <a:rect l="0" t="0" r="0" b="0"/>
              <a:pathLst>
                <a:path w="88094" h="116492">
                  <a:moveTo>
                    <a:pt x="0" y="7619"/>
                  </a:moveTo>
                  <a:lnTo>
                    <a:pt x="0" y="36847"/>
                  </a:lnTo>
                  <a:lnTo>
                    <a:pt x="1224" y="50351"/>
                  </a:lnTo>
                  <a:lnTo>
                    <a:pt x="3263" y="64247"/>
                  </a:lnTo>
                  <a:lnTo>
                    <a:pt x="5846" y="78406"/>
                  </a:lnTo>
                  <a:lnTo>
                    <a:pt x="8792" y="91515"/>
                  </a:lnTo>
                  <a:lnTo>
                    <a:pt x="11979" y="103926"/>
                  </a:lnTo>
                  <a:lnTo>
                    <a:pt x="15327" y="115870"/>
                  </a:lnTo>
                  <a:lnTo>
                    <a:pt x="17559" y="116491"/>
                  </a:lnTo>
                  <a:lnTo>
                    <a:pt x="19047" y="109565"/>
                  </a:lnTo>
                  <a:lnTo>
                    <a:pt x="20039" y="97606"/>
                  </a:lnTo>
                  <a:lnTo>
                    <a:pt x="20701" y="84739"/>
                  </a:lnTo>
                  <a:lnTo>
                    <a:pt x="21435" y="57392"/>
                  </a:lnTo>
                  <a:lnTo>
                    <a:pt x="21849" y="14482"/>
                  </a:lnTo>
                  <a:lnTo>
                    <a:pt x="25578" y="6076"/>
                  </a:lnTo>
                  <a:lnTo>
                    <a:pt x="31734" y="1697"/>
                  </a:lnTo>
                  <a:lnTo>
                    <a:pt x="39509" y="0"/>
                  </a:lnTo>
                  <a:lnTo>
                    <a:pt x="48362" y="1316"/>
                  </a:lnTo>
                  <a:lnTo>
                    <a:pt x="57935" y="4641"/>
                  </a:lnTo>
                  <a:lnTo>
                    <a:pt x="88093" y="186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681310" y="297312"/>
              <a:ext cx="144760" cy="154162"/>
            </a:xfrm>
            <a:custGeom>
              <a:avLst/>
              <a:gdLst/>
              <a:ahLst/>
              <a:cxnLst/>
              <a:rect l="0" t="0" r="0" b="0"/>
              <a:pathLst>
                <a:path w="144760" h="154162">
                  <a:moveTo>
                    <a:pt x="67679" y="0"/>
                  </a:moveTo>
                  <a:lnTo>
                    <a:pt x="37025" y="30653"/>
                  </a:lnTo>
                  <a:lnTo>
                    <a:pt x="30114" y="40011"/>
                  </a:lnTo>
                  <a:lnTo>
                    <a:pt x="23059" y="51144"/>
                  </a:lnTo>
                  <a:lnTo>
                    <a:pt x="15909" y="63460"/>
                  </a:lnTo>
                  <a:lnTo>
                    <a:pt x="9919" y="75341"/>
                  </a:lnTo>
                  <a:lnTo>
                    <a:pt x="4702" y="86933"/>
                  </a:lnTo>
                  <a:lnTo>
                    <a:pt x="0" y="98331"/>
                  </a:lnTo>
                  <a:lnTo>
                    <a:pt x="537" y="104706"/>
                  </a:lnTo>
                  <a:lnTo>
                    <a:pt x="4565" y="107733"/>
                  </a:lnTo>
                  <a:lnTo>
                    <a:pt x="10920" y="108527"/>
                  </a:lnTo>
                  <a:lnTo>
                    <a:pt x="17605" y="105386"/>
                  </a:lnTo>
                  <a:lnTo>
                    <a:pt x="24508" y="99621"/>
                  </a:lnTo>
                  <a:lnTo>
                    <a:pt x="31557" y="92108"/>
                  </a:lnTo>
                  <a:lnTo>
                    <a:pt x="37480" y="83428"/>
                  </a:lnTo>
                  <a:lnTo>
                    <a:pt x="42652" y="73971"/>
                  </a:lnTo>
                  <a:lnTo>
                    <a:pt x="47324" y="63996"/>
                  </a:lnTo>
                  <a:lnTo>
                    <a:pt x="51662" y="53675"/>
                  </a:lnTo>
                  <a:lnTo>
                    <a:pt x="55777" y="43125"/>
                  </a:lnTo>
                  <a:lnTo>
                    <a:pt x="59744" y="32420"/>
                  </a:lnTo>
                  <a:lnTo>
                    <a:pt x="62389" y="30178"/>
                  </a:lnTo>
                  <a:lnTo>
                    <a:pt x="64152" y="33577"/>
                  </a:lnTo>
                  <a:lnTo>
                    <a:pt x="65327" y="40737"/>
                  </a:lnTo>
                  <a:lnTo>
                    <a:pt x="66111" y="50405"/>
                  </a:lnTo>
                  <a:lnTo>
                    <a:pt x="66634" y="61744"/>
                  </a:lnTo>
                  <a:lnTo>
                    <a:pt x="66982" y="74197"/>
                  </a:lnTo>
                  <a:lnTo>
                    <a:pt x="69661" y="86170"/>
                  </a:lnTo>
                  <a:lnTo>
                    <a:pt x="73894" y="97822"/>
                  </a:lnTo>
                  <a:lnTo>
                    <a:pt x="79163" y="109261"/>
                  </a:lnTo>
                  <a:lnTo>
                    <a:pt x="86347" y="119334"/>
                  </a:lnTo>
                  <a:lnTo>
                    <a:pt x="94806" y="128496"/>
                  </a:lnTo>
                  <a:lnTo>
                    <a:pt x="144759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950980" y="297312"/>
              <a:ext cx="73299" cy="143151"/>
            </a:xfrm>
            <a:custGeom>
              <a:avLst/>
              <a:gdLst/>
              <a:ahLst/>
              <a:cxnLst/>
              <a:rect l="0" t="0" r="0" b="0"/>
              <a:pathLst>
                <a:path w="73299" h="143151">
                  <a:moveTo>
                    <a:pt x="51274" y="0"/>
                  </a:moveTo>
                  <a:lnTo>
                    <a:pt x="39583" y="11691"/>
                  </a:lnTo>
                  <a:lnTo>
                    <a:pt x="34915" y="18805"/>
                  </a:lnTo>
                  <a:lnTo>
                    <a:pt x="30580" y="27219"/>
                  </a:lnTo>
                  <a:lnTo>
                    <a:pt x="26467" y="36498"/>
                  </a:lnTo>
                  <a:lnTo>
                    <a:pt x="21277" y="45132"/>
                  </a:lnTo>
                  <a:lnTo>
                    <a:pt x="15371" y="53334"/>
                  </a:lnTo>
                  <a:lnTo>
                    <a:pt x="8986" y="61250"/>
                  </a:lnTo>
                  <a:lnTo>
                    <a:pt x="4730" y="71421"/>
                  </a:lnTo>
                  <a:lnTo>
                    <a:pt x="1892" y="83095"/>
                  </a:lnTo>
                  <a:lnTo>
                    <a:pt x="0" y="95773"/>
                  </a:lnTo>
                  <a:lnTo>
                    <a:pt x="1186" y="106671"/>
                  </a:lnTo>
                  <a:lnTo>
                    <a:pt x="4424" y="116384"/>
                  </a:lnTo>
                  <a:lnTo>
                    <a:pt x="9029" y="125306"/>
                  </a:lnTo>
                  <a:lnTo>
                    <a:pt x="16994" y="131254"/>
                  </a:lnTo>
                  <a:lnTo>
                    <a:pt x="27197" y="135219"/>
                  </a:lnTo>
                  <a:lnTo>
                    <a:pt x="73298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112370" y="286300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0" y="0"/>
                  </a:moveTo>
                  <a:lnTo>
                    <a:pt x="0" y="86114"/>
                  </a:lnTo>
                  <a:lnTo>
                    <a:pt x="1223" y="102679"/>
                  </a:lnTo>
                  <a:lnTo>
                    <a:pt x="3262" y="118616"/>
                  </a:lnTo>
                  <a:lnTo>
                    <a:pt x="1101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057312" y="396416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11011"/>
                  </a:moveTo>
                  <a:lnTo>
                    <a:pt x="67152" y="11011"/>
                  </a:lnTo>
                  <a:lnTo>
                    <a:pt x="82697" y="9788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299567" y="319335"/>
              <a:ext cx="1" cy="187197"/>
            </a:xfrm>
            <a:custGeom>
              <a:avLst/>
              <a:gdLst/>
              <a:ahLst/>
              <a:cxnLst/>
              <a:rect l="0" t="0" r="0" b="0"/>
              <a:pathLst>
                <a:path w="1" h="187197">
                  <a:moveTo>
                    <a:pt x="0" y="0"/>
                  </a:move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378178" y="374393"/>
              <a:ext cx="100725" cy="128974"/>
            </a:xfrm>
            <a:custGeom>
              <a:avLst/>
              <a:gdLst/>
              <a:ahLst/>
              <a:cxnLst/>
              <a:rect l="0" t="0" r="0" b="0"/>
              <a:pathLst>
                <a:path w="100725" h="128974">
                  <a:moveTo>
                    <a:pt x="9481" y="0"/>
                  </a:moveTo>
                  <a:lnTo>
                    <a:pt x="3635" y="17537"/>
                  </a:lnTo>
                  <a:lnTo>
                    <a:pt x="1913" y="28820"/>
                  </a:lnTo>
                  <a:lnTo>
                    <a:pt x="765" y="42460"/>
                  </a:lnTo>
                  <a:lnTo>
                    <a:pt x="0" y="57671"/>
                  </a:lnTo>
                  <a:lnTo>
                    <a:pt x="713" y="71482"/>
                  </a:lnTo>
                  <a:lnTo>
                    <a:pt x="2413" y="84359"/>
                  </a:lnTo>
                  <a:lnTo>
                    <a:pt x="4769" y="96615"/>
                  </a:lnTo>
                  <a:lnTo>
                    <a:pt x="8787" y="107233"/>
                  </a:lnTo>
                  <a:lnTo>
                    <a:pt x="13912" y="116758"/>
                  </a:lnTo>
                  <a:lnTo>
                    <a:pt x="19776" y="125555"/>
                  </a:lnTo>
                  <a:lnTo>
                    <a:pt x="28580" y="128973"/>
                  </a:lnTo>
                  <a:lnTo>
                    <a:pt x="39343" y="128805"/>
                  </a:lnTo>
                  <a:lnTo>
                    <a:pt x="51412" y="126245"/>
                  </a:lnTo>
                  <a:lnTo>
                    <a:pt x="61905" y="120869"/>
                  </a:lnTo>
                  <a:lnTo>
                    <a:pt x="71348" y="113614"/>
                  </a:lnTo>
                  <a:lnTo>
                    <a:pt x="80090" y="105106"/>
                  </a:lnTo>
                  <a:lnTo>
                    <a:pt x="87141" y="95764"/>
                  </a:lnTo>
                  <a:lnTo>
                    <a:pt x="93065" y="85866"/>
                  </a:lnTo>
                  <a:lnTo>
                    <a:pt x="98239" y="75596"/>
                  </a:lnTo>
                  <a:lnTo>
                    <a:pt x="100464" y="63856"/>
                  </a:lnTo>
                  <a:lnTo>
                    <a:pt x="100724" y="51135"/>
                  </a:lnTo>
                  <a:lnTo>
                    <a:pt x="99674" y="37760"/>
                  </a:lnTo>
                  <a:lnTo>
                    <a:pt x="95303" y="27621"/>
                  </a:lnTo>
                  <a:lnTo>
                    <a:pt x="88719" y="19637"/>
                  </a:lnTo>
                  <a:lnTo>
                    <a:pt x="80659" y="13091"/>
                  </a:lnTo>
                  <a:lnTo>
                    <a:pt x="71615" y="9951"/>
                  </a:lnTo>
                  <a:lnTo>
                    <a:pt x="61916" y="9081"/>
                  </a:lnTo>
                  <a:lnTo>
                    <a:pt x="51779" y="9724"/>
                  </a:lnTo>
                  <a:lnTo>
                    <a:pt x="42573" y="12600"/>
                  </a:lnTo>
                  <a:lnTo>
                    <a:pt x="33990" y="16965"/>
                  </a:lnTo>
                  <a:lnTo>
                    <a:pt x="9481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579736" y="341358"/>
              <a:ext cx="127260" cy="197346"/>
            </a:xfrm>
            <a:custGeom>
              <a:avLst/>
              <a:gdLst/>
              <a:ahLst/>
              <a:cxnLst/>
              <a:rect l="0" t="0" r="0" b="0"/>
              <a:pathLst>
                <a:path w="127260" h="197346">
                  <a:moveTo>
                    <a:pt x="6131" y="0"/>
                  </a:moveTo>
                  <a:lnTo>
                    <a:pt x="6131" y="35074"/>
                  </a:lnTo>
                  <a:lnTo>
                    <a:pt x="7354" y="49076"/>
                  </a:lnTo>
                  <a:lnTo>
                    <a:pt x="9394" y="62082"/>
                  </a:lnTo>
                  <a:lnTo>
                    <a:pt x="11977" y="74422"/>
                  </a:lnTo>
                  <a:lnTo>
                    <a:pt x="12475" y="86320"/>
                  </a:lnTo>
                  <a:lnTo>
                    <a:pt x="11584" y="97922"/>
                  </a:lnTo>
                  <a:lnTo>
                    <a:pt x="9767" y="109328"/>
                  </a:lnTo>
                  <a:lnTo>
                    <a:pt x="8555" y="123049"/>
                  </a:lnTo>
                  <a:lnTo>
                    <a:pt x="7747" y="138314"/>
                  </a:lnTo>
                  <a:lnTo>
                    <a:pt x="7209" y="154608"/>
                  </a:lnTo>
                  <a:lnTo>
                    <a:pt x="5626" y="169141"/>
                  </a:lnTo>
                  <a:lnTo>
                    <a:pt x="3347" y="182501"/>
                  </a:lnTo>
                  <a:lnTo>
                    <a:pt x="604" y="195078"/>
                  </a:lnTo>
                  <a:lnTo>
                    <a:pt x="0" y="197345"/>
                  </a:lnTo>
                  <a:lnTo>
                    <a:pt x="820" y="192738"/>
                  </a:lnTo>
                  <a:lnTo>
                    <a:pt x="2590" y="183550"/>
                  </a:lnTo>
                  <a:lnTo>
                    <a:pt x="4994" y="173754"/>
                  </a:lnTo>
                  <a:lnTo>
                    <a:pt x="7820" y="163553"/>
                  </a:lnTo>
                  <a:lnTo>
                    <a:pt x="10928" y="153081"/>
                  </a:lnTo>
                  <a:lnTo>
                    <a:pt x="15446" y="141206"/>
                  </a:lnTo>
                  <a:lnTo>
                    <a:pt x="20906" y="128396"/>
                  </a:lnTo>
                  <a:lnTo>
                    <a:pt x="26993" y="114961"/>
                  </a:lnTo>
                  <a:lnTo>
                    <a:pt x="32274" y="102334"/>
                  </a:lnTo>
                  <a:lnTo>
                    <a:pt x="37018" y="90246"/>
                  </a:lnTo>
                  <a:lnTo>
                    <a:pt x="41404" y="78517"/>
                  </a:lnTo>
                  <a:lnTo>
                    <a:pt x="46776" y="68250"/>
                  </a:lnTo>
                  <a:lnTo>
                    <a:pt x="52804" y="58959"/>
                  </a:lnTo>
                  <a:lnTo>
                    <a:pt x="59270" y="50317"/>
                  </a:lnTo>
                  <a:lnTo>
                    <a:pt x="68474" y="45780"/>
                  </a:lnTo>
                  <a:lnTo>
                    <a:pt x="79504" y="43978"/>
                  </a:lnTo>
                  <a:lnTo>
                    <a:pt x="91752" y="44001"/>
                  </a:lnTo>
                  <a:lnTo>
                    <a:pt x="99917" y="48910"/>
                  </a:lnTo>
                  <a:lnTo>
                    <a:pt x="105360" y="57077"/>
                  </a:lnTo>
                  <a:lnTo>
                    <a:pt x="108989" y="67415"/>
                  </a:lnTo>
                  <a:lnTo>
                    <a:pt x="111409" y="79202"/>
                  </a:lnTo>
                  <a:lnTo>
                    <a:pt x="113022" y="91953"/>
                  </a:lnTo>
                  <a:lnTo>
                    <a:pt x="114097" y="105348"/>
                  </a:lnTo>
                  <a:lnTo>
                    <a:pt x="116037" y="119172"/>
                  </a:lnTo>
                  <a:lnTo>
                    <a:pt x="118554" y="133283"/>
                  </a:lnTo>
                  <a:lnTo>
                    <a:pt x="127259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817110" y="320865"/>
              <a:ext cx="132140" cy="130609"/>
            </a:xfrm>
            <a:custGeom>
              <a:avLst/>
              <a:gdLst/>
              <a:ahLst/>
              <a:cxnLst/>
              <a:rect l="0" t="0" r="0" b="0"/>
              <a:pathLst>
                <a:path w="132140" h="130609">
                  <a:moveTo>
                    <a:pt x="132139" y="9481"/>
                  </a:moveTo>
                  <a:lnTo>
                    <a:pt x="108757" y="3636"/>
                  </a:lnTo>
                  <a:lnTo>
                    <a:pt x="96974" y="1914"/>
                  </a:lnTo>
                  <a:lnTo>
                    <a:pt x="84226" y="766"/>
                  </a:lnTo>
                  <a:lnTo>
                    <a:pt x="70833" y="0"/>
                  </a:lnTo>
                  <a:lnTo>
                    <a:pt x="57010" y="714"/>
                  </a:lnTo>
                  <a:lnTo>
                    <a:pt x="42901" y="2413"/>
                  </a:lnTo>
                  <a:lnTo>
                    <a:pt x="28600" y="4769"/>
                  </a:lnTo>
                  <a:lnTo>
                    <a:pt x="21514" y="13681"/>
                  </a:lnTo>
                  <a:lnTo>
                    <a:pt x="19237" y="26963"/>
                  </a:lnTo>
                  <a:lnTo>
                    <a:pt x="20165" y="43159"/>
                  </a:lnTo>
                  <a:lnTo>
                    <a:pt x="24456" y="57627"/>
                  </a:lnTo>
                  <a:lnTo>
                    <a:pt x="30985" y="70942"/>
                  </a:lnTo>
                  <a:lnTo>
                    <a:pt x="39010" y="83490"/>
                  </a:lnTo>
                  <a:lnTo>
                    <a:pt x="45582" y="95526"/>
                  </a:lnTo>
                  <a:lnTo>
                    <a:pt x="51187" y="107220"/>
                  </a:lnTo>
                  <a:lnTo>
                    <a:pt x="56148" y="118687"/>
                  </a:lnTo>
                  <a:lnTo>
                    <a:pt x="53338" y="125108"/>
                  </a:lnTo>
                  <a:lnTo>
                    <a:pt x="45346" y="128165"/>
                  </a:lnTo>
                  <a:lnTo>
                    <a:pt x="0" y="1306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497775" y="13213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91994" y="976871"/>
            <a:ext cx="3053467" cy="769454"/>
            <a:chOff x="991994" y="976871"/>
            <a:chExt cx="3053467" cy="769454"/>
          </a:xfrm>
        </p:grpSpPr>
        <p:sp>
          <p:nvSpPr>
            <p:cNvPr id="38" name="Freeform 37"/>
            <p:cNvSpPr/>
            <p:nvPr/>
          </p:nvSpPr>
          <p:spPr>
            <a:xfrm>
              <a:off x="1146156" y="1002052"/>
              <a:ext cx="44047" cy="187197"/>
            </a:xfrm>
            <a:custGeom>
              <a:avLst/>
              <a:gdLst/>
              <a:ahLst/>
              <a:cxnLst/>
              <a:rect l="0" t="0" r="0" b="0"/>
              <a:pathLst>
                <a:path w="44047" h="187197">
                  <a:moveTo>
                    <a:pt x="0" y="0"/>
                  </a:moveTo>
                  <a:lnTo>
                    <a:pt x="5846" y="17536"/>
                  </a:lnTo>
                  <a:lnTo>
                    <a:pt x="8791" y="27596"/>
                  </a:lnTo>
                  <a:lnTo>
                    <a:pt x="18782" y="65137"/>
                  </a:lnTo>
                  <a:lnTo>
                    <a:pt x="25885" y="92980"/>
                  </a:lnTo>
                  <a:lnTo>
                    <a:pt x="28268" y="107256"/>
                  </a:lnTo>
                  <a:lnTo>
                    <a:pt x="29857" y="121668"/>
                  </a:lnTo>
                  <a:lnTo>
                    <a:pt x="44046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91994" y="1332398"/>
              <a:ext cx="440464" cy="22024"/>
            </a:xfrm>
            <a:custGeom>
              <a:avLst/>
              <a:gdLst/>
              <a:ahLst/>
              <a:cxnLst/>
              <a:rect l="0" t="0" r="0" b="0"/>
              <a:pathLst>
                <a:path w="440464" h="22024">
                  <a:moveTo>
                    <a:pt x="0" y="0"/>
                  </a:moveTo>
                  <a:lnTo>
                    <a:pt x="122501" y="0"/>
                  </a:lnTo>
                  <a:lnTo>
                    <a:pt x="139172" y="1224"/>
                  </a:lnTo>
                  <a:lnTo>
                    <a:pt x="156404" y="3263"/>
                  </a:lnTo>
                  <a:lnTo>
                    <a:pt x="174009" y="5846"/>
                  </a:lnTo>
                  <a:lnTo>
                    <a:pt x="191864" y="7568"/>
                  </a:lnTo>
                  <a:lnTo>
                    <a:pt x="209884" y="8716"/>
                  </a:lnTo>
                  <a:lnTo>
                    <a:pt x="228015" y="9481"/>
                  </a:lnTo>
                  <a:lnTo>
                    <a:pt x="246220" y="11215"/>
                  </a:lnTo>
                  <a:lnTo>
                    <a:pt x="264475" y="13594"/>
                  </a:lnTo>
                  <a:lnTo>
                    <a:pt x="282762" y="16404"/>
                  </a:lnTo>
                  <a:lnTo>
                    <a:pt x="301070" y="18277"/>
                  </a:lnTo>
                  <a:lnTo>
                    <a:pt x="319394" y="19526"/>
                  </a:lnTo>
                  <a:lnTo>
                    <a:pt x="354843" y="20913"/>
                  </a:lnTo>
                  <a:lnTo>
                    <a:pt x="440463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157168" y="1470225"/>
              <a:ext cx="266439" cy="276100"/>
            </a:xfrm>
            <a:custGeom>
              <a:avLst/>
              <a:gdLst/>
              <a:ahLst/>
              <a:cxnLst/>
              <a:rect l="0" t="0" r="0" b="0"/>
              <a:pathLst>
                <a:path w="266439" h="276100">
                  <a:moveTo>
                    <a:pt x="0" y="16335"/>
                  </a:moveTo>
                  <a:lnTo>
                    <a:pt x="45979" y="1009"/>
                  </a:lnTo>
                  <a:lnTo>
                    <a:pt x="60017" y="0"/>
                  </a:lnTo>
                  <a:lnTo>
                    <a:pt x="76716" y="551"/>
                  </a:lnTo>
                  <a:lnTo>
                    <a:pt x="95191" y="2142"/>
                  </a:lnTo>
                  <a:lnTo>
                    <a:pt x="114848" y="4426"/>
                  </a:lnTo>
                  <a:lnTo>
                    <a:pt x="156265" y="10227"/>
                  </a:lnTo>
                  <a:lnTo>
                    <a:pt x="173916" y="14710"/>
                  </a:lnTo>
                  <a:lnTo>
                    <a:pt x="189355" y="20146"/>
                  </a:lnTo>
                  <a:lnTo>
                    <a:pt x="203317" y="26217"/>
                  </a:lnTo>
                  <a:lnTo>
                    <a:pt x="211402" y="36381"/>
                  </a:lnTo>
                  <a:lnTo>
                    <a:pt x="215569" y="49275"/>
                  </a:lnTo>
                  <a:lnTo>
                    <a:pt x="217123" y="63989"/>
                  </a:lnTo>
                  <a:lnTo>
                    <a:pt x="213265" y="76245"/>
                  </a:lnTo>
                  <a:lnTo>
                    <a:pt x="205799" y="86863"/>
                  </a:lnTo>
                  <a:lnTo>
                    <a:pt x="195927" y="96388"/>
                  </a:lnTo>
                  <a:lnTo>
                    <a:pt x="184453" y="102739"/>
                  </a:lnTo>
                  <a:lnTo>
                    <a:pt x="171909" y="106972"/>
                  </a:lnTo>
                  <a:lnTo>
                    <a:pt x="158652" y="109795"/>
                  </a:lnTo>
                  <a:lnTo>
                    <a:pt x="146144" y="112900"/>
                  </a:lnTo>
                  <a:lnTo>
                    <a:pt x="134134" y="116193"/>
                  </a:lnTo>
                  <a:lnTo>
                    <a:pt x="122457" y="119612"/>
                  </a:lnTo>
                  <a:lnTo>
                    <a:pt x="120790" y="121892"/>
                  </a:lnTo>
                  <a:lnTo>
                    <a:pt x="125797" y="123412"/>
                  </a:lnTo>
                  <a:lnTo>
                    <a:pt x="135252" y="124425"/>
                  </a:lnTo>
                  <a:lnTo>
                    <a:pt x="146449" y="127547"/>
                  </a:lnTo>
                  <a:lnTo>
                    <a:pt x="158808" y="132076"/>
                  </a:lnTo>
                  <a:lnTo>
                    <a:pt x="171941" y="137542"/>
                  </a:lnTo>
                  <a:lnTo>
                    <a:pt x="183144" y="143633"/>
                  </a:lnTo>
                  <a:lnTo>
                    <a:pt x="193059" y="150141"/>
                  </a:lnTo>
                  <a:lnTo>
                    <a:pt x="202116" y="156926"/>
                  </a:lnTo>
                  <a:lnTo>
                    <a:pt x="210602" y="163897"/>
                  </a:lnTo>
                  <a:lnTo>
                    <a:pt x="218705" y="170991"/>
                  </a:lnTo>
                  <a:lnTo>
                    <a:pt x="226555" y="178167"/>
                  </a:lnTo>
                  <a:lnTo>
                    <a:pt x="234235" y="186622"/>
                  </a:lnTo>
                  <a:lnTo>
                    <a:pt x="241802" y="195929"/>
                  </a:lnTo>
                  <a:lnTo>
                    <a:pt x="249294" y="205805"/>
                  </a:lnTo>
                  <a:lnTo>
                    <a:pt x="255512" y="216058"/>
                  </a:lnTo>
                  <a:lnTo>
                    <a:pt x="260881" y="226565"/>
                  </a:lnTo>
                  <a:lnTo>
                    <a:pt x="265683" y="237240"/>
                  </a:lnTo>
                  <a:lnTo>
                    <a:pt x="266438" y="246803"/>
                  </a:lnTo>
                  <a:lnTo>
                    <a:pt x="264494" y="255626"/>
                  </a:lnTo>
                  <a:lnTo>
                    <a:pt x="260751" y="263955"/>
                  </a:lnTo>
                  <a:lnTo>
                    <a:pt x="252139" y="269508"/>
                  </a:lnTo>
                  <a:lnTo>
                    <a:pt x="240279" y="273209"/>
                  </a:lnTo>
                  <a:lnTo>
                    <a:pt x="226255" y="275677"/>
                  </a:lnTo>
                  <a:lnTo>
                    <a:pt x="210789" y="276099"/>
                  </a:lnTo>
                  <a:lnTo>
                    <a:pt x="194360" y="275157"/>
                  </a:lnTo>
                  <a:lnTo>
                    <a:pt x="177290" y="273305"/>
                  </a:lnTo>
                  <a:lnTo>
                    <a:pt x="162240" y="270847"/>
                  </a:lnTo>
                  <a:lnTo>
                    <a:pt x="148535" y="267984"/>
                  </a:lnTo>
                  <a:lnTo>
                    <a:pt x="135729" y="264853"/>
                  </a:lnTo>
                  <a:lnTo>
                    <a:pt x="121073" y="260318"/>
                  </a:lnTo>
                  <a:lnTo>
                    <a:pt x="105186" y="254848"/>
                  </a:lnTo>
                  <a:lnTo>
                    <a:pt x="88476" y="248754"/>
                  </a:lnTo>
                  <a:lnTo>
                    <a:pt x="73666" y="242245"/>
                  </a:lnTo>
                  <a:lnTo>
                    <a:pt x="60122" y="235458"/>
                  </a:lnTo>
                  <a:lnTo>
                    <a:pt x="22023" y="2145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630665" y="1343410"/>
              <a:ext cx="231244" cy="209221"/>
            </a:xfrm>
            <a:custGeom>
              <a:avLst/>
              <a:gdLst/>
              <a:ahLst/>
              <a:cxnLst/>
              <a:rect l="0" t="0" r="0" b="0"/>
              <a:pathLst>
                <a:path w="231244" h="209221">
                  <a:moveTo>
                    <a:pt x="0" y="0"/>
                  </a:moveTo>
                  <a:lnTo>
                    <a:pt x="5845" y="17537"/>
                  </a:lnTo>
                  <a:lnTo>
                    <a:pt x="10014" y="25150"/>
                  </a:lnTo>
                  <a:lnTo>
                    <a:pt x="15241" y="32672"/>
                  </a:lnTo>
                  <a:lnTo>
                    <a:pt x="21172" y="40134"/>
                  </a:lnTo>
                  <a:lnTo>
                    <a:pt x="30020" y="50003"/>
                  </a:lnTo>
                  <a:lnTo>
                    <a:pt x="52902" y="74018"/>
                  </a:lnTo>
                  <a:lnTo>
                    <a:pt x="128221" y="150221"/>
                  </a:lnTo>
                  <a:lnTo>
                    <a:pt x="138091" y="157652"/>
                  </a:lnTo>
                  <a:lnTo>
                    <a:pt x="149566" y="165053"/>
                  </a:lnTo>
                  <a:lnTo>
                    <a:pt x="162109" y="172434"/>
                  </a:lnTo>
                  <a:lnTo>
                    <a:pt x="185835" y="187161"/>
                  </a:lnTo>
                  <a:lnTo>
                    <a:pt x="231243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641676" y="1354421"/>
              <a:ext cx="176186" cy="187198"/>
            </a:xfrm>
            <a:custGeom>
              <a:avLst/>
              <a:gdLst/>
              <a:ahLst/>
              <a:cxnLst/>
              <a:rect l="0" t="0" r="0" b="0"/>
              <a:pathLst>
                <a:path w="176186" h="187198">
                  <a:moveTo>
                    <a:pt x="176185" y="0"/>
                  </a:moveTo>
                  <a:lnTo>
                    <a:pt x="130206" y="45980"/>
                  </a:lnTo>
                  <a:lnTo>
                    <a:pt x="119839" y="57571"/>
                  </a:lnTo>
                  <a:lnTo>
                    <a:pt x="109257" y="70192"/>
                  </a:lnTo>
                  <a:lnTo>
                    <a:pt x="98532" y="83500"/>
                  </a:lnTo>
                  <a:lnTo>
                    <a:pt x="87711" y="96043"/>
                  </a:lnTo>
                  <a:lnTo>
                    <a:pt x="76827" y="108075"/>
                  </a:lnTo>
                  <a:lnTo>
                    <a:pt x="56169" y="130008"/>
                  </a:lnTo>
                  <a:lnTo>
                    <a:pt x="22968" y="164028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170231" y="1332398"/>
              <a:ext cx="1" cy="198209"/>
            </a:xfrm>
            <a:custGeom>
              <a:avLst/>
              <a:gdLst/>
              <a:ahLst/>
              <a:cxnLst/>
              <a:rect l="0" t="0" r="0" b="0"/>
              <a:pathLst>
                <a:path w="1" h="198209">
                  <a:moveTo>
                    <a:pt x="0" y="0"/>
                  </a:move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049104" y="1398468"/>
              <a:ext cx="242255" cy="22024"/>
            </a:xfrm>
            <a:custGeom>
              <a:avLst/>
              <a:gdLst/>
              <a:ahLst/>
              <a:cxnLst/>
              <a:rect l="0" t="0" r="0" b="0"/>
              <a:pathLst>
                <a:path w="242255" h="22024">
                  <a:moveTo>
                    <a:pt x="0" y="22023"/>
                  </a:moveTo>
                  <a:lnTo>
                    <a:pt x="17537" y="16177"/>
                  </a:lnTo>
                  <a:lnTo>
                    <a:pt x="30044" y="14455"/>
                  </a:lnTo>
                  <a:lnTo>
                    <a:pt x="45723" y="13307"/>
                  </a:lnTo>
                  <a:lnTo>
                    <a:pt x="63517" y="12542"/>
                  </a:lnTo>
                  <a:lnTo>
                    <a:pt x="83944" y="10808"/>
                  </a:lnTo>
                  <a:lnTo>
                    <a:pt x="129479" y="5619"/>
                  </a:lnTo>
                  <a:lnTo>
                    <a:pt x="151165" y="3746"/>
                  </a:lnTo>
                  <a:lnTo>
                    <a:pt x="171740" y="2497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665752" y="976871"/>
              <a:ext cx="126118" cy="168332"/>
            </a:xfrm>
            <a:custGeom>
              <a:avLst/>
              <a:gdLst/>
              <a:ahLst/>
              <a:cxnLst/>
              <a:rect l="0" t="0" r="0" b="0"/>
              <a:pathLst>
                <a:path w="126118" h="168332">
                  <a:moveTo>
                    <a:pt x="0" y="14169"/>
                  </a:moveTo>
                  <a:lnTo>
                    <a:pt x="23382" y="2478"/>
                  </a:lnTo>
                  <a:lnTo>
                    <a:pt x="35164" y="257"/>
                  </a:lnTo>
                  <a:lnTo>
                    <a:pt x="47913" y="0"/>
                  </a:lnTo>
                  <a:lnTo>
                    <a:pt x="61306" y="1053"/>
                  </a:lnTo>
                  <a:lnTo>
                    <a:pt x="67787" y="5425"/>
                  </a:lnTo>
                  <a:lnTo>
                    <a:pt x="69662" y="12010"/>
                  </a:lnTo>
                  <a:lnTo>
                    <a:pt x="68464" y="20071"/>
                  </a:lnTo>
                  <a:lnTo>
                    <a:pt x="63995" y="27892"/>
                  </a:lnTo>
                  <a:lnTo>
                    <a:pt x="57345" y="35552"/>
                  </a:lnTo>
                  <a:lnTo>
                    <a:pt x="49242" y="43107"/>
                  </a:lnTo>
                  <a:lnTo>
                    <a:pt x="38945" y="49366"/>
                  </a:lnTo>
                  <a:lnTo>
                    <a:pt x="27187" y="54763"/>
                  </a:lnTo>
                  <a:lnTo>
                    <a:pt x="14454" y="59584"/>
                  </a:lnTo>
                  <a:lnTo>
                    <a:pt x="9636" y="64022"/>
                  </a:lnTo>
                  <a:lnTo>
                    <a:pt x="10094" y="68204"/>
                  </a:lnTo>
                  <a:lnTo>
                    <a:pt x="14070" y="72215"/>
                  </a:lnTo>
                  <a:lnTo>
                    <a:pt x="21615" y="76113"/>
                  </a:lnTo>
                  <a:lnTo>
                    <a:pt x="31539" y="79935"/>
                  </a:lnTo>
                  <a:lnTo>
                    <a:pt x="43049" y="83707"/>
                  </a:lnTo>
                  <a:lnTo>
                    <a:pt x="55616" y="87445"/>
                  </a:lnTo>
                  <a:lnTo>
                    <a:pt x="82631" y="94861"/>
                  </a:lnTo>
                  <a:lnTo>
                    <a:pt x="95463" y="99775"/>
                  </a:lnTo>
                  <a:lnTo>
                    <a:pt x="107688" y="105498"/>
                  </a:lnTo>
                  <a:lnTo>
                    <a:pt x="119509" y="111760"/>
                  </a:lnTo>
                  <a:lnTo>
                    <a:pt x="124942" y="119605"/>
                  </a:lnTo>
                  <a:lnTo>
                    <a:pt x="126117" y="128506"/>
                  </a:lnTo>
                  <a:lnTo>
                    <a:pt x="124454" y="138111"/>
                  </a:lnTo>
                  <a:lnTo>
                    <a:pt x="118451" y="144513"/>
                  </a:lnTo>
                  <a:lnTo>
                    <a:pt x="109555" y="148782"/>
                  </a:lnTo>
                  <a:lnTo>
                    <a:pt x="73652" y="158052"/>
                  </a:lnTo>
                  <a:lnTo>
                    <a:pt x="0" y="1683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511590" y="1244306"/>
              <a:ext cx="440463" cy="11012"/>
            </a:xfrm>
            <a:custGeom>
              <a:avLst/>
              <a:gdLst/>
              <a:ahLst/>
              <a:cxnLst/>
              <a:rect l="0" t="0" r="0" b="0"/>
              <a:pathLst>
                <a:path w="440463" h="11012">
                  <a:moveTo>
                    <a:pt x="0" y="11011"/>
                  </a:moveTo>
                  <a:lnTo>
                    <a:pt x="300850" y="11011"/>
                  </a:lnTo>
                  <a:lnTo>
                    <a:pt x="314353" y="9788"/>
                  </a:lnTo>
                  <a:lnTo>
                    <a:pt x="327025" y="7749"/>
                  </a:lnTo>
                  <a:lnTo>
                    <a:pt x="339144" y="5166"/>
                  </a:lnTo>
                  <a:lnTo>
                    <a:pt x="353341" y="3444"/>
                  </a:lnTo>
                  <a:lnTo>
                    <a:pt x="368923" y="2296"/>
                  </a:lnTo>
                  <a:lnTo>
                    <a:pt x="4404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617844" y="1354421"/>
              <a:ext cx="169036" cy="99106"/>
            </a:xfrm>
            <a:custGeom>
              <a:avLst/>
              <a:gdLst/>
              <a:ahLst/>
              <a:cxnLst/>
              <a:rect l="0" t="0" r="0" b="0"/>
              <a:pathLst>
                <a:path w="169036" h="99106">
                  <a:moveTo>
                    <a:pt x="25884" y="0"/>
                  </a:moveTo>
                  <a:lnTo>
                    <a:pt x="0" y="77654"/>
                  </a:lnTo>
                  <a:lnTo>
                    <a:pt x="2511" y="84804"/>
                  </a:lnTo>
                  <a:lnTo>
                    <a:pt x="9078" y="89571"/>
                  </a:lnTo>
                  <a:lnTo>
                    <a:pt x="18351" y="92749"/>
                  </a:lnTo>
                  <a:lnTo>
                    <a:pt x="30650" y="94868"/>
                  </a:lnTo>
                  <a:lnTo>
                    <a:pt x="44967" y="96280"/>
                  </a:lnTo>
                  <a:lnTo>
                    <a:pt x="60629" y="97221"/>
                  </a:lnTo>
                  <a:lnTo>
                    <a:pt x="94345" y="98268"/>
                  </a:lnTo>
                  <a:lnTo>
                    <a:pt x="169035" y="991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753844" y="1354421"/>
              <a:ext cx="22024" cy="297314"/>
            </a:xfrm>
            <a:custGeom>
              <a:avLst/>
              <a:gdLst/>
              <a:ahLst/>
              <a:cxnLst/>
              <a:rect l="0" t="0" r="0" b="0"/>
              <a:pathLst>
                <a:path w="22024" h="297314">
                  <a:moveTo>
                    <a:pt x="22023" y="0"/>
                  </a:moveTo>
                  <a:lnTo>
                    <a:pt x="16178" y="17537"/>
                  </a:lnTo>
                  <a:lnTo>
                    <a:pt x="14456" y="27597"/>
                  </a:lnTo>
                  <a:lnTo>
                    <a:pt x="13308" y="39198"/>
                  </a:lnTo>
                  <a:lnTo>
                    <a:pt x="12542" y="51826"/>
                  </a:lnTo>
                  <a:lnTo>
                    <a:pt x="11692" y="82170"/>
                  </a:lnTo>
                  <a:lnTo>
                    <a:pt x="11052" y="209483"/>
                  </a:lnTo>
                  <a:lnTo>
                    <a:pt x="9815" y="225301"/>
                  </a:lnTo>
                  <a:lnTo>
                    <a:pt x="0" y="297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029133" y="1222283"/>
              <a:ext cx="176186" cy="121128"/>
            </a:xfrm>
            <a:custGeom>
              <a:avLst/>
              <a:gdLst/>
              <a:ahLst/>
              <a:cxnLst/>
              <a:rect l="0" t="0" r="0" b="0"/>
              <a:pathLst>
                <a:path w="176186" h="121128">
                  <a:moveTo>
                    <a:pt x="0" y="0"/>
                  </a:moveTo>
                  <a:lnTo>
                    <a:pt x="11691" y="17537"/>
                  </a:lnTo>
                  <a:lnTo>
                    <a:pt x="18806" y="26373"/>
                  </a:lnTo>
                  <a:lnTo>
                    <a:pt x="27219" y="35935"/>
                  </a:lnTo>
                  <a:lnTo>
                    <a:pt x="36499" y="45979"/>
                  </a:lnTo>
                  <a:lnTo>
                    <a:pt x="47579" y="55123"/>
                  </a:lnTo>
                  <a:lnTo>
                    <a:pt x="59860" y="63666"/>
                  </a:lnTo>
                  <a:lnTo>
                    <a:pt x="72942" y="71808"/>
                  </a:lnTo>
                  <a:lnTo>
                    <a:pt x="84109" y="79683"/>
                  </a:lnTo>
                  <a:lnTo>
                    <a:pt x="94002" y="87380"/>
                  </a:lnTo>
                  <a:lnTo>
                    <a:pt x="103044" y="94959"/>
                  </a:lnTo>
                  <a:lnTo>
                    <a:pt x="113966" y="101234"/>
                  </a:lnTo>
                  <a:lnTo>
                    <a:pt x="126141" y="106642"/>
                  </a:lnTo>
                  <a:lnTo>
                    <a:pt x="176185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17226" y="1211271"/>
              <a:ext cx="110116" cy="341360"/>
            </a:xfrm>
            <a:custGeom>
              <a:avLst/>
              <a:gdLst/>
              <a:ahLst/>
              <a:cxnLst/>
              <a:rect l="0" t="0" r="0" b="0"/>
              <a:pathLst>
                <a:path w="110116" h="341360">
                  <a:moveTo>
                    <a:pt x="110115" y="0"/>
                  </a:moveTo>
                  <a:lnTo>
                    <a:pt x="84231" y="77654"/>
                  </a:lnTo>
                  <a:lnTo>
                    <a:pt x="80624" y="92145"/>
                  </a:lnTo>
                  <a:lnTo>
                    <a:pt x="76996" y="109147"/>
                  </a:lnTo>
                  <a:lnTo>
                    <a:pt x="73354" y="127823"/>
                  </a:lnTo>
                  <a:lnTo>
                    <a:pt x="69702" y="143943"/>
                  </a:lnTo>
                  <a:lnTo>
                    <a:pt x="66044" y="158361"/>
                  </a:lnTo>
                  <a:lnTo>
                    <a:pt x="62382" y="171644"/>
                  </a:lnTo>
                  <a:lnTo>
                    <a:pt x="55050" y="196190"/>
                  </a:lnTo>
                  <a:lnTo>
                    <a:pt x="40374" y="241856"/>
                  </a:lnTo>
                  <a:lnTo>
                    <a:pt x="35480" y="254224"/>
                  </a:lnTo>
                  <a:lnTo>
                    <a:pt x="29771" y="267363"/>
                  </a:lnTo>
                  <a:lnTo>
                    <a:pt x="23517" y="281017"/>
                  </a:lnTo>
                  <a:lnTo>
                    <a:pt x="18125" y="293790"/>
                  </a:lnTo>
                  <a:lnTo>
                    <a:pt x="13307" y="305975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414538" y="1244306"/>
              <a:ext cx="198209" cy="22024"/>
            </a:xfrm>
            <a:custGeom>
              <a:avLst/>
              <a:gdLst/>
              <a:ahLst/>
              <a:cxnLst/>
              <a:rect l="0" t="0" r="0" b="0"/>
              <a:pathLst>
                <a:path w="198209" h="22024">
                  <a:moveTo>
                    <a:pt x="0" y="22023"/>
                  </a:moveTo>
                  <a:lnTo>
                    <a:pt x="23382" y="16177"/>
                  </a:lnTo>
                  <a:lnTo>
                    <a:pt x="51176" y="10045"/>
                  </a:lnTo>
                  <a:lnTo>
                    <a:pt x="67152" y="6697"/>
                  </a:lnTo>
                  <a:lnTo>
                    <a:pt x="83920" y="4464"/>
                  </a:lnTo>
                  <a:lnTo>
                    <a:pt x="101216" y="2976"/>
                  </a:lnTo>
                  <a:lnTo>
                    <a:pt x="118865" y="1984"/>
                  </a:lnTo>
                  <a:lnTo>
                    <a:pt x="151524" y="882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436561" y="1321387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22023"/>
                  </a:moveTo>
                  <a:lnTo>
                    <a:pt x="23382" y="16177"/>
                  </a:lnTo>
                  <a:lnTo>
                    <a:pt x="51176" y="10045"/>
                  </a:lnTo>
                  <a:lnTo>
                    <a:pt x="67152" y="6696"/>
                  </a:lnTo>
                  <a:lnTo>
                    <a:pt x="83920" y="4464"/>
                  </a:lnTo>
                  <a:lnTo>
                    <a:pt x="101216" y="2976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888035" y="1024075"/>
              <a:ext cx="157426" cy="365549"/>
            </a:xfrm>
            <a:custGeom>
              <a:avLst/>
              <a:gdLst/>
              <a:ahLst/>
              <a:cxnLst/>
              <a:rect l="0" t="0" r="0" b="0"/>
              <a:pathLst>
                <a:path w="157426" h="365549">
                  <a:moveTo>
                    <a:pt x="99104" y="0"/>
                  </a:moveTo>
                  <a:lnTo>
                    <a:pt x="87413" y="11691"/>
                  </a:lnTo>
                  <a:lnTo>
                    <a:pt x="82745" y="21252"/>
                  </a:lnTo>
                  <a:lnTo>
                    <a:pt x="78410" y="33744"/>
                  </a:lnTo>
                  <a:lnTo>
                    <a:pt x="70331" y="61491"/>
                  </a:lnTo>
                  <a:lnTo>
                    <a:pt x="58903" y="97747"/>
                  </a:lnTo>
                  <a:lnTo>
                    <a:pt x="51465" y="120524"/>
                  </a:lnTo>
                  <a:lnTo>
                    <a:pt x="47768" y="132960"/>
                  </a:lnTo>
                  <a:lnTo>
                    <a:pt x="36720" y="172622"/>
                  </a:lnTo>
                  <a:lnTo>
                    <a:pt x="29371" y="196624"/>
                  </a:lnTo>
                  <a:lnTo>
                    <a:pt x="26922" y="211834"/>
                  </a:lnTo>
                  <a:lnTo>
                    <a:pt x="25289" y="229315"/>
                  </a:lnTo>
                  <a:lnTo>
                    <a:pt x="24200" y="248310"/>
                  </a:lnTo>
                  <a:lnTo>
                    <a:pt x="25922" y="265868"/>
                  </a:lnTo>
                  <a:lnTo>
                    <a:pt x="29516" y="282466"/>
                  </a:lnTo>
                  <a:lnTo>
                    <a:pt x="34360" y="298426"/>
                  </a:lnTo>
                  <a:lnTo>
                    <a:pt x="40036" y="312737"/>
                  </a:lnTo>
                  <a:lnTo>
                    <a:pt x="46266" y="325948"/>
                  </a:lnTo>
                  <a:lnTo>
                    <a:pt x="52867" y="338426"/>
                  </a:lnTo>
                  <a:lnTo>
                    <a:pt x="60939" y="347968"/>
                  </a:lnTo>
                  <a:lnTo>
                    <a:pt x="69990" y="355552"/>
                  </a:lnTo>
                  <a:lnTo>
                    <a:pt x="79695" y="361833"/>
                  </a:lnTo>
                  <a:lnTo>
                    <a:pt x="89835" y="364796"/>
                  </a:lnTo>
                  <a:lnTo>
                    <a:pt x="100266" y="365548"/>
                  </a:lnTo>
                  <a:lnTo>
                    <a:pt x="110890" y="364826"/>
                  </a:lnTo>
                  <a:lnTo>
                    <a:pt x="120420" y="360674"/>
                  </a:lnTo>
                  <a:lnTo>
                    <a:pt x="129220" y="354235"/>
                  </a:lnTo>
                  <a:lnTo>
                    <a:pt x="137534" y="346272"/>
                  </a:lnTo>
                  <a:lnTo>
                    <a:pt x="144300" y="336070"/>
                  </a:lnTo>
                  <a:lnTo>
                    <a:pt x="150034" y="324374"/>
                  </a:lnTo>
                  <a:lnTo>
                    <a:pt x="155081" y="311683"/>
                  </a:lnTo>
                  <a:lnTo>
                    <a:pt x="157221" y="298328"/>
                  </a:lnTo>
                  <a:lnTo>
                    <a:pt x="157425" y="284531"/>
                  </a:lnTo>
                  <a:lnTo>
                    <a:pt x="156337" y="270438"/>
                  </a:lnTo>
                  <a:lnTo>
                    <a:pt x="151942" y="257373"/>
                  </a:lnTo>
                  <a:lnTo>
                    <a:pt x="145341" y="244992"/>
                  </a:lnTo>
                  <a:lnTo>
                    <a:pt x="137270" y="233068"/>
                  </a:lnTo>
                  <a:lnTo>
                    <a:pt x="128218" y="226342"/>
                  </a:lnTo>
                  <a:lnTo>
                    <a:pt x="118513" y="223081"/>
                  </a:lnTo>
                  <a:lnTo>
                    <a:pt x="108373" y="222131"/>
                  </a:lnTo>
                  <a:lnTo>
                    <a:pt x="97943" y="223945"/>
                  </a:lnTo>
                  <a:lnTo>
                    <a:pt x="87318" y="227601"/>
                  </a:lnTo>
                  <a:lnTo>
                    <a:pt x="76564" y="232485"/>
                  </a:lnTo>
                  <a:lnTo>
                    <a:pt x="66949" y="238189"/>
                  </a:lnTo>
                  <a:lnTo>
                    <a:pt x="58091" y="244438"/>
                  </a:lnTo>
                  <a:lnTo>
                    <a:pt x="49739" y="251051"/>
                  </a:lnTo>
                  <a:lnTo>
                    <a:pt x="41723" y="261577"/>
                  </a:lnTo>
                  <a:lnTo>
                    <a:pt x="33933" y="274712"/>
                  </a:lnTo>
                  <a:lnTo>
                    <a:pt x="26293" y="289586"/>
                  </a:lnTo>
                  <a:lnTo>
                    <a:pt x="19975" y="303173"/>
                  </a:lnTo>
                  <a:lnTo>
                    <a:pt x="14540" y="315901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Freeform 54"/>
          <p:cNvSpPr/>
          <p:nvPr/>
        </p:nvSpPr>
        <p:spPr>
          <a:xfrm>
            <a:off x="3392516" y="1145202"/>
            <a:ext cx="88092" cy="4856099"/>
          </a:xfrm>
          <a:custGeom>
            <a:avLst/>
            <a:gdLst/>
            <a:ahLst/>
            <a:cxnLst/>
            <a:rect l="0" t="0" r="0" b="0"/>
            <a:pathLst>
              <a:path w="88092" h="4856099">
                <a:moveTo>
                  <a:pt x="88091" y="0"/>
                </a:moveTo>
                <a:lnTo>
                  <a:pt x="86868" y="82696"/>
                </a:lnTo>
                <a:lnTo>
                  <a:pt x="84828" y="97954"/>
                </a:lnTo>
                <a:lnTo>
                  <a:pt x="82245" y="113019"/>
                </a:lnTo>
                <a:lnTo>
                  <a:pt x="80523" y="127957"/>
                </a:lnTo>
                <a:lnTo>
                  <a:pt x="78100" y="173586"/>
                </a:lnTo>
                <a:lnTo>
                  <a:pt x="77119" y="321695"/>
                </a:lnTo>
                <a:lnTo>
                  <a:pt x="75864" y="407894"/>
                </a:lnTo>
                <a:lnTo>
                  <a:pt x="73822" y="429761"/>
                </a:lnTo>
                <a:lnTo>
                  <a:pt x="71238" y="451681"/>
                </a:lnTo>
                <a:lnTo>
                  <a:pt x="69514" y="473635"/>
                </a:lnTo>
                <a:lnTo>
                  <a:pt x="67089" y="540831"/>
                </a:lnTo>
                <a:lnTo>
                  <a:pt x="66069" y="1027340"/>
                </a:lnTo>
                <a:lnTo>
                  <a:pt x="66068" y="1488875"/>
                </a:lnTo>
                <a:lnTo>
                  <a:pt x="64845" y="1519915"/>
                </a:lnTo>
                <a:lnTo>
                  <a:pt x="62806" y="1550396"/>
                </a:lnTo>
                <a:lnTo>
                  <a:pt x="60222" y="1580505"/>
                </a:lnTo>
                <a:lnTo>
                  <a:pt x="61190" y="1731882"/>
                </a:lnTo>
                <a:lnTo>
                  <a:pt x="59145" y="1763894"/>
                </a:lnTo>
                <a:lnTo>
                  <a:pt x="56874" y="1825565"/>
                </a:lnTo>
                <a:lnTo>
                  <a:pt x="54641" y="1885601"/>
                </a:lnTo>
                <a:lnTo>
                  <a:pt x="52332" y="1915314"/>
                </a:lnTo>
                <a:lnTo>
                  <a:pt x="39836" y="2039176"/>
                </a:lnTo>
                <a:lnTo>
                  <a:pt x="37569" y="2070308"/>
                </a:lnTo>
                <a:lnTo>
                  <a:pt x="35049" y="2131001"/>
                </a:lnTo>
                <a:lnTo>
                  <a:pt x="33431" y="2257286"/>
                </a:lnTo>
                <a:lnTo>
                  <a:pt x="33086" y="2407367"/>
                </a:lnTo>
                <a:lnTo>
                  <a:pt x="31845" y="2438119"/>
                </a:lnTo>
                <a:lnTo>
                  <a:pt x="29794" y="2469633"/>
                </a:lnTo>
                <a:lnTo>
                  <a:pt x="27203" y="2501653"/>
                </a:lnTo>
                <a:lnTo>
                  <a:pt x="25476" y="2532788"/>
                </a:lnTo>
                <a:lnTo>
                  <a:pt x="23045" y="2623373"/>
                </a:lnTo>
                <a:lnTo>
                  <a:pt x="22062" y="2859294"/>
                </a:lnTo>
                <a:lnTo>
                  <a:pt x="20825" y="2888672"/>
                </a:lnTo>
                <a:lnTo>
                  <a:pt x="18777" y="2918046"/>
                </a:lnTo>
                <a:lnTo>
                  <a:pt x="16188" y="2947416"/>
                </a:lnTo>
                <a:lnTo>
                  <a:pt x="14462" y="2976784"/>
                </a:lnTo>
                <a:lnTo>
                  <a:pt x="12544" y="3035516"/>
                </a:lnTo>
                <a:lnTo>
                  <a:pt x="10809" y="3064882"/>
                </a:lnTo>
                <a:lnTo>
                  <a:pt x="8429" y="3094247"/>
                </a:lnTo>
                <a:lnTo>
                  <a:pt x="5619" y="3123612"/>
                </a:lnTo>
                <a:lnTo>
                  <a:pt x="3746" y="3152976"/>
                </a:lnTo>
                <a:lnTo>
                  <a:pt x="1109" y="3241069"/>
                </a:lnTo>
                <a:lnTo>
                  <a:pt x="0" y="3745291"/>
                </a:lnTo>
                <a:lnTo>
                  <a:pt x="1223" y="3772979"/>
                </a:lnTo>
                <a:lnTo>
                  <a:pt x="3262" y="3801224"/>
                </a:lnTo>
                <a:lnTo>
                  <a:pt x="5845" y="3829843"/>
                </a:lnTo>
                <a:lnTo>
                  <a:pt x="7566" y="3858711"/>
                </a:lnTo>
                <a:lnTo>
                  <a:pt x="9990" y="3946104"/>
                </a:lnTo>
                <a:lnTo>
                  <a:pt x="10876" y="4086823"/>
                </a:lnTo>
                <a:lnTo>
                  <a:pt x="12144" y="4114452"/>
                </a:lnTo>
                <a:lnTo>
                  <a:pt x="14213" y="4142660"/>
                </a:lnTo>
                <a:lnTo>
                  <a:pt x="16816" y="4171253"/>
                </a:lnTo>
                <a:lnTo>
                  <a:pt x="18551" y="4198880"/>
                </a:lnTo>
                <a:lnTo>
                  <a:pt x="20993" y="4278681"/>
                </a:lnTo>
                <a:lnTo>
                  <a:pt x="22010" y="4547117"/>
                </a:lnTo>
                <a:lnTo>
                  <a:pt x="20790" y="4569359"/>
                </a:lnTo>
                <a:lnTo>
                  <a:pt x="18754" y="4591528"/>
                </a:lnTo>
                <a:lnTo>
                  <a:pt x="16172" y="4613649"/>
                </a:lnTo>
                <a:lnTo>
                  <a:pt x="14452" y="4635737"/>
                </a:lnTo>
                <a:lnTo>
                  <a:pt x="12030" y="4700674"/>
                </a:lnTo>
                <a:lnTo>
                  <a:pt x="14474" y="4774780"/>
                </a:lnTo>
                <a:lnTo>
                  <a:pt x="22022" y="48560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6628598" y="924971"/>
            <a:ext cx="2417809" cy="407428"/>
            <a:chOff x="6628598" y="924971"/>
            <a:chExt cx="2417809" cy="407428"/>
          </a:xfrm>
        </p:grpSpPr>
        <p:sp>
          <p:nvSpPr>
            <p:cNvPr id="56" name="Freeform 55"/>
            <p:cNvSpPr/>
            <p:nvPr/>
          </p:nvSpPr>
          <p:spPr>
            <a:xfrm>
              <a:off x="6628598" y="961874"/>
              <a:ext cx="254582" cy="329998"/>
            </a:xfrm>
            <a:custGeom>
              <a:avLst/>
              <a:gdLst/>
              <a:ahLst/>
              <a:cxnLst/>
              <a:rect l="0" t="0" r="0" b="0"/>
              <a:pathLst>
                <a:path w="254582" h="329998">
                  <a:moveTo>
                    <a:pt x="23339" y="40178"/>
                  </a:moveTo>
                  <a:lnTo>
                    <a:pt x="35030" y="28486"/>
                  </a:lnTo>
                  <a:lnTo>
                    <a:pt x="42145" y="22595"/>
                  </a:lnTo>
                  <a:lnTo>
                    <a:pt x="50558" y="16221"/>
                  </a:lnTo>
                  <a:lnTo>
                    <a:pt x="59837" y="9524"/>
                  </a:lnTo>
                  <a:lnTo>
                    <a:pt x="72141" y="5060"/>
                  </a:lnTo>
                  <a:lnTo>
                    <a:pt x="86461" y="2084"/>
                  </a:lnTo>
                  <a:lnTo>
                    <a:pt x="102126" y="100"/>
                  </a:lnTo>
                  <a:lnTo>
                    <a:pt x="119910" y="0"/>
                  </a:lnTo>
                  <a:lnTo>
                    <a:pt x="139107" y="1158"/>
                  </a:lnTo>
                  <a:lnTo>
                    <a:pt x="159246" y="3153"/>
                  </a:lnTo>
                  <a:lnTo>
                    <a:pt x="178789" y="8153"/>
                  </a:lnTo>
                  <a:lnTo>
                    <a:pt x="197935" y="15158"/>
                  </a:lnTo>
                  <a:lnTo>
                    <a:pt x="216817" y="23498"/>
                  </a:lnTo>
                  <a:lnTo>
                    <a:pt x="230629" y="32728"/>
                  </a:lnTo>
                  <a:lnTo>
                    <a:pt x="241060" y="42552"/>
                  </a:lnTo>
                  <a:lnTo>
                    <a:pt x="249237" y="52772"/>
                  </a:lnTo>
                  <a:lnTo>
                    <a:pt x="252242" y="64480"/>
                  </a:lnTo>
                  <a:lnTo>
                    <a:pt x="251799" y="77179"/>
                  </a:lnTo>
                  <a:lnTo>
                    <a:pt x="249056" y="90538"/>
                  </a:lnTo>
                  <a:lnTo>
                    <a:pt x="244780" y="101892"/>
                  </a:lnTo>
                  <a:lnTo>
                    <a:pt x="239482" y="111908"/>
                  </a:lnTo>
                  <a:lnTo>
                    <a:pt x="233504" y="121033"/>
                  </a:lnTo>
                  <a:lnTo>
                    <a:pt x="225847" y="129563"/>
                  </a:lnTo>
                  <a:lnTo>
                    <a:pt x="217073" y="137696"/>
                  </a:lnTo>
                  <a:lnTo>
                    <a:pt x="207552" y="145566"/>
                  </a:lnTo>
                  <a:lnTo>
                    <a:pt x="198758" y="154483"/>
                  </a:lnTo>
                  <a:lnTo>
                    <a:pt x="190449" y="164098"/>
                  </a:lnTo>
                  <a:lnTo>
                    <a:pt x="182463" y="174178"/>
                  </a:lnTo>
                  <a:lnTo>
                    <a:pt x="173468" y="183346"/>
                  </a:lnTo>
                  <a:lnTo>
                    <a:pt x="163801" y="191904"/>
                  </a:lnTo>
                  <a:lnTo>
                    <a:pt x="153685" y="200057"/>
                  </a:lnTo>
                  <a:lnTo>
                    <a:pt x="143271" y="207939"/>
                  </a:lnTo>
                  <a:lnTo>
                    <a:pt x="121911" y="223223"/>
                  </a:lnTo>
                  <a:lnTo>
                    <a:pt x="112300" y="230724"/>
                  </a:lnTo>
                  <a:lnTo>
                    <a:pt x="103446" y="238172"/>
                  </a:lnTo>
                  <a:lnTo>
                    <a:pt x="95097" y="245584"/>
                  </a:lnTo>
                  <a:lnTo>
                    <a:pt x="85859" y="252973"/>
                  </a:lnTo>
                  <a:lnTo>
                    <a:pt x="76031" y="260345"/>
                  </a:lnTo>
                  <a:lnTo>
                    <a:pt x="55322" y="275063"/>
                  </a:lnTo>
                  <a:lnTo>
                    <a:pt x="1177" y="311792"/>
                  </a:lnTo>
                  <a:lnTo>
                    <a:pt x="0" y="317911"/>
                  </a:lnTo>
                  <a:lnTo>
                    <a:pt x="5332" y="323214"/>
                  </a:lnTo>
                  <a:lnTo>
                    <a:pt x="15005" y="327972"/>
                  </a:lnTo>
                  <a:lnTo>
                    <a:pt x="25124" y="329921"/>
                  </a:lnTo>
                  <a:lnTo>
                    <a:pt x="35540" y="329997"/>
                  </a:lnTo>
                  <a:lnTo>
                    <a:pt x="46155" y="328824"/>
                  </a:lnTo>
                  <a:lnTo>
                    <a:pt x="58126" y="328042"/>
                  </a:lnTo>
                  <a:lnTo>
                    <a:pt x="71000" y="327521"/>
                  </a:lnTo>
                  <a:lnTo>
                    <a:pt x="84477" y="327173"/>
                  </a:lnTo>
                  <a:lnTo>
                    <a:pt x="97132" y="325718"/>
                  </a:lnTo>
                  <a:lnTo>
                    <a:pt x="109239" y="323524"/>
                  </a:lnTo>
                  <a:lnTo>
                    <a:pt x="120981" y="320838"/>
                  </a:lnTo>
                  <a:lnTo>
                    <a:pt x="133703" y="319048"/>
                  </a:lnTo>
                  <a:lnTo>
                    <a:pt x="147079" y="317854"/>
                  </a:lnTo>
                  <a:lnTo>
                    <a:pt x="160890" y="317058"/>
                  </a:lnTo>
                  <a:lnTo>
                    <a:pt x="176215" y="315304"/>
                  </a:lnTo>
                  <a:lnTo>
                    <a:pt x="254581" y="3044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048353" y="1090144"/>
              <a:ext cx="209221" cy="154163"/>
            </a:xfrm>
            <a:custGeom>
              <a:avLst/>
              <a:gdLst/>
              <a:ahLst/>
              <a:cxnLst/>
              <a:rect l="0" t="0" r="0" b="0"/>
              <a:pathLst>
                <a:path w="209221" h="154163">
                  <a:moveTo>
                    <a:pt x="0" y="0"/>
                  </a:moveTo>
                  <a:lnTo>
                    <a:pt x="11692" y="17537"/>
                  </a:lnTo>
                  <a:lnTo>
                    <a:pt x="18806" y="25150"/>
                  </a:lnTo>
                  <a:lnTo>
                    <a:pt x="27219" y="32672"/>
                  </a:lnTo>
                  <a:lnTo>
                    <a:pt x="36499" y="40134"/>
                  </a:lnTo>
                  <a:lnTo>
                    <a:pt x="45132" y="47556"/>
                  </a:lnTo>
                  <a:lnTo>
                    <a:pt x="53335" y="54950"/>
                  </a:lnTo>
                  <a:lnTo>
                    <a:pt x="61250" y="62327"/>
                  </a:lnTo>
                  <a:lnTo>
                    <a:pt x="70197" y="69692"/>
                  </a:lnTo>
                  <a:lnTo>
                    <a:pt x="79833" y="77049"/>
                  </a:lnTo>
                  <a:lnTo>
                    <a:pt x="89927" y="84401"/>
                  </a:lnTo>
                  <a:lnTo>
                    <a:pt x="99104" y="91749"/>
                  </a:lnTo>
                  <a:lnTo>
                    <a:pt x="107669" y="99095"/>
                  </a:lnTo>
                  <a:lnTo>
                    <a:pt x="115825" y="106439"/>
                  </a:lnTo>
                  <a:lnTo>
                    <a:pt x="127381" y="113782"/>
                  </a:lnTo>
                  <a:lnTo>
                    <a:pt x="141201" y="121124"/>
                  </a:lnTo>
                  <a:lnTo>
                    <a:pt x="20922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114422" y="1112167"/>
              <a:ext cx="143152" cy="132140"/>
            </a:xfrm>
            <a:custGeom>
              <a:avLst/>
              <a:gdLst/>
              <a:ahLst/>
              <a:cxnLst/>
              <a:rect l="0" t="0" r="0" b="0"/>
              <a:pathLst>
                <a:path w="143152" h="132140">
                  <a:moveTo>
                    <a:pt x="143151" y="0"/>
                  </a:moveTo>
                  <a:lnTo>
                    <a:pt x="125614" y="11691"/>
                  </a:lnTo>
                  <a:lnTo>
                    <a:pt x="116777" y="18806"/>
                  </a:lnTo>
                  <a:lnTo>
                    <a:pt x="107216" y="27219"/>
                  </a:lnTo>
                  <a:lnTo>
                    <a:pt x="88027" y="45132"/>
                  </a:lnTo>
                  <a:lnTo>
                    <a:pt x="55770" y="76571"/>
                  </a:lnTo>
                  <a:lnTo>
                    <a:pt x="48191" y="84082"/>
                  </a:lnTo>
                  <a:lnTo>
                    <a:pt x="39469" y="91536"/>
                  </a:lnTo>
                  <a:lnTo>
                    <a:pt x="29983" y="98953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554885" y="1035086"/>
              <a:ext cx="22024" cy="198209"/>
            </a:xfrm>
            <a:custGeom>
              <a:avLst/>
              <a:gdLst/>
              <a:ahLst/>
              <a:cxnLst/>
              <a:rect l="0" t="0" r="0" b="0"/>
              <a:pathLst>
                <a:path w="22024" h="198209">
                  <a:moveTo>
                    <a:pt x="0" y="0"/>
                  </a:moveTo>
                  <a:lnTo>
                    <a:pt x="0" y="70787"/>
                  </a:lnTo>
                  <a:lnTo>
                    <a:pt x="1224" y="85120"/>
                  </a:lnTo>
                  <a:lnTo>
                    <a:pt x="3262" y="99570"/>
                  </a:lnTo>
                  <a:lnTo>
                    <a:pt x="5845" y="114097"/>
                  </a:lnTo>
                  <a:lnTo>
                    <a:pt x="7568" y="128675"/>
                  </a:lnTo>
                  <a:lnTo>
                    <a:pt x="8716" y="143288"/>
                  </a:lnTo>
                  <a:lnTo>
                    <a:pt x="22023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488815" y="1101156"/>
              <a:ext cx="187198" cy="33035"/>
            </a:xfrm>
            <a:custGeom>
              <a:avLst/>
              <a:gdLst/>
              <a:ahLst/>
              <a:cxnLst/>
              <a:rect l="0" t="0" r="0" b="0"/>
              <a:pathLst>
                <a:path w="187198" h="33035">
                  <a:moveTo>
                    <a:pt x="0" y="33034"/>
                  </a:moveTo>
                  <a:lnTo>
                    <a:pt x="17537" y="27189"/>
                  </a:lnTo>
                  <a:lnTo>
                    <a:pt x="28820" y="24243"/>
                  </a:lnTo>
                  <a:lnTo>
                    <a:pt x="57671" y="17708"/>
                  </a:lnTo>
                  <a:lnTo>
                    <a:pt x="72706" y="15476"/>
                  </a:lnTo>
                  <a:lnTo>
                    <a:pt x="87623" y="13987"/>
                  </a:lnTo>
                  <a:lnTo>
                    <a:pt x="102461" y="12995"/>
                  </a:lnTo>
                  <a:lnTo>
                    <a:pt x="118471" y="11110"/>
                  </a:lnTo>
                  <a:lnTo>
                    <a:pt x="135262" y="8630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841185" y="937513"/>
              <a:ext cx="196660" cy="251736"/>
            </a:xfrm>
            <a:custGeom>
              <a:avLst/>
              <a:gdLst/>
              <a:ahLst/>
              <a:cxnLst/>
              <a:rect l="0" t="0" r="0" b="0"/>
              <a:pathLst>
                <a:path w="196660" h="251736">
                  <a:moveTo>
                    <a:pt x="0" y="9481"/>
                  </a:moveTo>
                  <a:lnTo>
                    <a:pt x="17537" y="3635"/>
                  </a:lnTo>
                  <a:lnTo>
                    <a:pt x="30044" y="1913"/>
                  </a:lnTo>
                  <a:lnTo>
                    <a:pt x="45723" y="765"/>
                  </a:lnTo>
                  <a:lnTo>
                    <a:pt x="63517" y="0"/>
                  </a:lnTo>
                  <a:lnTo>
                    <a:pt x="79050" y="713"/>
                  </a:lnTo>
                  <a:lnTo>
                    <a:pt x="93075" y="2412"/>
                  </a:lnTo>
                  <a:lnTo>
                    <a:pt x="106097" y="4768"/>
                  </a:lnTo>
                  <a:lnTo>
                    <a:pt x="118448" y="7563"/>
                  </a:lnTo>
                  <a:lnTo>
                    <a:pt x="130353" y="10649"/>
                  </a:lnTo>
                  <a:lnTo>
                    <a:pt x="141960" y="13930"/>
                  </a:lnTo>
                  <a:lnTo>
                    <a:pt x="152144" y="18564"/>
                  </a:lnTo>
                  <a:lnTo>
                    <a:pt x="161382" y="24101"/>
                  </a:lnTo>
                  <a:lnTo>
                    <a:pt x="169987" y="30239"/>
                  </a:lnTo>
                  <a:lnTo>
                    <a:pt x="174500" y="39225"/>
                  </a:lnTo>
                  <a:lnTo>
                    <a:pt x="176286" y="50110"/>
                  </a:lnTo>
                  <a:lnTo>
                    <a:pt x="176252" y="62261"/>
                  </a:lnTo>
                  <a:lnTo>
                    <a:pt x="172559" y="71584"/>
                  </a:lnTo>
                  <a:lnTo>
                    <a:pt x="166427" y="79024"/>
                  </a:lnTo>
                  <a:lnTo>
                    <a:pt x="158668" y="85207"/>
                  </a:lnTo>
                  <a:lnTo>
                    <a:pt x="147378" y="91776"/>
                  </a:lnTo>
                  <a:lnTo>
                    <a:pt x="133734" y="98603"/>
                  </a:lnTo>
                  <a:lnTo>
                    <a:pt x="118520" y="105600"/>
                  </a:lnTo>
                  <a:lnTo>
                    <a:pt x="102260" y="111489"/>
                  </a:lnTo>
                  <a:lnTo>
                    <a:pt x="85303" y="116639"/>
                  </a:lnTo>
                  <a:lnTo>
                    <a:pt x="67880" y="121295"/>
                  </a:lnTo>
                  <a:lnTo>
                    <a:pt x="38734" y="129732"/>
                  </a:lnTo>
                  <a:lnTo>
                    <a:pt x="25823" y="133694"/>
                  </a:lnTo>
                  <a:lnTo>
                    <a:pt x="22109" y="135113"/>
                  </a:lnTo>
                  <a:lnTo>
                    <a:pt x="24527" y="134835"/>
                  </a:lnTo>
                  <a:lnTo>
                    <a:pt x="31034" y="133426"/>
                  </a:lnTo>
                  <a:lnTo>
                    <a:pt x="39042" y="133710"/>
                  </a:lnTo>
                  <a:lnTo>
                    <a:pt x="48051" y="135123"/>
                  </a:lnTo>
                  <a:lnTo>
                    <a:pt x="57728" y="137288"/>
                  </a:lnTo>
                  <a:lnTo>
                    <a:pt x="69073" y="138732"/>
                  </a:lnTo>
                  <a:lnTo>
                    <a:pt x="81530" y="139695"/>
                  </a:lnTo>
                  <a:lnTo>
                    <a:pt x="94729" y="140336"/>
                  </a:lnTo>
                  <a:lnTo>
                    <a:pt x="107199" y="141987"/>
                  </a:lnTo>
                  <a:lnTo>
                    <a:pt x="119183" y="144312"/>
                  </a:lnTo>
                  <a:lnTo>
                    <a:pt x="170635" y="156833"/>
                  </a:lnTo>
                  <a:lnTo>
                    <a:pt x="181050" y="162774"/>
                  </a:lnTo>
                  <a:lnTo>
                    <a:pt x="189217" y="170404"/>
                  </a:lnTo>
                  <a:lnTo>
                    <a:pt x="195884" y="179162"/>
                  </a:lnTo>
                  <a:lnTo>
                    <a:pt x="196659" y="188671"/>
                  </a:lnTo>
                  <a:lnTo>
                    <a:pt x="193505" y="198681"/>
                  </a:lnTo>
                  <a:lnTo>
                    <a:pt x="187731" y="209024"/>
                  </a:lnTo>
                  <a:lnTo>
                    <a:pt x="177765" y="217144"/>
                  </a:lnTo>
                  <a:lnTo>
                    <a:pt x="165003" y="223780"/>
                  </a:lnTo>
                  <a:lnTo>
                    <a:pt x="150378" y="229428"/>
                  </a:lnTo>
                  <a:lnTo>
                    <a:pt x="134511" y="234417"/>
                  </a:lnTo>
                  <a:lnTo>
                    <a:pt x="117815" y="238966"/>
                  </a:lnTo>
                  <a:lnTo>
                    <a:pt x="33035" y="2517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094451" y="1057109"/>
              <a:ext cx="165175" cy="121128"/>
            </a:xfrm>
            <a:custGeom>
              <a:avLst/>
              <a:gdLst/>
              <a:ahLst/>
              <a:cxnLst/>
              <a:rect l="0" t="0" r="0" b="0"/>
              <a:pathLst>
                <a:path w="165175" h="121128">
                  <a:moveTo>
                    <a:pt x="0" y="0"/>
                  </a:moveTo>
                  <a:lnTo>
                    <a:pt x="17537" y="11692"/>
                  </a:lnTo>
                  <a:lnTo>
                    <a:pt x="39198" y="27220"/>
                  </a:lnTo>
                  <a:lnTo>
                    <a:pt x="51826" y="36499"/>
                  </a:lnTo>
                  <a:lnTo>
                    <a:pt x="65138" y="45133"/>
                  </a:lnTo>
                  <a:lnTo>
                    <a:pt x="78907" y="53335"/>
                  </a:lnTo>
                  <a:lnTo>
                    <a:pt x="92981" y="61250"/>
                  </a:lnTo>
                  <a:lnTo>
                    <a:pt x="104810" y="70198"/>
                  </a:lnTo>
                  <a:lnTo>
                    <a:pt x="115143" y="79833"/>
                  </a:lnTo>
                  <a:lnTo>
                    <a:pt x="165174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171532" y="1035086"/>
              <a:ext cx="132140" cy="297313"/>
            </a:xfrm>
            <a:custGeom>
              <a:avLst/>
              <a:gdLst/>
              <a:ahLst/>
              <a:cxnLst/>
              <a:rect l="0" t="0" r="0" b="0"/>
              <a:pathLst>
                <a:path w="132140" h="297313">
                  <a:moveTo>
                    <a:pt x="132139" y="0"/>
                  </a:moveTo>
                  <a:lnTo>
                    <a:pt x="120447" y="17537"/>
                  </a:lnTo>
                  <a:lnTo>
                    <a:pt x="114556" y="25150"/>
                  </a:lnTo>
                  <a:lnTo>
                    <a:pt x="108182" y="32672"/>
                  </a:lnTo>
                  <a:lnTo>
                    <a:pt x="101486" y="40134"/>
                  </a:lnTo>
                  <a:lnTo>
                    <a:pt x="95798" y="48779"/>
                  </a:lnTo>
                  <a:lnTo>
                    <a:pt x="90782" y="58213"/>
                  </a:lnTo>
                  <a:lnTo>
                    <a:pt x="86215" y="68173"/>
                  </a:lnTo>
                  <a:lnTo>
                    <a:pt x="81947" y="78484"/>
                  </a:lnTo>
                  <a:lnTo>
                    <a:pt x="77877" y="89028"/>
                  </a:lnTo>
                  <a:lnTo>
                    <a:pt x="73942" y="99728"/>
                  </a:lnTo>
                  <a:lnTo>
                    <a:pt x="68870" y="110531"/>
                  </a:lnTo>
                  <a:lnTo>
                    <a:pt x="63043" y="121404"/>
                  </a:lnTo>
                  <a:lnTo>
                    <a:pt x="56711" y="132324"/>
                  </a:lnTo>
                  <a:lnTo>
                    <a:pt x="51266" y="143274"/>
                  </a:lnTo>
                  <a:lnTo>
                    <a:pt x="46412" y="154244"/>
                  </a:lnTo>
                  <a:lnTo>
                    <a:pt x="41953" y="165228"/>
                  </a:lnTo>
                  <a:lnTo>
                    <a:pt x="36533" y="177445"/>
                  </a:lnTo>
                  <a:lnTo>
                    <a:pt x="23986" y="204070"/>
                  </a:lnTo>
                  <a:lnTo>
                    <a:pt x="19661" y="218022"/>
                  </a:lnTo>
                  <a:lnTo>
                    <a:pt x="16778" y="232217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501879" y="1026371"/>
              <a:ext cx="121128" cy="8716"/>
            </a:xfrm>
            <a:custGeom>
              <a:avLst/>
              <a:gdLst/>
              <a:ahLst/>
              <a:cxnLst/>
              <a:rect l="0" t="0" r="0" b="0"/>
              <a:pathLst>
                <a:path w="121128" h="8716">
                  <a:moveTo>
                    <a:pt x="0" y="8715"/>
                  </a:moveTo>
                  <a:lnTo>
                    <a:pt x="23383" y="2870"/>
                  </a:lnTo>
                  <a:lnTo>
                    <a:pt x="36388" y="1148"/>
                  </a:lnTo>
                  <a:lnTo>
                    <a:pt x="51176" y="0"/>
                  </a:lnTo>
                  <a:lnTo>
                    <a:pt x="121127" y="87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490867" y="1079132"/>
              <a:ext cx="187198" cy="22025"/>
            </a:xfrm>
            <a:custGeom>
              <a:avLst/>
              <a:gdLst/>
              <a:ahLst/>
              <a:cxnLst/>
              <a:rect l="0" t="0" r="0" b="0"/>
              <a:pathLst>
                <a:path w="187198" h="22025">
                  <a:moveTo>
                    <a:pt x="0" y="22024"/>
                  </a:moveTo>
                  <a:lnTo>
                    <a:pt x="23383" y="16178"/>
                  </a:lnTo>
                  <a:lnTo>
                    <a:pt x="33942" y="13233"/>
                  </a:lnTo>
                  <a:lnTo>
                    <a:pt x="55461" y="6697"/>
                  </a:lnTo>
                  <a:lnTo>
                    <a:pt x="68785" y="4465"/>
                  </a:lnTo>
                  <a:lnTo>
                    <a:pt x="83786" y="2977"/>
                  </a:lnTo>
                  <a:lnTo>
                    <a:pt x="99903" y="1985"/>
                  </a:lnTo>
                  <a:lnTo>
                    <a:pt x="130863" y="882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861631" y="924971"/>
              <a:ext cx="184776" cy="314042"/>
            </a:xfrm>
            <a:custGeom>
              <a:avLst/>
              <a:gdLst/>
              <a:ahLst/>
              <a:cxnLst/>
              <a:rect l="0" t="0" r="0" b="0"/>
              <a:pathLst>
                <a:path w="184776" h="314042">
                  <a:moveTo>
                    <a:pt x="58688" y="0"/>
                  </a:moveTo>
                  <a:lnTo>
                    <a:pt x="52842" y="17537"/>
                  </a:lnTo>
                  <a:lnTo>
                    <a:pt x="48673" y="26373"/>
                  </a:lnTo>
                  <a:lnTo>
                    <a:pt x="43447" y="35934"/>
                  </a:lnTo>
                  <a:lnTo>
                    <a:pt x="37515" y="45979"/>
                  </a:lnTo>
                  <a:lnTo>
                    <a:pt x="31114" y="58793"/>
                  </a:lnTo>
                  <a:lnTo>
                    <a:pt x="24400" y="73454"/>
                  </a:lnTo>
                  <a:lnTo>
                    <a:pt x="17476" y="89345"/>
                  </a:lnTo>
                  <a:lnTo>
                    <a:pt x="11638" y="106056"/>
                  </a:lnTo>
                  <a:lnTo>
                    <a:pt x="6521" y="123315"/>
                  </a:lnTo>
                  <a:lnTo>
                    <a:pt x="1886" y="140938"/>
                  </a:lnTo>
                  <a:lnTo>
                    <a:pt x="21" y="156357"/>
                  </a:lnTo>
                  <a:lnTo>
                    <a:pt x="0" y="170308"/>
                  </a:lnTo>
                  <a:lnTo>
                    <a:pt x="1210" y="183278"/>
                  </a:lnTo>
                  <a:lnTo>
                    <a:pt x="4464" y="198043"/>
                  </a:lnTo>
                  <a:lnTo>
                    <a:pt x="9080" y="214003"/>
                  </a:lnTo>
                  <a:lnTo>
                    <a:pt x="14603" y="230761"/>
                  </a:lnTo>
                  <a:lnTo>
                    <a:pt x="23180" y="245604"/>
                  </a:lnTo>
                  <a:lnTo>
                    <a:pt x="33792" y="259169"/>
                  </a:lnTo>
                  <a:lnTo>
                    <a:pt x="45761" y="271883"/>
                  </a:lnTo>
                  <a:lnTo>
                    <a:pt x="58634" y="282807"/>
                  </a:lnTo>
                  <a:lnTo>
                    <a:pt x="72110" y="292536"/>
                  </a:lnTo>
                  <a:lnTo>
                    <a:pt x="85988" y="301469"/>
                  </a:lnTo>
                  <a:lnTo>
                    <a:pt x="101358" y="307424"/>
                  </a:lnTo>
                  <a:lnTo>
                    <a:pt x="117722" y="311394"/>
                  </a:lnTo>
                  <a:lnTo>
                    <a:pt x="134749" y="314041"/>
                  </a:lnTo>
                  <a:lnTo>
                    <a:pt x="148547" y="313359"/>
                  </a:lnTo>
                  <a:lnTo>
                    <a:pt x="160193" y="310457"/>
                  </a:lnTo>
                  <a:lnTo>
                    <a:pt x="170404" y="306075"/>
                  </a:lnTo>
                  <a:lnTo>
                    <a:pt x="177211" y="298260"/>
                  </a:lnTo>
                  <a:lnTo>
                    <a:pt x="181750" y="288156"/>
                  </a:lnTo>
                  <a:lnTo>
                    <a:pt x="184775" y="276526"/>
                  </a:lnTo>
                  <a:lnTo>
                    <a:pt x="181898" y="266325"/>
                  </a:lnTo>
                  <a:lnTo>
                    <a:pt x="175086" y="257078"/>
                  </a:lnTo>
                  <a:lnTo>
                    <a:pt x="165651" y="248466"/>
                  </a:lnTo>
                  <a:lnTo>
                    <a:pt x="154466" y="242725"/>
                  </a:lnTo>
                  <a:lnTo>
                    <a:pt x="142116" y="238897"/>
                  </a:lnTo>
                  <a:lnTo>
                    <a:pt x="128989" y="236346"/>
                  </a:lnTo>
                  <a:lnTo>
                    <a:pt x="115343" y="235868"/>
                  </a:lnTo>
                  <a:lnTo>
                    <a:pt x="101352" y="236773"/>
                  </a:lnTo>
                  <a:lnTo>
                    <a:pt x="87130" y="238600"/>
                  </a:lnTo>
                  <a:lnTo>
                    <a:pt x="75202" y="243489"/>
                  </a:lnTo>
                  <a:lnTo>
                    <a:pt x="64803" y="250418"/>
                  </a:lnTo>
                  <a:lnTo>
                    <a:pt x="25652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61647" y="1860953"/>
            <a:ext cx="991042" cy="581246"/>
            <a:chOff x="661647" y="1860953"/>
            <a:chExt cx="991042" cy="581246"/>
          </a:xfrm>
        </p:grpSpPr>
        <p:sp>
          <p:nvSpPr>
            <p:cNvPr id="68" name="Freeform 67"/>
            <p:cNvSpPr/>
            <p:nvPr/>
          </p:nvSpPr>
          <p:spPr>
            <a:xfrm>
              <a:off x="661647" y="2015115"/>
              <a:ext cx="198210" cy="1"/>
            </a:xfrm>
            <a:custGeom>
              <a:avLst/>
              <a:gdLst/>
              <a:ahLst/>
              <a:cxnLst/>
              <a:rect l="0" t="0" r="0" b="0"/>
              <a:pathLst>
                <a:path w="198210" h="1">
                  <a:moveTo>
                    <a:pt x="0" y="0"/>
                  </a:moveTo>
                  <a:lnTo>
                    <a:pt x="19820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157168" y="1860953"/>
              <a:ext cx="11012" cy="165175"/>
            </a:xfrm>
            <a:custGeom>
              <a:avLst/>
              <a:gdLst/>
              <a:ahLst/>
              <a:cxnLst/>
              <a:rect l="0" t="0" r="0" b="0"/>
              <a:pathLst>
                <a:path w="11012" h="165175">
                  <a:moveTo>
                    <a:pt x="11011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8"/>
                  </a:lnTo>
                  <a:lnTo>
                    <a:pt x="1530" y="51826"/>
                  </a:lnTo>
                  <a:lnTo>
                    <a:pt x="680" y="78907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91994" y="2103208"/>
              <a:ext cx="341360" cy="11012"/>
            </a:xfrm>
            <a:custGeom>
              <a:avLst/>
              <a:gdLst/>
              <a:ahLst/>
              <a:cxnLst/>
              <a:rect l="0" t="0" r="0" b="0"/>
              <a:pathLst>
                <a:path w="341360" h="11012">
                  <a:moveTo>
                    <a:pt x="0" y="0"/>
                  </a:moveTo>
                  <a:lnTo>
                    <a:pt x="201694" y="0"/>
                  </a:lnTo>
                  <a:lnTo>
                    <a:pt x="220108" y="1223"/>
                  </a:lnTo>
                  <a:lnTo>
                    <a:pt x="237278" y="3262"/>
                  </a:lnTo>
                  <a:lnTo>
                    <a:pt x="253619" y="5845"/>
                  </a:lnTo>
                  <a:lnTo>
                    <a:pt x="270631" y="7567"/>
                  </a:lnTo>
                  <a:lnTo>
                    <a:pt x="288089" y="8715"/>
                  </a:lnTo>
                  <a:lnTo>
                    <a:pt x="341359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113121" y="2180289"/>
              <a:ext cx="197509" cy="261910"/>
            </a:xfrm>
            <a:custGeom>
              <a:avLst/>
              <a:gdLst/>
              <a:ahLst/>
              <a:cxnLst/>
              <a:rect l="0" t="0" r="0" b="0"/>
              <a:pathLst>
                <a:path w="197509" h="261910">
                  <a:moveTo>
                    <a:pt x="0" y="0"/>
                  </a:moveTo>
                  <a:lnTo>
                    <a:pt x="29229" y="0"/>
                  </a:lnTo>
                  <a:lnTo>
                    <a:pt x="41509" y="1223"/>
                  </a:lnTo>
                  <a:lnTo>
                    <a:pt x="53367" y="3262"/>
                  </a:lnTo>
                  <a:lnTo>
                    <a:pt x="64942" y="5845"/>
                  </a:lnTo>
                  <a:lnTo>
                    <a:pt x="77553" y="10014"/>
                  </a:lnTo>
                  <a:lnTo>
                    <a:pt x="90854" y="15240"/>
                  </a:lnTo>
                  <a:lnTo>
                    <a:pt x="104616" y="21172"/>
                  </a:lnTo>
                  <a:lnTo>
                    <a:pt x="117461" y="26349"/>
                  </a:lnTo>
                  <a:lnTo>
                    <a:pt x="141521" y="35365"/>
                  </a:lnTo>
                  <a:lnTo>
                    <a:pt x="151852" y="40706"/>
                  </a:lnTo>
                  <a:lnTo>
                    <a:pt x="161187" y="46713"/>
                  </a:lnTo>
                  <a:lnTo>
                    <a:pt x="169857" y="53165"/>
                  </a:lnTo>
                  <a:lnTo>
                    <a:pt x="173190" y="59913"/>
                  </a:lnTo>
                  <a:lnTo>
                    <a:pt x="172965" y="66859"/>
                  </a:lnTo>
                  <a:lnTo>
                    <a:pt x="170368" y="73937"/>
                  </a:lnTo>
                  <a:lnTo>
                    <a:pt x="164966" y="79879"/>
                  </a:lnTo>
                  <a:lnTo>
                    <a:pt x="157694" y="85064"/>
                  </a:lnTo>
                  <a:lnTo>
                    <a:pt x="149176" y="89743"/>
                  </a:lnTo>
                  <a:lnTo>
                    <a:pt x="137379" y="92863"/>
                  </a:lnTo>
                  <a:lnTo>
                    <a:pt x="123398" y="94944"/>
                  </a:lnTo>
                  <a:lnTo>
                    <a:pt x="107959" y="96330"/>
                  </a:lnTo>
                  <a:lnTo>
                    <a:pt x="92772" y="97255"/>
                  </a:lnTo>
                  <a:lnTo>
                    <a:pt x="62848" y="98282"/>
                  </a:lnTo>
                  <a:lnTo>
                    <a:pt x="56581" y="99779"/>
                  </a:lnTo>
                  <a:lnTo>
                    <a:pt x="56073" y="102001"/>
                  </a:lnTo>
                  <a:lnTo>
                    <a:pt x="59405" y="104706"/>
                  </a:lnTo>
                  <a:lnTo>
                    <a:pt x="65297" y="108956"/>
                  </a:lnTo>
                  <a:lnTo>
                    <a:pt x="91127" y="126629"/>
                  </a:lnTo>
                  <a:lnTo>
                    <a:pt x="111464" y="140293"/>
                  </a:lnTo>
                  <a:lnTo>
                    <a:pt x="139264" y="157786"/>
                  </a:lnTo>
                  <a:lnTo>
                    <a:pt x="155241" y="167589"/>
                  </a:lnTo>
                  <a:lnTo>
                    <a:pt x="168340" y="177795"/>
                  </a:lnTo>
                  <a:lnTo>
                    <a:pt x="179520" y="188270"/>
                  </a:lnTo>
                  <a:lnTo>
                    <a:pt x="189420" y="198924"/>
                  </a:lnTo>
                  <a:lnTo>
                    <a:pt x="194797" y="210920"/>
                  </a:lnTo>
                  <a:lnTo>
                    <a:pt x="197157" y="223812"/>
                  </a:lnTo>
                  <a:lnTo>
                    <a:pt x="197508" y="237300"/>
                  </a:lnTo>
                  <a:lnTo>
                    <a:pt x="192847" y="246292"/>
                  </a:lnTo>
                  <a:lnTo>
                    <a:pt x="184846" y="252287"/>
                  </a:lnTo>
                  <a:lnTo>
                    <a:pt x="174618" y="256284"/>
                  </a:lnTo>
                  <a:lnTo>
                    <a:pt x="161682" y="258948"/>
                  </a:lnTo>
                  <a:lnTo>
                    <a:pt x="146941" y="260724"/>
                  </a:lnTo>
                  <a:lnTo>
                    <a:pt x="130995" y="261909"/>
                  </a:lnTo>
                  <a:lnTo>
                    <a:pt x="116694" y="259028"/>
                  </a:lnTo>
                  <a:lnTo>
                    <a:pt x="103490" y="253436"/>
                  </a:lnTo>
                  <a:lnTo>
                    <a:pt x="44047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476503" y="2103208"/>
              <a:ext cx="176186" cy="143151"/>
            </a:xfrm>
            <a:custGeom>
              <a:avLst/>
              <a:gdLst/>
              <a:ahLst/>
              <a:cxnLst/>
              <a:rect l="0" t="0" r="0" b="0"/>
              <a:pathLst>
                <a:path w="176186" h="143151">
                  <a:moveTo>
                    <a:pt x="0" y="0"/>
                  </a:moveTo>
                  <a:lnTo>
                    <a:pt x="36499" y="36498"/>
                  </a:lnTo>
                  <a:lnTo>
                    <a:pt x="46356" y="45132"/>
                  </a:lnTo>
                  <a:lnTo>
                    <a:pt x="56597" y="53334"/>
                  </a:lnTo>
                  <a:lnTo>
                    <a:pt x="67096" y="61250"/>
                  </a:lnTo>
                  <a:lnTo>
                    <a:pt x="77765" y="70197"/>
                  </a:lnTo>
                  <a:lnTo>
                    <a:pt x="88549" y="79833"/>
                  </a:lnTo>
                  <a:lnTo>
                    <a:pt x="99408" y="89927"/>
                  </a:lnTo>
                  <a:lnTo>
                    <a:pt x="110318" y="99103"/>
                  </a:lnTo>
                  <a:lnTo>
                    <a:pt x="121262" y="107668"/>
                  </a:lnTo>
                  <a:lnTo>
                    <a:pt x="176185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520549" y="2092196"/>
              <a:ext cx="121128" cy="198209"/>
            </a:xfrm>
            <a:custGeom>
              <a:avLst/>
              <a:gdLst/>
              <a:ahLst/>
              <a:cxnLst/>
              <a:rect l="0" t="0" r="0" b="0"/>
              <a:pathLst>
                <a:path w="121128" h="198209">
                  <a:moveTo>
                    <a:pt x="121127" y="0"/>
                  </a:moveTo>
                  <a:lnTo>
                    <a:pt x="109436" y="23383"/>
                  </a:lnTo>
                  <a:lnTo>
                    <a:pt x="103545" y="33941"/>
                  </a:lnTo>
                  <a:lnTo>
                    <a:pt x="97171" y="44651"/>
                  </a:lnTo>
                  <a:lnTo>
                    <a:pt x="83563" y="66338"/>
                  </a:lnTo>
                  <a:lnTo>
                    <a:pt x="69358" y="88212"/>
                  </a:lnTo>
                  <a:lnTo>
                    <a:pt x="62144" y="97960"/>
                  </a:lnTo>
                  <a:lnTo>
                    <a:pt x="54888" y="106906"/>
                  </a:lnTo>
                  <a:lnTo>
                    <a:pt x="47604" y="115317"/>
                  </a:lnTo>
                  <a:lnTo>
                    <a:pt x="41524" y="124595"/>
                  </a:lnTo>
                  <a:lnTo>
                    <a:pt x="36247" y="134451"/>
                  </a:lnTo>
                  <a:lnTo>
                    <a:pt x="31506" y="144692"/>
                  </a:lnTo>
                  <a:lnTo>
                    <a:pt x="25898" y="153966"/>
                  </a:lnTo>
                  <a:lnTo>
                    <a:pt x="19713" y="162596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612746" y="1728815"/>
            <a:ext cx="902949" cy="535871"/>
            <a:chOff x="3612746" y="1728815"/>
            <a:chExt cx="902949" cy="535871"/>
          </a:xfrm>
        </p:grpSpPr>
        <p:sp>
          <p:nvSpPr>
            <p:cNvPr id="75" name="Freeform 74"/>
            <p:cNvSpPr/>
            <p:nvPr/>
          </p:nvSpPr>
          <p:spPr>
            <a:xfrm>
              <a:off x="3612746" y="1905000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7" y="8715"/>
                  </a:lnTo>
                  <a:lnTo>
                    <a:pt x="51825" y="9480"/>
                  </a:lnTo>
                  <a:lnTo>
                    <a:pt x="82169" y="10331"/>
                  </a:lnTo>
                  <a:lnTo>
                    <a:pt x="98826" y="10558"/>
                  </a:lnTo>
                  <a:lnTo>
                    <a:pt x="113600" y="11932"/>
                  </a:lnTo>
                  <a:lnTo>
                    <a:pt x="17618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977658" y="1728815"/>
              <a:ext cx="20493" cy="176186"/>
            </a:xfrm>
            <a:custGeom>
              <a:avLst/>
              <a:gdLst/>
              <a:ahLst/>
              <a:cxnLst/>
              <a:rect l="0" t="0" r="0" b="0"/>
              <a:pathLst>
                <a:path w="20493" h="176186">
                  <a:moveTo>
                    <a:pt x="9481" y="0"/>
                  </a:moveTo>
                  <a:lnTo>
                    <a:pt x="3635" y="17536"/>
                  </a:lnTo>
                  <a:lnTo>
                    <a:pt x="1913" y="27596"/>
                  </a:lnTo>
                  <a:lnTo>
                    <a:pt x="765" y="39197"/>
                  </a:lnTo>
                  <a:lnTo>
                    <a:pt x="0" y="51825"/>
                  </a:lnTo>
                  <a:lnTo>
                    <a:pt x="713" y="65137"/>
                  </a:lnTo>
                  <a:lnTo>
                    <a:pt x="2413" y="78907"/>
                  </a:lnTo>
                  <a:lnTo>
                    <a:pt x="4769" y="92980"/>
                  </a:lnTo>
                  <a:lnTo>
                    <a:pt x="7563" y="107256"/>
                  </a:lnTo>
                  <a:lnTo>
                    <a:pt x="10649" y="121668"/>
                  </a:lnTo>
                  <a:lnTo>
                    <a:pt x="20492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810954" y="1982080"/>
              <a:ext cx="308325" cy="22025"/>
            </a:xfrm>
            <a:custGeom>
              <a:avLst/>
              <a:gdLst/>
              <a:ahLst/>
              <a:cxnLst/>
              <a:rect l="0" t="0" r="0" b="0"/>
              <a:pathLst>
                <a:path w="308325" h="22025">
                  <a:moveTo>
                    <a:pt x="0" y="0"/>
                  </a:moveTo>
                  <a:lnTo>
                    <a:pt x="153097" y="0"/>
                  </a:lnTo>
                  <a:lnTo>
                    <a:pt x="168134" y="1224"/>
                  </a:lnTo>
                  <a:lnTo>
                    <a:pt x="181829" y="3263"/>
                  </a:lnTo>
                  <a:lnTo>
                    <a:pt x="194630" y="5846"/>
                  </a:lnTo>
                  <a:lnTo>
                    <a:pt x="208058" y="7568"/>
                  </a:lnTo>
                  <a:lnTo>
                    <a:pt x="221904" y="8716"/>
                  </a:lnTo>
                  <a:lnTo>
                    <a:pt x="236028" y="9481"/>
                  </a:lnTo>
                  <a:lnTo>
                    <a:pt x="250339" y="11215"/>
                  </a:lnTo>
                  <a:lnTo>
                    <a:pt x="264773" y="13594"/>
                  </a:lnTo>
                  <a:lnTo>
                    <a:pt x="308324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888035" y="2081184"/>
              <a:ext cx="189569" cy="183502"/>
            </a:xfrm>
            <a:custGeom>
              <a:avLst/>
              <a:gdLst/>
              <a:ahLst/>
              <a:cxnLst/>
              <a:rect l="0" t="0" r="0" b="0"/>
              <a:pathLst>
                <a:path w="189569" h="183502">
                  <a:moveTo>
                    <a:pt x="44046" y="0"/>
                  </a:moveTo>
                  <a:lnTo>
                    <a:pt x="105352" y="0"/>
                  </a:lnTo>
                  <a:lnTo>
                    <a:pt x="119175" y="1224"/>
                  </a:lnTo>
                  <a:lnTo>
                    <a:pt x="133284" y="3263"/>
                  </a:lnTo>
                  <a:lnTo>
                    <a:pt x="147584" y="5846"/>
                  </a:lnTo>
                  <a:lnTo>
                    <a:pt x="160788" y="10015"/>
                  </a:lnTo>
                  <a:lnTo>
                    <a:pt x="173262" y="15241"/>
                  </a:lnTo>
                  <a:lnTo>
                    <a:pt x="185247" y="21173"/>
                  </a:lnTo>
                  <a:lnTo>
                    <a:pt x="189568" y="27574"/>
                  </a:lnTo>
                  <a:lnTo>
                    <a:pt x="188777" y="34289"/>
                  </a:lnTo>
                  <a:lnTo>
                    <a:pt x="184579" y="41212"/>
                  </a:lnTo>
                  <a:lnTo>
                    <a:pt x="178111" y="47051"/>
                  </a:lnTo>
                  <a:lnTo>
                    <a:pt x="170128" y="52167"/>
                  </a:lnTo>
                  <a:lnTo>
                    <a:pt x="161135" y="56801"/>
                  </a:lnTo>
                  <a:lnTo>
                    <a:pt x="150246" y="59891"/>
                  </a:lnTo>
                  <a:lnTo>
                    <a:pt x="138093" y="61951"/>
                  </a:lnTo>
                  <a:lnTo>
                    <a:pt x="125097" y="63324"/>
                  </a:lnTo>
                  <a:lnTo>
                    <a:pt x="111538" y="64239"/>
                  </a:lnTo>
                  <a:lnTo>
                    <a:pt x="97605" y="64849"/>
                  </a:lnTo>
                  <a:lnTo>
                    <a:pt x="83423" y="65256"/>
                  </a:lnTo>
                  <a:lnTo>
                    <a:pt x="77638" y="66751"/>
                  </a:lnTo>
                  <a:lnTo>
                    <a:pt x="77452" y="68971"/>
                  </a:lnTo>
                  <a:lnTo>
                    <a:pt x="80999" y="71674"/>
                  </a:lnTo>
                  <a:lnTo>
                    <a:pt x="89481" y="74700"/>
                  </a:lnTo>
                  <a:lnTo>
                    <a:pt x="101253" y="77941"/>
                  </a:lnTo>
                  <a:lnTo>
                    <a:pt x="115219" y="81325"/>
                  </a:lnTo>
                  <a:lnTo>
                    <a:pt x="126976" y="86028"/>
                  </a:lnTo>
                  <a:lnTo>
                    <a:pt x="137261" y="91610"/>
                  </a:lnTo>
                  <a:lnTo>
                    <a:pt x="146566" y="97779"/>
                  </a:lnTo>
                  <a:lnTo>
                    <a:pt x="155215" y="104338"/>
                  </a:lnTo>
                  <a:lnTo>
                    <a:pt x="163428" y="111158"/>
                  </a:lnTo>
                  <a:lnTo>
                    <a:pt x="171351" y="118152"/>
                  </a:lnTo>
                  <a:lnTo>
                    <a:pt x="175409" y="127708"/>
                  </a:lnTo>
                  <a:lnTo>
                    <a:pt x="176891" y="138973"/>
                  </a:lnTo>
                  <a:lnTo>
                    <a:pt x="176656" y="151377"/>
                  </a:lnTo>
                  <a:lnTo>
                    <a:pt x="172828" y="160870"/>
                  </a:lnTo>
                  <a:lnTo>
                    <a:pt x="166606" y="168422"/>
                  </a:lnTo>
                  <a:lnTo>
                    <a:pt x="158787" y="174681"/>
                  </a:lnTo>
                  <a:lnTo>
                    <a:pt x="148681" y="178853"/>
                  </a:lnTo>
                  <a:lnTo>
                    <a:pt x="137049" y="181634"/>
                  </a:lnTo>
                  <a:lnTo>
                    <a:pt x="124401" y="183488"/>
                  </a:lnTo>
                  <a:lnTo>
                    <a:pt x="111075" y="183501"/>
                  </a:lnTo>
                  <a:lnTo>
                    <a:pt x="97296" y="182286"/>
                  </a:lnTo>
                  <a:lnTo>
                    <a:pt x="83217" y="180252"/>
                  </a:lnTo>
                  <a:lnTo>
                    <a:pt x="68936" y="176450"/>
                  </a:lnTo>
                  <a:lnTo>
                    <a:pt x="54522" y="171468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262428" y="1982080"/>
              <a:ext cx="253267" cy="187198"/>
            </a:xfrm>
            <a:custGeom>
              <a:avLst/>
              <a:gdLst/>
              <a:ahLst/>
              <a:cxnLst/>
              <a:rect l="0" t="0" r="0" b="0"/>
              <a:pathLst>
                <a:path w="253267" h="187198">
                  <a:moveTo>
                    <a:pt x="0" y="0"/>
                  </a:moveTo>
                  <a:lnTo>
                    <a:pt x="30653" y="30654"/>
                  </a:lnTo>
                  <a:lnTo>
                    <a:pt x="38788" y="37565"/>
                  </a:lnTo>
                  <a:lnTo>
                    <a:pt x="47882" y="44620"/>
                  </a:lnTo>
                  <a:lnTo>
                    <a:pt x="107177" y="88395"/>
                  </a:lnTo>
                  <a:lnTo>
                    <a:pt x="130832" y="104948"/>
                  </a:lnTo>
                  <a:lnTo>
                    <a:pt x="141056" y="112789"/>
                  </a:lnTo>
                  <a:lnTo>
                    <a:pt x="150318" y="120462"/>
                  </a:lnTo>
                  <a:lnTo>
                    <a:pt x="158941" y="128025"/>
                  </a:lnTo>
                  <a:lnTo>
                    <a:pt x="168359" y="134291"/>
                  </a:lnTo>
                  <a:lnTo>
                    <a:pt x="178309" y="139691"/>
                  </a:lnTo>
                  <a:lnTo>
                    <a:pt x="188612" y="144515"/>
                  </a:lnTo>
                  <a:lnTo>
                    <a:pt x="199152" y="150178"/>
                  </a:lnTo>
                  <a:lnTo>
                    <a:pt x="209849" y="156400"/>
                  </a:lnTo>
                  <a:lnTo>
                    <a:pt x="253266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273439" y="1993092"/>
              <a:ext cx="176186" cy="154163"/>
            </a:xfrm>
            <a:custGeom>
              <a:avLst/>
              <a:gdLst/>
              <a:ahLst/>
              <a:cxnLst/>
              <a:rect l="0" t="0" r="0" b="0"/>
              <a:pathLst>
                <a:path w="176186" h="154163">
                  <a:moveTo>
                    <a:pt x="176185" y="0"/>
                  </a:moveTo>
                  <a:lnTo>
                    <a:pt x="158648" y="11691"/>
                  </a:lnTo>
                  <a:lnTo>
                    <a:pt x="136988" y="27219"/>
                  </a:lnTo>
                  <a:lnTo>
                    <a:pt x="124360" y="36499"/>
                  </a:lnTo>
                  <a:lnTo>
                    <a:pt x="112271" y="46356"/>
                  </a:lnTo>
                  <a:lnTo>
                    <a:pt x="100541" y="56597"/>
                  </a:lnTo>
                  <a:lnTo>
                    <a:pt x="89051" y="67096"/>
                  </a:lnTo>
                  <a:lnTo>
                    <a:pt x="78943" y="77765"/>
                  </a:lnTo>
                  <a:lnTo>
                    <a:pt x="69758" y="88549"/>
                  </a:lnTo>
                  <a:lnTo>
                    <a:pt x="61188" y="99408"/>
                  </a:lnTo>
                  <a:lnTo>
                    <a:pt x="51803" y="110318"/>
                  </a:lnTo>
                  <a:lnTo>
                    <a:pt x="41877" y="121263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969971" y="1112167"/>
            <a:ext cx="902949" cy="1222284"/>
            <a:chOff x="969971" y="1112167"/>
            <a:chExt cx="902949" cy="1222284"/>
          </a:xfrm>
        </p:grpSpPr>
        <p:sp>
          <p:nvSpPr>
            <p:cNvPr id="82" name="Freeform 81"/>
            <p:cNvSpPr/>
            <p:nvPr/>
          </p:nvSpPr>
          <p:spPr>
            <a:xfrm>
              <a:off x="969971" y="1211271"/>
              <a:ext cx="649683" cy="880926"/>
            </a:xfrm>
            <a:custGeom>
              <a:avLst/>
              <a:gdLst/>
              <a:ahLst/>
              <a:cxnLst/>
              <a:rect l="0" t="0" r="0" b="0"/>
              <a:pathLst>
                <a:path w="649683" h="880926">
                  <a:moveTo>
                    <a:pt x="649682" y="0"/>
                  </a:moveTo>
                  <a:lnTo>
                    <a:pt x="643837" y="17537"/>
                  </a:lnTo>
                  <a:lnTo>
                    <a:pt x="631179" y="39198"/>
                  </a:lnTo>
                  <a:lnTo>
                    <a:pt x="622664" y="51826"/>
                  </a:lnTo>
                  <a:lnTo>
                    <a:pt x="536344" y="185785"/>
                  </a:lnTo>
                  <a:lnTo>
                    <a:pt x="506731" y="233878"/>
                  </a:lnTo>
                  <a:lnTo>
                    <a:pt x="491983" y="258694"/>
                  </a:lnTo>
                  <a:lnTo>
                    <a:pt x="462545" y="305842"/>
                  </a:lnTo>
                  <a:lnTo>
                    <a:pt x="447843" y="328693"/>
                  </a:lnTo>
                  <a:lnTo>
                    <a:pt x="415194" y="376921"/>
                  </a:lnTo>
                  <a:lnTo>
                    <a:pt x="236024" y="636329"/>
                  </a:lnTo>
                  <a:lnTo>
                    <a:pt x="206043" y="676374"/>
                  </a:lnTo>
                  <a:lnTo>
                    <a:pt x="123346" y="783082"/>
                  </a:lnTo>
                  <a:lnTo>
                    <a:pt x="111595" y="797344"/>
                  </a:lnTo>
                  <a:lnTo>
                    <a:pt x="100090" y="810522"/>
                  </a:lnTo>
                  <a:lnTo>
                    <a:pt x="88750" y="822978"/>
                  </a:lnTo>
                  <a:lnTo>
                    <a:pt x="77519" y="833729"/>
                  </a:lnTo>
                  <a:lnTo>
                    <a:pt x="66362" y="843344"/>
                  </a:lnTo>
                  <a:lnTo>
                    <a:pt x="55253" y="852200"/>
                  </a:lnTo>
                  <a:lnTo>
                    <a:pt x="44176" y="859328"/>
                  </a:lnTo>
                  <a:lnTo>
                    <a:pt x="33121" y="865303"/>
                  </a:lnTo>
                  <a:lnTo>
                    <a:pt x="0" y="8809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135145" y="1112167"/>
              <a:ext cx="737775" cy="1222284"/>
            </a:xfrm>
            <a:custGeom>
              <a:avLst/>
              <a:gdLst/>
              <a:ahLst/>
              <a:cxnLst/>
              <a:rect l="0" t="0" r="0" b="0"/>
              <a:pathLst>
                <a:path w="737775" h="1222284">
                  <a:moveTo>
                    <a:pt x="0" y="0"/>
                  </a:moveTo>
                  <a:lnTo>
                    <a:pt x="11691" y="29228"/>
                  </a:lnTo>
                  <a:lnTo>
                    <a:pt x="30482" y="59892"/>
                  </a:lnTo>
                  <a:lnTo>
                    <a:pt x="52699" y="93911"/>
                  </a:lnTo>
                  <a:lnTo>
                    <a:pt x="70731" y="129423"/>
                  </a:lnTo>
                  <a:lnTo>
                    <a:pt x="93427" y="165598"/>
                  </a:lnTo>
                  <a:lnTo>
                    <a:pt x="119827" y="203291"/>
                  </a:lnTo>
                  <a:lnTo>
                    <a:pt x="147874" y="244513"/>
                  </a:lnTo>
                  <a:lnTo>
                    <a:pt x="160981" y="265784"/>
                  </a:lnTo>
                  <a:lnTo>
                    <a:pt x="173390" y="287305"/>
                  </a:lnTo>
                  <a:lnTo>
                    <a:pt x="185333" y="308993"/>
                  </a:lnTo>
                  <a:lnTo>
                    <a:pt x="199413" y="330793"/>
                  </a:lnTo>
                  <a:lnTo>
                    <a:pt x="214917" y="352668"/>
                  </a:lnTo>
                  <a:lnTo>
                    <a:pt x="231370" y="374592"/>
                  </a:lnTo>
                  <a:lnTo>
                    <a:pt x="247233" y="397772"/>
                  </a:lnTo>
                  <a:lnTo>
                    <a:pt x="262703" y="421790"/>
                  </a:lnTo>
                  <a:lnTo>
                    <a:pt x="277909" y="446367"/>
                  </a:lnTo>
                  <a:lnTo>
                    <a:pt x="291718" y="471316"/>
                  </a:lnTo>
                  <a:lnTo>
                    <a:pt x="304594" y="496513"/>
                  </a:lnTo>
                  <a:lnTo>
                    <a:pt x="316849" y="521876"/>
                  </a:lnTo>
                  <a:lnTo>
                    <a:pt x="329913" y="546125"/>
                  </a:lnTo>
                  <a:lnTo>
                    <a:pt x="343516" y="569633"/>
                  </a:lnTo>
                  <a:lnTo>
                    <a:pt x="371681" y="615328"/>
                  </a:lnTo>
                  <a:lnTo>
                    <a:pt x="400513" y="660107"/>
                  </a:lnTo>
                  <a:lnTo>
                    <a:pt x="413829" y="682326"/>
                  </a:lnTo>
                  <a:lnTo>
                    <a:pt x="426377" y="704479"/>
                  </a:lnTo>
                  <a:lnTo>
                    <a:pt x="438413" y="726589"/>
                  </a:lnTo>
                  <a:lnTo>
                    <a:pt x="451331" y="748670"/>
                  </a:lnTo>
                  <a:lnTo>
                    <a:pt x="478735" y="792781"/>
                  </a:lnTo>
                  <a:lnTo>
                    <a:pt x="491671" y="814821"/>
                  </a:lnTo>
                  <a:lnTo>
                    <a:pt x="503966" y="836856"/>
                  </a:lnTo>
                  <a:lnTo>
                    <a:pt x="515832" y="858887"/>
                  </a:lnTo>
                  <a:lnTo>
                    <a:pt x="538806" y="896416"/>
                  </a:lnTo>
                  <a:lnTo>
                    <a:pt x="560028" y="930633"/>
                  </a:lnTo>
                  <a:lnTo>
                    <a:pt x="586956" y="984289"/>
                  </a:lnTo>
                  <a:lnTo>
                    <a:pt x="607122" y="1020667"/>
                  </a:lnTo>
                  <a:lnTo>
                    <a:pt x="625056" y="1050701"/>
                  </a:lnTo>
                  <a:lnTo>
                    <a:pt x="641184" y="1076285"/>
                  </a:lnTo>
                  <a:lnTo>
                    <a:pt x="662798" y="1111324"/>
                  </a:lnTo>
                  <a:lnTo>
                    <a:pt x="691543" y="1172960"/>
                  </a:lnTo>
                  <a:lnTo>
                    <a:pt x="712521" y="1203863"/>
                  </a:lnTo>
                  <a:lnTo>
                    <a:pt x="723695" y="1214096"/>
                  </a:lnTo>
                  <a:lnTo>
                    <a:pt x="737774" y="12222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203266" y="2801603"/>
            <a:ext cx="3040886" cy="824467"/>
            <a:chOff x="2203266" y="2801603"/>
            <a:chExt cx="3040886" cy="824467"/>
          </a:xfrm>
        </p:grpSpPr>
        <p:sp>
          <p:nvSpPr>
            <p:cNvPr id="85" name="Freeform 84"/>
            <p:cNvSpPr/>
            <p:nvPr/>
          </p:nvSpPr>
          <p:spPr>
            <a:xfrm>
              <a:off x="2335405" y="2801603"/>
              <a:ext cx="164193" cy="252471"/>
            </a:xfrm>
            <a:custGeom>
              <a:avLst/>
              <a:gdLst/>
              <a:ahLst/>
              <a:cxnLst/>
              <a:rect l="0" t="0" r="0" b="0"/>
              <a:pathLst>
                <a:path w="164193" h="252471">
                  <a:moveTo>
                    <a:pt x="0" y="6344"/>
                  </a:moveTo>
                  <a:lnTo>
                    <a:pt x="23382" y="499"/>
                  </a:lnTo>
                  <a:lnTo>
                    <a:pt x="33941" y="0"/>
                  </a:lnTo>
                  <a:lnTo>
                    <a:pt x="44650" y="892"/>
                  </a:lnTo>
                  <a:lnTo>
                    <a:pt x="55460" y="2709"/>
                  </a:lnTo>
                  <a:lnTo>
                    <a:pt x="66338" y="6368"/>
                  </a:lnTo>
                  <a:lnTo>
                    <a:pt x="77260" y="11254"/>
                  </a:lnTo>
                  <a:lnTo>
                    <a:pt x="88212" y="16959"/>
                  </a:lnTo>
                  <a:lnTo>
                    <a:pt x="97960" y="23209"/>
                  </a:lnTo>
                  <a:lnTo>
                    <a:pt x="106906" y="29823"/>
                  </a:lnTo>
                  <a:lnTo>
                    <a:pt x="115317" y="36679"/>
                  </a:lnTo>
                  <a:lnTo>
                    <a:pt x="119700" y="44920"/>
                  </a:lnTo>
                  <a:lnTo>
                    <a:pt x="121399" y="54085"/>
                  </a:lnTo>
                  <a:lnTo>
                    <a:pt x="121308" y="63865"/>
                  </a:lnTo>
                  <a:lnTo>
                    <a:pt x="118801" y="72832"/>
                  </a:lnTo>
                  <a:lnTo>
                    <a:pt x="114682" y="81257"/>
                  </a:lnTo>
                  <a:lnTo>
                    <a:pt x="109489" y="89321"/>
                  </a:lnTo>
                  <a:lnTo>
                    <a:pt x="102357" y="95920"/>
                  </a:lnTo>
                  <a:lnTo>
                    <a:pt x="93932" y="101544"/>
                  </a:lnTo>
                  <a:lnTo>
                    <a:pt x="84644" y="106516"/>
                  </a:lnTo>
                  <a:lnTo>
                    <a:pt x="74782" y="111054"/>
                  </a:lnTo>
                  <a:lnTo>
                    <a:pt x="64537" y="115303"/>
                  </a:lnTo>
                  <a:lnTo>
                    <a:pt x="54036" y="119359"/>
                  </a:lnTo>
                  <a:lnTo>
                    <a:pt x="51929" y="123287"/>
                  </a:lnTo>
                  <a:lnTo>
                    <a:pt x="55419" y="127129"/>
                  </a:lnTo>
                  <a:lnTo>
                    <a:pt x="62640" y="130914"/>
                  </a:lnTo>
                  <a:lnTo>
                    <a:pt x="72347" y="134660"/>
                  </a:lnTo>
                  <a:lnTo>
                    <a:pt x="83713" y="138382"/>
                  </a:lnTo>
                  <a:lnTo>
                    <a:pt x="96184" y="142086"/>
                  </a:lnTo>
                  <a:lnTo>
                    <a:pt x="106946" y="147003"/>
                  </a:lnTo>
                  <a:lnTo>
                    <a:pt x="116567" y="152727"/>
                  </a:lnTo>
                  <a:lnTo>
                    <a:pt x="135006" y="165614"/>
                  </a:lnTo>
                  <a:lnTo>
                    <a:pt x="155436" y="179497"/>
                  </a:lnTo>
                  <a:lnTo>
                    <a:pt x="161129" y="189073"/>
                  </a:lnTo>
                  <a:lnTo>
                    <a:pt x="163700" y="200350"/>
                  </a:lnTo>
                  <a:lnTo>
                    <a:pt x="164192" y="212763"/>
                  </a:lnTo>
                  <a:lnTo>
                    <a:pt x="160848" y="222261"/>
                  </a:lnTo>
                  <a:lnTo>
                    <a:pt x="154949" y="229817"/>
                  </a:lnTo>
                  <a:lnTo>
                    <a:pt x="147345" y="236078"/>
                  </a:lnTo>
                  <a:lnTo>
                    <a:pt x="137382" y="241475"/>
                  </a:lnTo>
                  <a:lnTo>
                    <a:pt x="125846" y="246297"/>
                  </a:lnTo>
                  <a:lnTo>
                    <a:pt x="113262" y="250735"/>
                  </a:lnTo>
                  <a:lnTo>
                    <a:pt x="99978" y="252470"/>
                  </a:lnTo>
                  <a:lnTo>
                    <a:pt x="86228" y="252403"/>
                  </a:lnTo>
                  <a:lnTo>
                    <a:pt x="22023" y="2485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203266" y="3183911"/>
              <a:ext cx="385406" cy="20454"/>
            </a:xfrm>
            <a:custGeom>
              <a:avLst/>
              <a:gdLst/>
              <a:ahLst/>
              <a:cxnLst/>
              <a:rect l="0" t="0" r="0" b="0"/>
              <a:pathLst>
                <a:path w="385406" h="20454">
                  <a:moveTo>
                    <a:pt x="0" y="20453"/>
                  </a:moveTo>
                  <a:lnTo>
                    <a:pt x="23383" y="14607"/>
                  </a:lnTo>
                  <a:lnTo>
                    <a:pt x="37611" y="12885"/>
                  </a:lnTo>
                  <a:lnTo>
                    <a:pt x="54438" y="11737"/>
                  </a:lnTo>
                  <a:lnTo>
                    <a:pt x="90264" y="10462"/>
                  </a:lnTo>
                  <a:lnTo>
                    <a:pt x="122500" y="9895"/>
                  </a:lnTo>
                  <a:lnTo>
                    <a:pt x="137948" y="8520"/>
                  </a:lnTo>
                  <a:lnTo>
                    <a:pt x="153141" y="6380"/>
                  </a:lnTo>
                  <a:lnTo>
                    <a:pt x="168163" y="3730"/>
                  </a:lnTo>
                  <a:lnTo>
                    <a:pt x="183072" y="1963"/>
                  </a:lnTo>
                  <a:lnTo>
                    <a:pt x="197906" y="785"/>
                  </a:lnTo>
                  <a:lnTo>
                    <a:pt x="212689" y="0"/>
                  </a:lnTo>
                  <a:lnTo>
                    <a:pt x="229885" y="700"/>
                  </a:lnTo>
                  <a:lnTo>
                    <a:pt x="248690" y="2391"/>
                  </a:lnTo>
                  <a:lnTo>
                    <a:pt x="268568" y="4741"/>
                  </a:lnTo>
                  <a:lnTo>
                    <a:pt x="287937" y="6308"/>
                  </a:lnTo>
                  <a:lnTo>
                    <a:pt x="306968" y="7352"/>
                  </a:lnTo>
                  <a:lnTo>
                    <a:pt x="385405" y="9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354644" y="3303468"/>
              <a:ext cx="200993" cy="99105"/>
            </a:xfrm>
            <a:custGeom>
              <a:avLst/>
              <a:gdLst/>
              <a:ahLst/>
              <a:cxnLst/>
              <a:rect l="0" t="0" r="0" b="0"/>
              <a:pathLst>
                <a:path w="200993" h="99105">
                  <a:moveTo>
                    <a:pt x="24807" y="0"/>
                  </a:moveTo>
                  <a:lnTo>
                    <a:pt x="13116" y="11691"/>
                  </a:lnTo>
                  <a:lnTo>
                    <a:pt x="8448" y="18805"/>
                  </a:lnTo>
                  <a:lnTo>
                    <a:pt x="4113" y="27219"/>
                  </a:lnTo>
                  <a:lnTo>
                    <a:pt x="0" y="36499"/>
                  </a:lnTo>
                  <a:lnTo>
                    <a:pt x="928" y="43909"/>
                  </a:lnTo>
                  <a:lnTo>
                    <a:pt x="5217" y="50072"/>
                  </a:lnTo>
                  <a:lnTo>
                    <a:pt x="11747" y="55404"/>
                  </a:lnTo>
                  <a:lnTo>
                    <a:pt x="20994" y="60183"/>
                  </a:lnTo>
                  <a:lnTo>
                    <a:pt x="32053" y="64592"/>
                  </a:lnTo>
                  <a:lnTo>
                    <a:pt x="44320" y="68755"/>
                  </a:lnTo>
                  <a:lnTo>
                    <a:pt x="57392" y="71530"/>
                  </a:lnTo>
                  <a:lnTo>
                    <a:pt x="71000" y="73380"/>
                  </a:lnTo>
                  <a:lnTo>
                    <a:pt x="84967" y="74614"/>
                  </a:lnTo>
                  <a:lnTo>
                    <a:pt x="99172" y="76660"/>
                  </a:lnTo>
                  <a:lnTo>
                    <a:pt x="113536" y="79247"/>
                  </a:lnTo>
                  <a:lnTo>
                    <a:pt x="128006" y="82195"/>
                  </a:lnTo>
                  <a:lnTo>
                    <a:pt x="157134" y="88734"/>
                  </a:lnTo>
                  <a:lnTo>
                    <a:pt x="200992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489567" y="3292456"/>
              <a:ext cx="22024" cy="242255"/>
            </a:xfrm>
            <a:custGeom>
              <a:avLst/>
              <a:gdLst/>
              <a:ahLst/>
              <a:cxnLst/>
              <a:rect l="0" t="0" r="0" b="0"/>
              <a:pathLst>
                <a:path w="22024" h="242255">
                  <a:moveTo>
                    <a:pt x="0" y="0"/>
                  </a:moveTo>
                  <a:lnTo>
                    <a:pt x="0" y="23383"/>
                  </a:lnTo>
                  <a:lnTo>
                    <a:pt x="1223" y="37612"/>
                  </a:lnTo>
                  <a:lnTo>
                    <a:pt x="3262" y="54438"/>
                  </a:lnTo>
                  <a:lnTo>
                    <a:pt x="5845" y="72997"/>
                  </a:lnTo>
                  <a:lnTo>
                    <a:pt x="7567" y="90264"/>
                  </a:lnTo>
                  <a:lnTo>
                    <a:pt x="8715" y="106669"/>
                  </a:lnTo>
                  <a:lnTo>
                    <a:pt x="9481" y="122500"/>
                  </a:lnTo>
                  <a:lnTo>
                    <a:pt x="11214" y="137948"/>
                  </a:lnTo>
                  <a:lnTo>
                    <a:pt x="13594" y="153141"/>
                  </a:lnTo>
                  <a:lnTo>
                    <a:pt x="16403" y="168163"/>
                  </a:lnTo>
                  <a:lnTo>
                    <a:pt x="18277" y="183072"/>
                  </a:lnTo>
                  <a:lnTo>
                    <a:pt x="19525" y="197906"/>
                  </a:lnTo>
                  <a:lnTo>
                    <a:pt x="22023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511590" y="35347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720809" y="3138294"/>
              <a:ext cx="110117" cy="176186"/>
            </a:xfrm>
            <a:custGeom>
              <a:avLst/>
              <a:gdLst/>
              <a:ahLst/>
              <a:cxnLst/>
              <a:rect l="0" t="0" r="0" b="0"/>
              <a:pathLst>
                <a:path w="110117" h="176186">
                  <a:moveTo>
                    <a:pt x="0" y="0"/>
                  </a:moveTo>
                  <a:lnTo>
                    <a:pt x="5846" y="23383"/>
                  </a:lnTo>
                  <a:lnTo>
                    <a:pt x="8792" y="33941"/>
                  </a:lnTo>
                  <a:lnTo>
                    <a:pt x="15327" y="55461"/>
                  </a:lnTo>
                  <a:lnTo>
                    <a:pt x="21230" y="67562"/>
                  </a:lnTo>
                  <a:lnTo>
                    <a:pt x="28835" y="80523"/>
                  </a:lnTo>
                  <a:lnTo>
                    <a:pt x="61570" y="130644"/>
                  </a:lnTo>
                  <a:lnTo>
                    <a:pt x="70411" y="139707"/>
                  </a:lnTo>
                  <a:lnTo>
                    <a:pt x="79975" y="146972"/>
                  </a:lnTo>
                  <a:lnTo>
                    <a:pt x="110116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797890" y="3149306"/>
              <a:ext cx="77082" cy="440463"/>
            </a:xfrm>
            <a:custGeom>
              <a:avLst/>
              <a:gdLst/>
              <a:ahLst/>
              <a:cxnLst/>
              <a:rect l="0" t="0" r="0" b="0"/>
              <a:pathLst>
                <a:path w="77082" h="440463">
                  <a:moveTo>
                    <a:pt x="77081" y="0"/>
                  </a:moveTo>
                  <a:lnTo>
                    <a:pt x="65390" y="23383"/>
                  </a:lnTo>
                  <a:lnTo>
                    <a:pt x="60722" y="33941"/>
                  </a:lnTo>
                  <a:lnTo>
                    <a:pt x="56387" y="44650"/>
                  </a:lnTo>
                  <a:lnTo>
                    <a:pt x="52274" y="55461"/>
                  </a:lnTo>
                  <a:lnTo>
                    <a:pt x="48308" y="68785"/>
                  </a:lnTo>
                  <a:lnTo>
                    <a:pt x="44440" y="83785"/>
                  </a:lnTo>
                  <a:lnTo>
                    <a:pt x="40639" y="99903"/>
                  </a:lnTo>
                  <a:lnTo>
                    <a:pt x="36880" y="114319"/>
                  </a:lnTo>
                  <a:lnTo>
                    <a:pt x="33152" y="127600"/>
                  </a:lnTo>
                  <a:lnTo>
                    <a:pt x="29442" y="140124"/>
                  </a:lnTo>
                  <a:lnTo>
                    <a:pt x="26969" y="153368"/>
                  </a:lnTo>
                  <a:lnTo>
                    <a:pt x="25321" y="167091"/>
                  </a:lnTo>
                  <a:lnTo>
                    <a:pt x="24222" y="181134"/>
                  </a:lnTo>
                  <a:lnTo>
                    <a:pt x="22265" y="196613"/>
                  </a:lnTo>
                  <a:lnTo>
                    <a:pt x="19738" y="213051"/>
                  </a:lnTo>
                  <a:lnTo>
                    <a:pt x="6890" y="289232"/>
                  </a:lnTo>
                  <a:lnTo>
                    <a:pt x="4593" y="307831"/>
                  </a:lnTo>
                  <a:lnTo>
                    <a:pt x="3062" y="325124"/>
                  </a:lnTo>
                  <a:lnTo>
                    <a:pt x="2042" y="341547"/>
                  </a:lnTo>
                  <a:lnTo>
                    <a:pt x="908" y="372846"/>
                  </a:lnTo>
                  <a:lnTo>
                    <a:pt x="0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271387" y="3142962"/>
              <a:ext cx="231244" cy="28368"/>
            </a:xfrm>
            <a:custGeom>
              <a:avLst/>
              <a:gdLst/>
              <a:ahLst/>
              <a:cxnLst/>
              <a:rect l="0" t="0" r="0" b="0"/>
              <a:pathLst>
                <a:path w="231244" h="28368">
                  <a:moveTo>
                    <a:pt x="0" y="6344"/>
                  </a:moveTo>
                  <a:lnTo>
                    <a:pt x="23383" y="498"/>
                  </a:lnTo>
                  <a:lnTo>
                    <a:pt x="36389" y="0"/>
                  </a:lnTo>
                  <a:lnTo>
                    <a:pt x="51176" y="891"/>
                  </a:lnTo>
                  <a:lnTo>
                    <a:pt x="67153" y="2709"/>
                  </a:lnTo>
                  <a:lnTo>
                    <a:pt x="83920" y="5144"/>
                  </a:lnTo>
                  <a:lnTo>
                    <a:pt x="118865" y="11113"/>
                  </a:lnTo>
                  <a:lnTo>
                    <a:pt x="135525" y="13193"/>
                  </a:lnTo>
                  <a:lnTo>
                    <a:pt x="151525" y="14581"/>
                  </a:lnTo>
                  <a:lnTo>
                    <a:pt x="167086" y="15506"/>
                  </a:lnTo>
                  <a:lnTo>
                    <a:pt x="181131" y="17346"/>
                  </a:lnTo>
                  <a:lnTo>
                    <a:pt x="194165" y="19796"/>
                  </a:lnTo>
                  <a:lnTo>
                    <a:pt x="231243" y="28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315434" y="3292456"/>
              <a:ext cx="198209" cy="3264"/>
            </a:xfrm>
            <a:custGeom>
              <a:avLst/>
              <a:gdLst/>
              <a:ahLst/>
              <a:cxnLst/>
              <a:rect l="0" t="0" r="0" b="0"/>
              <a:pathLst>
                <a:path w="198209" h="3264">
                  <a:moveTo>
                    <a:pt x="0" y="0"/>
                  </a:moveTo>
                  <a:lnTo>
                    <a:pt x="118865" y="0"/>
                  </a:lnTo>
                  <a:lnTo>
                    <a:pt x="134301" y="1224"/>
                  </a:lnTo>
                  <a:lnTo>
                    <a:pt x="148262" y="3263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788931" y="3149306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087774" y="3017167"/>
              <a:ext cx="9481" cy="198209"/>
            </a:xfrm>
            <a:custGeom>
              <a:avLst/>
              <a:gdLst/>
              <a:ahLst/>
              <a:cxnLst/>
              <a:rect l="0" t="0" r="0" b="0"/>
              <a:pathLst>
                <a:path w="9481" h="198209">
                  <a:moveTo>
                    <a:pt x="9480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8"/>
                  </a:lnTo>
                  <a:lnTo>
                    <a:pt x="0" y="51826"/>
                  </a:lnTo>
                  <a:lnTo>
                    <a:pt x="713" y="65138"/>
                  </a:lnTo>
                  <a:lnTo>
                    <a:pt x="2412" y="78907"/>
                  </a:lnTo>
                  <a:lnTo>
                    <a:pt x="4768" y="92980"/>
                  </a:lnTo>
                  <a:lnTo>
                    <a:pt x="6339" y="107257"/>
                  </a:lnTo>
                  <a:lnTo>
                    <a:pt x="7386" y="121668"/>
                  </a:lnTo>
                  <a:lnTo>
                    <a:pt x="948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943093" y="3281445"/>
              <a:ext cx="319336" cy="33035"/>
            </a:xfrm>
            <a:custGeom>
              <a:avLst/>
              <a:gdLst/>
              <a:ahLst/>
              <a:cxnLst/>
              <a:rect l="0" t="0" r="0" b="0"/>
              <a:pathLst>
                <a:path w="319336" h="33035">
                  <a:moveTo>
                    <a:pt x="0" y="0"/>
                  </a:moveTo>
                  <a:lnTo>
                    <a:pt x="29228" y="0"/>
                  </a:lnTo>
                  <a:lnTo>
                    <a:pt x="45179" y="1223"/>
                  </a:lnTo>
                  <a:lnTo>
                    <a:pt x="63153" y="3263"/>
                  </a:lnTo>
                  <a:lnTo>
                    <a:pt x="150595" y="15326"/>
                  </a:lnTo>
                  <a:lnTo>
                    <a:pt x="219174" y="25884"/>
                  </a:lnTo>
                  <a:lnTo>
                    <a:pt x="239102" y="28268"/>
                  </a:lnTo>
                  <a:lnTo>
                    <a:pt x="257282" y="29857"/>
                  </a:lnTo>
                  <a:lnTo>
                    <a:pt x="319335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064220" y="3426126"/>
              <a:ext cx="145020" cy="199944"/>
            </a:xfrm>
            <a:custGeom>
              <a:avLst/>
              <a:gdLst/>
              <a:ahLst/>
              <a:cxnLst/>
              <a:rect l="0" t="0" r="0" b="0"/>
              <a:pathLst>
                <a:path w="145020" h="199944">
                  <a:moveTo>
                    <a:pt x="22023" y="9480"/>
                  </a:moveTo>
                  <a:lnTo>
                    <a:pt x="39560" y="3635"/>
                  </a:lnTo>
                  <a:lnTo>
                    <a:pt x="50843" y="1913"/>
                  </a:lnTo>
                  <a:lnTo>
                    <a:pt x="64483" y="765"/>
                  </a:lnTo>
                  <a:lnTo>
                    <a:pt x="79694" y="0"/>
                  </a:lnTo>
                  <a:lnTo>
                    <a:pt x="93505" y="713"/>
                  </a:lnTo>
                  <a:lnTo>
                    <a:pt x="106383" y="2412"/>
                  </a:lnTo>
                  <a:lnTo>
                    <a:pt x="118639" y="4768"/>
                  </a:lnTo>
                  <a:lnTo>
                    <a:pt x="128033" y="10009"/>
                  </a:lnTo>
                  <a:lnTo>
                    <a:pt x="135519" y="17174"/>
                  </a:lnTo>
                  <a:lnTo>
                    <a:pt x="141733" y="25621"/>
                  </a:lnTo>
                  <a:lnTo>
                    <a:pt x="142205" y="33700"/>
                  </a:lnTo>
                  <a:lnTo>
                    <a:pt x="138850" y="41532"/>
                  </a:lnTo>
                  <a:lnTo>
                    <a:pt x="132942" y="49201"/>
                  </a:lnTo>
                  <a:lnTo>
                    <a:pt x="122886" y="54313"/>
                  </a:lnTo>
                  <a:lnTo>
                    <a:pt x="110065" y="57721"/>
                  </a:lnTo>
                  <a:lnTo>
                    <a:pt x="95400" y="59994"/>
                  </a:lnTo>
                  <a:lnTo>
                    <a:pt x="80729" y="61509"/>
                  </a:lnTo>
                  <a:lnTo>
                    <a:pt x="66054" y="62518"/>
                  </a:lnTo>
                  <a:lnTo>
                    <a:pt x="51377" y="63192"/>
                  </a:lnTo>
                  <a:lnTo>
                    <a:pt x="45263" y="64864"/>
                  </a:lnTo>
                  <a:lnTo>
                    <a:pt x="44857" y="67203"/>
                  </a:lnTo>
                  <a:lnTo>
                    <a:pt x="48257" y="69985"/>
                  </a:lnTo>
                  <a:lnTo>
                    <a:pt x="54194" y="73064"/>
                  </a:lnTo>
                  <a:lnTo>
                    <a:pt x="61823" y="76340"/>
                  </a:lnTo>
                  <a:lnTo>
                    <a:pt x="70580" y="79747"/>
                  </a:lnTo>
                  <a:lnTo>
                    <a:pt x="80088" y="84465"/>
                  </a:lnTo>
                  <a:lnTo>
                    <a:pt x="90097" y="90058"/>
                  </a:lnTo>
                  <a:lnTo>
                    <a:pt x="100440" y="96234"/>
                  </a:lnTo>
                  <a:lnTo>
                    <a:pt x="109783" y="104021"/>
                  </a:lnTo>
                  <a:lnTo>
                    <a:pt x="118459" y="112883"/>
                  </a:lnTo>
                  <a:lnTo>
                    <a:pt x="126689" y="122462"/>
                  </a:lnTo>
                  <a:lnTo>
                    <a:pt x="133400" y="132518"/>
                  </a:lnTo>
                  <a:lnTo>
                    <a:pt x="139097" y="142893"/>
                  </a:lnTo>
                  <a:lnTo>
                    <a:pt x="144118" y="153480"/>
                  </a:lnTo>
                  <a:lnTo>
                    <a:pt x="145019" y="162985"/>
                  </a:lnTo>
                  <a:lnTo>
                    <a:pt x="143173" y="171769"/>
                  </a:lnTo>
                  <a:lnTo>
                    <a:pt x="139495" y="180072"/>
                  </a:lnTo>
                  <a:lnTo>
                    <a:pt x="132149" y="186830"/>
                  </a:lnTo>
                  <a:lnTo>
                    <a:pt x="122357" y="192560"/>
                  </a:lnTo>
                  <a:lnTo>
                    <a:pt x="110936" y="197603"/>
                  </a:lnTo>
                  <a:lnTo>
                    <a:pt x="98427" y="199741"/>
                  </a:lnTo>
                  <a:lnTo>
                    <a:pt x="85194" y="199943"/>
                  </a:lnTo>
                  <a:lnTo>
                    <a:pt x="71478" y="198855"/>
                  </a:lnTo>
                  <a:lnTo>
                    <a:pt x="58664" y="195682"/>
                  </a:lnTo>
                  <a:lnTo>
                    <a:pt x="46450" y="191120"/>
                  </a:lnTo>
                  <a:lnTo>
                    <a:pt x="0" y="1526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394567" y="3281445"/>
              <a:ext cx="198209" cy="176186"/>
            </a:xfrm>
            <a:custGeom>
              <a:avLst/>
              <a:gdLst/>
              <a:ahLst/>
              <a:cxnLst/>
              <a:rect l="0" t="0" r="0" b="0"/>
              <a:pathLst>
                <a:path w="198209" h="176186">
                  <a:moveTo>
                    <a:pt x="0" y="0"/>
                  </a:moveTo>
                  <a:lnTo>
                    <a:pt x="11691" y="17537"/>
                  </a:lnTo>
                  <a:lnTo>
                    <a:pt x="20029" y="26373"/>
                  </a:lnTo>
                  <a:lnTo>
                    <a:pt x="30481" y="35935"/>
                  </a:lnTo>
                  <a:lnTo>
                    <a:pt x="42344" y="45979"/>
                  </a:lnTo>
                  <a:lnTo>
                    <a:pt x="68576" y="66928"/>
                  </a:lnTo>
                  <a:lnTo>
                    <a:pt x="82422" y="77653"/>
                  </a:lnTo>
                  <a:lnTo>
                    <a:pt x="94100" y="87250"/>
                  </a:lnTo>
                  <a:lnTo>
                    <a:pt x="104333" y="96096"/>
                  </a:lnTo>
                  <a:lnTo>
                    <a:pt x="113601" y="104439"/>
                  </a:lnTo>
                  <a:lnTo>
                    <a:pt x="123451" y="112449"/>
                  </a:lnTo>
                  <a:lnTo>
                    <a:pt x="133688" y="120236"/>
                  </a:lnTo>
                  <a:lnTo>
                    <a:pt x="144183" y="127874"/>
                  </a:lnTo>
                  <a:lnTo>
                    <a:pt x="154850" y="136637"/>
                  </a:lnTo>
                  <a:lnTo>
                    <a:pt x="165632" y="146148"/>
                  </a:lnTo>
                  <a:lnTo>
                    <a:pt x="198208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416590" y="3292456"/>
              <a:ext cx="143151" cy="165175"/>
            </a:xfrm>
            <a:custGeom>
              <a:avLst/>
              <a:gdLst/>
              <a:ahLst/>
              <a:cxnLst/>
              <a:rect l="0" t="0" r="0" b="0"/>
              <a:pathLst>
                <a:path w="143151" h="165175">
                  <a:moveTo>
                    <a:pt x="143150" y="0"/>
                  </a:moveTo>
                  <a:lnTo>
                    <a:pt x="119767" y="11691"/>
                  </a:lnTo>
                  <a:lnTo>
                    <a:pt x="110433" y="18806"/>
                  </a:lnTo>
                  <a:lnTo>
                    <a:pt x="101762" y="27220"/>
                  </a:lnTo>
                  <a:lnTo>
                    <a:pt x="93535" y="36499"/>
                  </a:lnTo>
                  <a:lnTo>
                    <a:pt x="85603" y="46356"/>
                  </a:lnTo>
                  <a:lnTo>
                    <a:pt x="77868" y="56598"/>
                  </a:lnTo>
                  <a:lnTo>
                    <a:pt x="70265" y="67096"/>
                  </a:lnTo>
                  <a:lnTo>
                    <a:pt x="62748" y="76542"/>
                  </a:lnTo>
                  <a:lnTo>
                    <a:pt x="55291" y="85286"/>
                  </a:lnTo>
                  <a:lnTo>
                    <a:pt x="47872" y="93562"/>
                  </a:lnTo>
                  <a:lnTo>
                    <a:pt x="40479" y="102751"/>
                  </a:lnTo>
                  <a:lnTo>
                    <a:pt x="33104" y="112547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813006" y="3248410"/>
              <a:ext cx="11012" cy="209221"/>
            </a:xfrm>
            <a:custGeom>
              <a:avLst/>
              <a:gdLst/>
              <a:ahLst/>
              <a:cxnLst/>
              <a:rect l="0" t="0" r="0" b="0"/>
              <a:pathLst>
                <a:path w="11012" h="209221">
                  <a:moveTo>
                    <a:pt x="0" y="0"/>
                  </a:moveTo>
                  <a:lnTo>
                    <a:pt x="0" y="23382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7" y="67562"/>
                  </a:lnTo>
                  <a:lnTo>
                    <a:pt x="8716" y="80523"/>
                  </a:lnTo>
                  <a:lnTo>
                    <a:pt x="9481" y="94058"/>
                  </a:lnTo>
                  <a:lnTo>
                    <a:pt x="10331" y="125410"/>
                  </a:lnTo>
                  <a:lnTo>
                    <a:pt x="11011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768960" y="3336502"/>
              <a:ext cx="187197" cy="11013"/>
            </a:xfrm>
            <a:custGeom>
              <a:avLst/>
              <a:gdLst/>
              <a:ahLst/>
              <a:cxnLst/>
              <a:rect l="0" t="0" r="0" b="0"/>
              <a:pathLst>
                <a:path w="187197" h="11013">
                  <a:moveTo>
                    <a:pt x="0" y="0"/>
                  </a:moveTo>
                  <a:lnTo>
                    <a:pt x="29228" y="0"/>
                  </a:lnTo>
                  <a:lnTo>
                    <a:pt x="43955" y="1224"/>
                  </a:lnTo>
                  <a:lnTo>
                    <a:pt x="59891" y="3263"/>
                  </a:lnTo>
                  <a:lnTo>
                    <a:pt x="76632" y="5846"/>
                  </a:lnTo>
                  <a:lnTo>
                    <a:pt x="92688" y="7568"/>
                  </a:lnTo>
                  <a:lnTo>
                    <a:pt x="108285" y="8716"/>
                  </a:lnTo>
                  <a:lnTo>
                    <a:pt x="18719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088947" y="3171329"/>
              <a:ext cx="155205" cy="328173"/>
            </a:xfrm>
            <a:custGeom>
              <a:avLst/>
              <a:gdLst/>
              <a:ahLst/>
              <a:cxnLst/>
              <a:rect l="0" t="0" r="0" b="0"/>
              <a:pathLst>
                <a:path w="155205" h="328173">
                  <a:moveTo>
                    <a:pt x="54406" y="0"/>
                  </a:moveTo>
                  <a:lnTo>
                    <a:pt x="42715" y="11691"/>
                  </a:lnTo>
                  <a:lnTo>
                    <a:pt x="38047" y="18806"/>
                  </a:lnTo>
                  <a:lnTo>
                    <a:pt x="33712" y="27219"/>
                  </a:lnTo>
                  <a:lnTo>
                    <a:pt x="29599" y="36499"/>
                  </a:lnTo>
                  <a:lnTo>
                    <a:pt x="25633" y="47579"/>
                  </a:lnTo>
                  <a:lnTo>
                    <a:pt x="21765" y="59860"/>
                  </a:lnTo>
                  <a:lnTo>
                    <a:pt x="14205" y="86557"/>
                  </a:lnTo>
                  <a:lnTo>
                    <a:pt x="6767" y="114735"/>
                  </a:lnTo>
                  <a:lnTo>
                    <a:pt x="4294" y="130324"/>
                  </a:lnTo>
                  <a:lnTo>
                    <a:pt x="2646" y="146835"/>
                  </a:lnTo>
                  <a:lnTo>
                    <a:pt x="1546" y="163959"/>
                  </a:lnTo>
                  <a:lnTo>
                    <a:pt x="814" y="181493"/>
                  </a:lnTo>
                  <a:lnTo>
                    <a:pt x="0" y="217289"/>
                  </a:lnTo>
                  <a:lnTo>
                    <a:pt x="3453" y="234175"/>
                  </a:lnTo>
                  <a:lnTo>
                    <a:pt x="9426" y="250327"/>
                  </a:lnTo>
                  <a:lnTo>
                    <a:pt x="17078" y="265989"/>
                  </a:lnTo>
                  <a:lnTo>
                    <a:pt x="25850" y="280101"/>
                  </a:lnTo>
                  <a:lnTo>
                    <a:pt x="35369" y="293179"/>
                  </a:lnTo>
                  <a:lnTo>
                    <a:pt x="45385" y="305568"/>
                  </a:lnTo>
                  <a:lnTo>
                    <a:pt x="56957" y="313828"/>
                  </a:lnTo>
                  <a:lnTo>
                    <a:pt x="69565" y="319334"/>
                  </a:lnTo>
                  <a:lnTo>
                    <a:pt x="82864" y="323005"/>
                  </a:lnTo>
                  <a:lnTo>
                    <a:pt x="96625" y="325452"/>
                  </a:lnTo>
                  <a:lnTo>
                    <a:pt x="110692" y="327084"/>
                  </a:lnTo>
                  <a:lnTo>
                    <a:pt x="124965" y="328172"/>
                  </a:lnTo>
                  <a:lnTo>
                    <a:pt x="135703" y="325226"/>
                  </a:lnTo>
                  <a:lnTo>
                    <a:pt x="144086" y="319592"/>
                  </a:lnTo>
                  <a:lnTo>
                    <a:pt x="150898" y="312166"/>
                  </a:lnTo>
                  <a:lnTo>
                    <a:pt x="154215" y="303544"/>
                  </a:lnTo>
                  <a:lnTo>
                    <a:pt x="155204" y="294126"/>
                  </a:lnTo>
                  <a:lnTo>
                    <a:pt x="154639" y="284176"/>
                  </a:lnTo>
                  <a:lnTo>
                    <a:pt x="151816" y="275097"/>
                  </a:lnTo>
                  <a:lnTo>
                    <a:pt x="147486" y="266596"/>
                  </a:lnTo>
                  <a:lnTo>
                    <a:pt x="142153" y="258482"/>
                  </a:lnTo>
                  <a:lnTo>
                    <a:pt x="134927" y="254296"/>
                  </a:lnTo>
                  <a:lnTo>
                    <a:pt x="126439" y="252730"/>
                  </a:lnTo>
                  <a:lnTo>
                    <a:pt x="117110" y="252908"/>
                  </a:lnTo>
                  <a:lnTo>
                    <a:pt x="107220" y="255475"/>
                  </a:lnTo>
                  <a:lnTo>
                    <a:pt x="96957" y="259632"/>
                  </a:lnTo>
                  <a:lnTo>
                    <a:pt x="54406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181243" y="2675809"/>
            <a:ext cx="3545723" cy="2323440"/>
            <a:chOff x="2181243" y="2675809"/>
            <a:chExt cx="3545723" cy="2323440"/>
          </a:xfrm>
        </p:grpSpPr>
        <p:sp>
          <p:nvSpPr>
            <p:cNvPr id="104" name="Freeform 103"/>
            <p:cNvSpPr/>
            <p:nvPr/>
          </p:nvSpPr>
          <p:spPr>
            <a:xfrm>
              <a:off x="2181243" y="3732919"/>
              <a:ext cx="880926" cy="33032"/>
            </a:xfrm>
            <a:custGeom>
              <a:avLst/>
              <a:gdLst/>
              <a:ahLst/>
              <a:cxnLst/>
              <a:rect l="0" t="0" r="0" b="0"/>
              <a:pathLst>
                <a:path w="880926" h="33032">
                  <a:moveTo>
                    <a:pt x="0" y="0"/>
                  </a:moveTo>
                  <a:lnTo>
                    <a:pt x="35074" y="0"/>
                  </a:lnTo>
                  <a:lnTo>
                    <a:pt x="52747" y="1223"/>
                  </a:lnTo>
                  <a:lnTo>
                    <a:pt x="71870" y="3263"/>
                  </a:lnTo>
                  <a:lnTo>
                    <a:pt x="91959" y="5845"/>
                  </a:lnTo>
                  <a:lnTo>
                    <a:pt x="110246" y="7567"/>
                  </a:lnTo>
                  <a:lnTo>
                    <a:pt x="127332" y="8715"/>
                  </a:lnTo>
                  <a:lnTo>
                    <a:pt x="143616" y="9481"/>
                  </a:lnTo>
                  <a:lnTo>
                    <a:pt x="178023" y="10331"/>
                  </a:lnTo>
                  <a:lnTo>
                    <a:pt x="195763" y="10557"/>
                  </a:lnTo>
                  <a:lnTo>
                    <a:pt x="212484" y="11932"/>
                  </a:lnTo>
                  <a:lnTo>
                    <a:pt x="228525" y="14072"/>
                  </a:lnTo>
                  <a:lnTo>
                    <a:pt x="244113" y="16722"/>
                  </a:lnTo>
                  <a:lnTo>
                    <a:pt x="260622" y="18489"/>
                  </a:lnTo>
                  <a:lnTo>
                    <a:pt x="277746" y="19667"/>
                  </a:lnTo>
                  <a:lnTo>
                    <a:pt x="295280" y="20452"/>
                  </a:lnTo>
                  <a:lnTo>
                    <a:pt x="331075" y="21325"/>
                  </a:lnTo>
                  <a:lnTo>
                    <a:pt x="458858" y="21982"/>
                  </a:lnTo>
                  <a:lnTo>
                    <a:pt x="475973" y="23219"/>
                  </a:lnTo>
                  <a:lnTo>
                    <a:pt x="492276" y="25267"/>
                  </a:lnTo>
                  <a:lnTo>
                    <a:pt x="508040" y="27856"/>
                  </a:lnTo>
                  <a:lnTo>
                    <a:pt x="524666" y="29582"/>
                  </a:lnTo>
                  <a:lnTo>
                    <a:pt x="541868" y="30733"/>
                  </a:lnTo>
                  <a:lnTo>
                    <a:pt x="576071" y="32012"/>
                  </a:lnTo>
                  <a:lnTo>
                    <a:pt x="622841" y="32731"/>
                  </a:lnTo>
                  <a:lnTo>
                    <a:pt x="810286" y="33031"/>
                  </a:lnTo>
                  <a:lnTo>
                    <a:pt x="826491" y="31808"/>
                  </a:lnTo>
                  <a:lnTo>
                    <a:pt x="840965" y="29770"/>
                  </a:lnTo>
                  <a:lnTo>
                    <a:pt x="88092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599682" y="3953150"/>
              <a:ext cx="176988" cy="224281"/>
            </a:xfrm>
            <a:custGeom>
              <a:avLst/>
              <a:gdLst/>
              <a:ahLst/>
              <a:cxnLst/>
              <a:rect l="0" t="0" r="0" b="0"/>
              <a:pathLst>
                <a:path w="176988" h="224281">
                  <a:moveTo>
                    <a:pt x="0" y="0"/>
                  </a:moveTo>
                  <a:lnTo>
                    <a:pt x="76633" y="0"/>
                  </a:lnTo>
                  <a:lnTo>
                    <a:pt x="91464" y="1224"/>
                  </a:lnTo>
                  <a:lnTo>
                    <a:pt x="105023" y="3263"/>
                  </a:lnTo>
                  <a:lnTo>
                    <a:pt x="117732" y="5845"/>
                  </a:lnTo>
                  <a:lnTo>
                    <a:pt x="123758" y="11238"/>
                  </a:lnTo>
                  <a:lnTo>
                    <a:pt x="125328" y="18504"/>
                  </a:lnTo>
                  <a:lnTo>
                    <a:pt x="123928" y="27018"/>
                  </a:lnTo>
                  <a:lnTo>
                    <a:pt x="119324" y="33917"/>
                  </a:lnTo>
                  <a:lnTo>
                    <a:pt x="112584" y="39741"/>
                  </a:lnTo>
                  <a:lnTo>
                    <a:pt x="104420" y="44846"/>
                  </a:lnTo>
                  <a:lnTo>
                    <a:pt x="94084" y="48250"/>
                  </a:lnTo>
                  <a:lnTo>
                    <a:pt x="82299" y="50519"/>
                  </a:lnTo>
                  <a:lnTo>
                    <a:pt x="69548" y="52032"/>
                  </a:lnTo>
                  <a:lnTo>
                    <a:pt x="63494" y="55488"/>
                  </a:lnTo>
                  <a:lnTo>
                    <a:pt x="61906" y="60238"/>
                  </a:lnTo>
                  <a:lnTo>
                    <a:pt x="63294" y="65852"/>
                  </a:lnTo>
                  <a:lnTo>
                    <a:pt x="67890" y="70819"/>
                  </a:lnTo>
                  <a:lnTo>
                    <a:pt x="74624" y="75353"/>
                  </a:lnTo>
                  <a:lnTo>
                    <a:pt x="117651" y="97267"/>
                  </a:lnTo>
                  <a:lnTo>
                    <a:pt x="128598" y="105220"/>
                  </a:lnTo>
                  <a:lnTo>
                    <a:pt x="138343" y="114193"/>
                  </a:lnTo>
                  <a:lnTo>
                    <a:pt x="147286" y="123846"/>
                  </a:lnTo>
                  <a:lnTo>
                    <a:pt x="155696" y="133951"/>
                  </a:lnTo>
                  <a:lnTo>
                    <a:pt x="163749" y="144359"/>
                  </a:lnTo>
                  <a:lnTo>
                    <a:pt x="171565" y="154967"/>
                  </a:lnTo>
                  <a:lnTo>
                    <a:pt x="175552" y="165710"/>
                  </a:lnTo>
                  <a:lnTo>
                    <a:pt x="176987" y="176543"/>
                  </a:lnTo>
                  <a:lnTo>
                    <a:pt x="176720" y="187435"/>
                  </a:lnTo>
                  <a:lnTo>
                    <a:pt x="172871" y="195920"/>
                  </a:lnTo>
                  <a:lnTo>
                    <a:pt x="166635" y="202800"/>
                  </a:lnTo>
                  <a:lnTo>
                    <a:pt x="158806" y="208611"/>
                  </a:lnTo>
                  <a:lnTo>
                    <a:pt x="149917" y="213708"/>
                  </a:lnTo>
                  <a:lnTo>
                    <a:pt x="140321" y="218329"/>
                  </a:lnTo>
                  <a:lnTo>
                    <a:pt x="130252" y="222634"/>
                  </a:lnTo>
                  <a:lnTo>
                    <a:pt x="119870" y="224280"/>
                  </a:lnTo>
                  <a:lnTo>
                    <a:pt x="109277" y="224154"/>
                  </a:lnTo>
                  <a:lnTo>
                    <a:pt x="98545" y="222846"/>
                  </a:lnTo>
                  <a:lnTo>
                    <a:pt x="87720" y="219528"/>
                  </a:lnTo>
                  <a:lnTo>
                    <a:pt x="76833" y="214868"/>
                  </a:lnTo>
                  <a:lnTo>
                    <a:pt x="33035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533613" y="4273392"/>
              <a:ext cx="396417" cy="32129"/>
            </a:xfrm>
            <a:custGeom>
              <a:avLst/>
              <a:gdLst/>
              <a:ahLst/>
              <a:cxnLst/>
              <a:rect l="0" t="0" r="0" b="0"/>
              <a:pathLst>
                <a:path w="396417" h="32129">
                  <a:moveTo>
                    <a:pt x="0" y="21116"/>
                  </a:moveTo>
                  <a:lnTo>
                    <a:pt x="17537" y="9425"/>
                  </a:lnTo>
                  <a:lnTo>
                    <a:pt x="30044" y="5981"/>
                  </a:lnTo>
                  <a:lnTo>
                    <a:pt x="45723" y="3685"/>
                  </a:lnTo>
                  <a:lnTo>
                    <a:pt x="63517" y="2155"/>
                  </a:lnTo>
                  <a:lnTo>
                    <a:pt x="83943" y="1134"/>
                  </a:lnTo>
                  <a:lnTo>
                    <a:pt x="129479" y="0"/>
                  </a:lnTo>
                  <a:lnTo>
                    <a:pt x="148718" y="921"/>
                  </a:lnTo>
                  <a:lnTo>
                    <a:pt x="165215" y="2759"/>
                  </a:lnTo>
                  <a:lnTo>
                    <a:pt x="179883" y="5208"/>
                  </a:lnTo>
                  <a:lnTo>
                    <a:pt x="194556" y="6840"/>
                  </a:lnTo>
                  <a:lnTo>
                    <a:pt x="209232" y="7928"/>
                  </a:lnTo>
                  <a:lnTo>
                    <a:pt x="223910" y="8653"/>
                  </a:lnTo>
                  <a:lnTo>
                    <a:pt x="237366" y="10361"/>
                  </a:lnTo>
                  <a:lnTo>
                    <a:pt x="250007" y="12723"/>
                  </a:lnTo>
                  <a:lnTo>
                    <a:pt x="262105" y="15521"/>
                  </a:lnTo>
                  <a:lnTo>
                    <a:pt x="276287" y="17386"/>
                  </a:lnTo>
                  <a:lnTo>
                    <a:pt x="291860" y="18629"/>
                  </a:lnTo>
                  <a:lnTo>
                    <a:pt x="308360" y="19458"/>
                  </a:lnTo>
                  <a:lnTo>
                    <a:pt x="323030" y="21235"/>
                  </a:lnTo>
                  <a:lnTo>
                    <a:pt x="336480" y="23642"/>
                  </a:lnTo>
                  <a:lnTo>
                    <a:pt x="396416" y="32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672902" y="4360578"/>
              <a:ext cx="136001" cy="154162"/>
            </a:xfrm>
            <a:custGeom>
              <a:avLst/>
              <a:gdLst/>
              <a:ahLst/>
              <a:cxnLst/>
              <a:rect l="0" t="0" r="0" b="0"/>
              <a:pathLst>
                <a:path w="136001" h="154162">
                  <a:moveTo>
                    <a:pt x="25884" y="0"/>
                  </a:moveTo>
                  <a:lnTo>
                    <a:pt x="20039" y="17536"/>
                  </a:lnTo>
                  <a:lnTo>
                    <a:pt x="17093" y="27597"/>
                  </a:lnTo>
                  <a:lnTo>
                    <a:pt x="7102" y="63914"/>
                  </a:lnTo>
                  <a:lnTo>
                    <a:pt x="0" y="87134"/>
                  </a:lnTo>
                  <a:lnTo>
                    <a:pt x="63" y="97242"/>
                  </a:lnTo>
                  <a:lnTo>
                    <a:pt x="2553" y="106427"/>
                  </a:lnTo>
                  <a:lnTo>
                    <a:pt x="6660" y="114998"/>
                  </a:lnTo>
                  <a:lnTo>
                    <a:pt x="13068" y="121935"/>
                  </a:lnTo>
                  <a:lnTo>
                    <a:pt x="21010" y="127783"/>
                  </a:lnTo>
                  <a:lnTo>
                    <a:pt x="29976" y="132905"/>
                  </a:lnTo>
                  <a:lnTo>
                    <a:pt x="42071" y="136320"/>
                  </a:lnTo>
                  <a:lnTo>
                    <a:pt x="56251" y="138596"/>
                  </a:lnTo>
                  <a:lnTo>
                    <a:pt x="71823" y="140115"/>
                  </a:lnTo>
                  <a:lnTo>
                    <a:pt x="85874" y="142350"/>
                  </a:lnTo>
                  <a:lnTo>
                    <a:pt x="98912" y="145064"/>
                  </a:lnTo>
                  <a:lnTo>
                    <a:pt x="136000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753844" y="4393612"/>
              <a:ext cx="33036" cy="319336"/>
            </a:xfrm>
            <a:custGeom>
              <a:avLst/>
              <a:gdLst/>
              <a:ahLst/>
              <a:cxnLst/>
              <a:rect l="0" t="0" r="0" b="0"/>
              <a:pathLst>
                <a:path w="33036" h="319336">
                  <a:moveTo>
                    <a:pt x="33035" y="0"/>
                  </a:moveTo>
                  <a:lnTo>
                    <a:pt x="27189" y="23383"/>
                  </a:lnTo>
                  <a:lnTo>
                    <a:pt x="25467" y="36388"/>
                  </a:lnTo>
                  <a:lnTo>
                    <a:pt x="24319" y="51176"/>
                  </a:lnTo>
                  <a:lnTo>
                    <a:pt x="23554" y="67152"/>
                  </a:lnTo>
                  <a:lnTo>
                    <a:pt x="21820" y="81473"/>
                  </a:lnTo>
                  <a:lnTo>
                    <a:pt x="19441" y="94692"/>
                  </a:lnTo>
                  <a:lnTo>
                    <a:pt x="16631" y="107174"/>
                  </a:lnTo>
                  <a:lnTo>
                    <a:pt x="14758" y="122837"/>
                  </a:lnTo>
                  <a:lnTo>
                    <a:pt x="13509" y="140620"/>
                  </a:lnTo>
                  <a:lnTo>
                    <a:pt x="12677" y="159816"/>
                  </a:lnTo>
                  <a:lnTo>
                    <a:pt x="10898" y="181178"/>
                  </a:lnTo>
                  <a:lnTo>
                    <a:pt x="5659" y="227752"/>
                  </a:lnTo>
                  <a:lnTo>
                    <a:pt x="3773" y="248492"/>
                  </a:lnTo>
                  <a:lnTo>
                    <a:pt x="2515" y="267212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722861" y="3721907"/>
              <a:ext cx="2004105" cy="44047"/>
            </a:xfrm>
            <a:custGeom>
              <a:avLst/>
              <a:gdLst/>
              <a:ahLst/>
              <a:cxnLst/>
              <a:rect l="0" t="0" r="0" b="0"/>
              <a:pathLst>
                <a:path w="2004105" h="44047">
                  <a:moveTo>
                    <a:pt x="0" y="44046"/>
                  </a:moveTo>
                  <a:lnTo>
                    <a:pt x="906782" y="44046"/>
                  </a:lnTo>
                  <a:lnTo>
                    <a:pt x="932421" y="42823"/>
                  </a:lnTo>
                  <a:lnTo>
                    <a:pt x="958079" y="40783"/>
                  </a:lnTo>
                  <a:lnTo>
                    <a:pt x="983749" y="38201"/>
                  </a:lnTo>
                  <a:lnTo>
                    <a:pt x="1010649" y="36479"/>
                  </a:lnTo>
                  <a:lnTo>
                    <a:pt x="1038372" y="35331"/>
                  </a:lnTo>
                  <a:lnTo>
                    <a:pt x="1094051" y="34055"/>
                  </a:lnTo>
                  <a:lnTo>
                    <a:pt x="1468063" y="33038"/>
                  </a:lnTo>
                  <a:lnTo>
                    <a:pt x="1492581" y="31813"/>
                  </a:lnTo>
                  <a:lnTo>
                    <a:pt x="1516268" y="29774"/>
                  </a:lnTo>
                  <a:lnTo>
                    <a:pt x="1539401" y="27190"/>
                  </a:lnTo>
                  <a:lnTo>
                    <a:pt x="1563387" y="25468"/>
                  </a:lnTo>
                  <a:lnTo>
                    <a:pt x="1587942" y="24320"/>
                  </a:lnTo>
                  <a:lnTo>
                    <a:pt x="1636841" y="23044"/>
                  </a:lnTo>
                  <a:lnTo>
                    <a:pt x="1683044" y="22477"/>
                  </a:lnTo>
                  <a:lnTo>
                    <a:pt x="1704418" y="21102"/>
                  </a:lnTo>
                  <a:lnTo>
                    <a:pt x="1724786" y="18962"/>
                  </a:lnTo>
                  <a:lnTo>
                    <a:pt x="1744482" y="16312"/>
                  </a:lnTo>
                  <a:lnTo>
                    <a:pt x="1763730" y="14545"/>
                  </a:lnTo>
                  <a:lnTo>
                    <a:pt x="1782680" y="13367"/>
                  </a:lnTo>
                  <a:lnTo>
                    <a:pt x="1801430" y="12582"/>
                  </a:lnTo>
                  <a:lnTo>
                    <a:pt x="1820048" y="10835"/>
                  </a:lnTo>
                  <a:lnTo>
                    <a:pt x="1838577" y="8447"/>
                  </a:lnTo>
                  <a:lnTo>
                    <a:pt x="1857048" y="5631"/>
                  </a:lnTo>
                  <a:lnTo>
                    <a:pt x="1877926" y="3754"/>
                  </a:lnTo>
                  <a:lnTo>
                    <a:pt x="1900410" y="2503"/>
                  </a:lnTo>
                  <a:lnTo>
                    <a:pt x="2004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592775" y="3817854"/>
              <a:ext cx="165602" cy="234401"/>
            </a:xfrm>
            <a:custGeom>
              <a:avLst/>
              <a:gdLst/>
              <a:ahLst/>
              <a:cxnLst/>
              <a:rect l="0" t="0" r="0" b="0"/>
              <a:pathLst>
                <a:path w="165602" h="234401">
                  <a:moveTo>
                    <a:pt x="0" y="14169"/>
                  </a:moveTo>
                  <a:lnTo>
                    <a:pt x="11691" y="2477"/>
                  </a:lnTo>
                  <a:lnTo>
                    <a:pt x="18805" y="257"/>
                  </a:lnTo>
                  <a:lnTo>
                    <a:pt x="27219" y="0"/>
                  </a:lnTo>
                  <a:lnTo>
                    <a:pt x="36499" y="1053"/>
                  </a:lnTo>
                  <a:lnTo>
                    <a:pt x="46355" y="4201"/>
                  </a:lnTo>
                  <a:lnTo>
                    <a:pt x="56597" y="8747"/>
                  </a:lnTo>
                  <a:lnTo>
                    <a:pt x="67095" y="14225"/>
                  </a:lnTo>
                  <a:lnTo>
                    <a:pt x="77765" y="20324"/>
                  </a:lnTo>
                  <a:lnTo>
                    <a:pt x="88548" y="26836"/>
                  </a:lnTo>
                  <a:lnTo>
                    <a:pt x="99408" y="33626"/>
                  </a:lnTo>
                  <a:lnTo>
                    <a:pt x="107871" y="41822"/>
                  </a:lnTo>
                  <a:lnTo>
                    <a:pt x="114737" y="50957"/>
                  </a:lnTo>
                  <a:lnTo>
                    <a:pt x="120537" y="60717"/>
                  </a:lnTo>
                  <a:lnTo>
                    <a:pt x="121957" y="70895"/>
                  </a:lnTo>
                  <a:lnTo>
                    <a:pt x="120457" y="81351"/>
                  </a:lnTo>
                  <a:lnTo>
                    <a:pt x="117010" y="91991"/>
                  </a:lnTo>
                  <a:lnTo>
                    <a:pt x="108594" y="99085"/>
                  </a:lnTo>
                  <a:lnTo>
                    <a:pt x="96866" y="103814"/>
                  </a:lnTo>
                  <a:lnTo>
                    <a:pt x="82930" y="106967"/>
                  </a:lnTo>
                  <a:lnTo>
                    <a:pt x="77310" y="110293"/>
                  </a:lnTo>
                  <a:lnTo>
                    <a:pt x="77233" y="113733"/>
                  </a:lnTo>
                  <a:lnTo>
                    <a:pt x="80853" y="117250"/>
                  </a:lnTo>
                  <a:lnTo>
                    <a:pt x="86937" y="122042"/>
                  </a:lnTo>
                  <a:lnTo>
                    <a:pt x="94663" y="127683"/>
                  </a:lnTo>
                  <a:lnTo>
                    <a:pt x="113036" y="140477"/>
                  </a:lnTo>
                  <a:lnTo>
                    <a:pt x="133436" y="154320"/>
                  </a:lnTo>
                  <a:lnTo>
                    <a:pt x="142792" y="161437"/>
                  </a:lnTo>
                  <a:lnTo>
                    <a:pt x="151476" y="168629"/>
                  </a:lnTo>
                  <a:lnTo>
                    <a:pt x="159712" y="175870"/>
                  </a:lnTo>
                  <a:lnTo>
                    <a:pt x="163980" y="184369"/>
                  </a:lnTo>
                  <a:lnTo>
                    <a:pt x="165601" y="193705"/>
                  </a:lnTo>
                  <a:lnTo>
                    <a:pt x="165458" y="203599"/>
                  </a:lnTo>
                  <a:lnTo>
                    <a:pt x="161693" y="211419"/>
                  </a:lnTo>
                  <a:lnTo>
                    <a:pt x="155512" y="217856"/>
                  </a:lnTo>
                  <a:lnTo>
                    <a:pt x="147721" y="223371"/>
                  </a:lnTo>
                  <a:lnTo>
                    <a:pt x="136409" y="227047"/>
                  </a:lnTo>
                  <a:lnTo>
                    <a:pt x="122750" y="229498"/>
                  </a:lnTo>
                  <a:lnTo>
                    <a:pt x="107527" y="231132"/>
                  </a:lnTo>
                  <a:lnTo>
                    <a:pt x="92484" y="232222"/>
                  </a:lnTo>
                  <a:lnTo>
                    <a:pt x="77562" y="232948"/>
                  </a:lnTo>
                  <a:lnTo>
                    <a:pt x="33034" y="234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471647" y="4151376"/>
              <a:ext cx="473499" cy="44029"/>
            </a:xfrm>
            <a:custGeom>
              <a:avLst/>
              <a:gdLst/>
              <a:ahLst/>
              <a:cxnLst/>
              <a:rect l="0" t="0" r="0" b="0"/>
              <a:pathLst>
                <a:path w="473499" h="44029">
                  <a:moveTo>
                    <a:pt x="0" y="44028"/>
                  </a:moveTo>
                  <a:lnTo>
                    <a:pt x="11692" y="32337"/>
                  </a:lnTo>
                  <a:lnTo>
                    <a:pt x="22477" y="27670"/>
                  </a:lnTo>
                  <a:lnTo>
                    <a:pt x="37008" y="23335"/>
                  </a:lnTo>
                  <a:lnTo>
                    <a:pt x="54036" y="19221"/>
                  </a:lnTo>
                  <a:lnTo>
                    <a:pt x="73953" y="15255"/>
                  </a:lnTo>
                  <a:lnTo>
                    <a:pt x="118922" y="7586"/>
                  </a:lnTo>
                  <a:lnTo>
                    <a:pt x="139233" y="5051"/>
                  </a:lnTo>
                  <a:lnTo>
                    <a:pt x="157668" y="3361"/>
                  </a:lnTo>
                  <a:lnTo>
                    <a:pt x="174852" y="2235"/>
                  </a:lnTo>
                  <a:lnTo>
                    <a:pt x="191202" y="1484"/>
                  </a:lnTo>
                  <a:lnTo>
                    <a:pt x="222420" y="650"/>
                  </a:lnTo>
                  <a:lnTo>
                    <a:pt x="406638" y="0"/>
                  </a:lnTo>
                  <a:lnTo>
                    <a:pt x="421584" y="1217"/>
                  </a:lnTo>
                  <a:lnTo>
                    <a:pt x="435218" y="3252"/>
                  </a:lnTo>
                  <a:lnTo>
                    <a:pt x="473498" y="10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682455" y="4272485"/>
              <a:ext cx="218644" cy="110117"/>
            </a:xfrm>
            <a:custGeom>
              <a:avLst/>
              <a:gdLst/>
              <a:ahLst/>
              <a:cxnLst/>
              <a:rect l="0" t="0" r="0" b="0"/>
              <a:pathLst>
                <a:path w="218644" h="110117">
                  <a:moveTo>
                    <a:pt x="31447" y="0"/>
                  </a:moveTo>
                  <a:lnTo>
                    <a:pt x="794" y="45980"/>
                  </a:lnTo>
                  <a:lnTo>
                    <a:pt x="0" y="53900"/>
                  </a:lnTo>
                  <a:lnTo>
                    <a:pt x="3141" y="60403"/>
                  </a:lnTo>
                  <a:lnTo>
                    <a:pt x="8906" y="65962"/>
                  </a:lnTo>
                  <a:lnTo>
                    <a:pt x="17643" y="70892"/>
                  </a:lnTo>
                  <a:lnTo>
                    <a:pt x="28362" y="75402"/>
                  </a:lnTo>
                  <a:lnTo>
                    <a:pt x="40402" y="79632"/>
                  </a:lnTo>
                  <a:lnTo>
                    <a:pt x="53322" y="83676"/>
                  </a:lnTo>
                  <a:lnTo>
                    <a:pt x="80729" y="91431"/>
                  </a:lnTo>
                  <a:lnTo>
                    <a:pt x="94890" y="93989"/>
                  </a:lnTo>
                  <a:lnTo>
                    <a:pt x="109224" y="95694"/>
                  </a:lnTo>
                  <a:lnTo>
                    <a:pt x="123674" y="96831"/>
                  </a:lnTo>
                  <a:lnTo>
                    <a:pt x="138201" y="98812"/>
                  </a:lnTo>
                  <a:lnTo>
                    <a:pt x="152780" y="101356"/>
                  </a:lnTo>
                  <a:lnTo>
                    <a:pt x="218643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801994" y="4283497"/>
              <a:ext cx="22024" cy="308324"/>
            </a:xfrm>
            <a:custGeom>
              <a:avLst/>
              <a:gdLst/>
              <a:ahLst/>
              <a:cxnLst/>
              <a:rect l="0" t="0" r="0" b="0"/>
              <a:pathLst>
                <a:path w="22024" h="308324">
                  <a:moveTo>
                    <a:pt x="22023" y="0"/>
                  </a:moveTo>
                  <a:lnTo>
                    <a:pt x="16178" y="17536"/>
                  </a:lnTo>
                  <a:lnTo>
                    <a:pt x="14456" y="28820"/>
                  </a:lnTo>
                  <a:lnTo>
                    <a:pt x="13308" y="42460"/>
                  </a:lnTo>
                  <a:lnTo>
                    <a:pt x="12543" y="57671"/>
                  </a:lnTo>
                  <a:lnTo>
                    <a:pt x="11692" y="90885"/>
                  </a:lnTo>
                  <a:lnTo>
                    <a:pt x="11052" y="201397"/>
                  </a:lnTo>
                  <a:lnTo>
                    <a:pt x="9815" y="216239"/>
                  </a:lnTo>
                  <a:lnTo>
                    <a:pt x="7767" y="231028"/>
                  </a:lnTo>
                  <a:lnTo>
                    <a:pt x="0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280347" y="2675809"/>
              <a:ext cx="682718" cy="2323440"/>
            </a:xfrm>
            <a:custGeom>
              <a:avLst/>
              <a:gdLst/>
              <a:ahLst/>
              <a:cxnLst/>
              <a:rect l="0" t="0" r="0" b="0"/>
              <a:pathLst>
                <a:path w="682718" h="2323440">
                  <a:moveTo>
                    <a:pt x="0" y="0"/>
                  </a:moveTo>
                  <a:lnTo>
                    <a:pt x="18782" y="81473"/>
                  </a:lnTo>
                  <a:lnTo>
                    <a:pt x="36762" y="148124"/>
                  </a:lnTo>
                  <a:lnTo>
                    <a:pt x="51398" y="214598"/>
                  </a:lnTo>
                  <a:lnTo>
                    <a:pt x="62402" y="269677"/>
                  </a:lnTo>
                  <a:lnTo>
                    <a:pt x="74635" y="331947"/>
                  </a:lnTo>
                  <a:lnTo>
                    <a:pt x="93213" y="396890"/>
                  </a:lnTo>
                  <a:lnTo>
                    <a:pt x="112992" y="463849"/>
                  </a:lnTo>
                  <a:lnTo>
                    <a:pt x="122814" y="512440"/>
                  </a:lnTo>
                  <a:lnTo>
                    <a:pt x="137782" y="562584"/>
                  </a:lnTo>
                  <a:lnTo>
                    <a:pt x="186716" y="697756"/>
                  </a:lnTo>
                  <a:lnTo>
                    <a:pt x="212884" y="778392"/>
                  </a:lnTo>
                  <a:lnTo>
                    <a:pt x="232871" y="834947"/>
                  </a:lnTo>
                  <a:lnTo>
                    <a:pt x="250727" y="892709"/>
                  </a:lnTo>
                  <a:lnTo>
                    <a:pt x="268043" y="951008"/>
                  </a:lnTo>
                  <a:lnTo>
                    <a:pt x="287974" y="1009545"/>
                  </a:lnTo>
                  <a:lnTo>
                    <a:pt x="305805" y="1068189"/>
                  </a:lnTo>
                  <a:lnTo>
                    <a:pt x="321886" y="1126880"/>
                  </a:lnTo>
                  <a:lnTo>
                    <a:pt x="359563" y="1273674"/>
                  </a:lnTo>
                  <a:lnTo>
                    <a:pt x="377590" y="1332400"/>
                  </a:lnTo>
                  <a:lnTo>
                    <a:pt x="396614" y="1391128"/>
                  </a:lnTo>
                  <a:lnTo>
                    <a:pt x="436335" y="1532102"/>
                  </a:lnTo>
                  <a:lnTo>
                    <a:pt x="454533" y="1584698"/>
                  </a:lnTo>
                  <a:lnTo>
                    <a:pt x="473633" y="1636622"/>
                  </a:lnTo>
                  <a:lnTo>
                    <a:pt x="513407" y="1759618"/>
                  </a:lnTo>
                  <a:lnTo>
                    <a:pt x="535578" y="1848278"/>
                  </a:lnTo>
                  <a:lnTo>
                    <a:pt x="554018" y="1907090"/>
                  </a:lnTo>
                  <a:lnTo>
                    <a:pt x="568998" y="1963260"/>
                  </a:lnTo>
                  <a:lnTo>
                    <a:pt x="587167" y="2017423"/>
                  </a:lnTo>
                  <a:lnTo>
                    <a:pt x="604888" y="2080191"/>
                  </a:lnTo>
                  <a:lnTo>
                    <a:pt x="623890" y="2153241"/>
                  </a:lnTo>
                  <a:lnTo>
                    <a:pt x="649676" y="2238315"/>
                  </a:lnTo>
                  <a:lnTo>
                    <a:pt x="664363" y="2288816"/>
                  </a:lnTo>
                  <a:lnTo>
                    <a:pt x="669257" y="2297910"/>
                  </a:lnTo>
                  <a:lnTo>
                    <a:pt x="674967" y="2305196"/>
                  </a:lnTo>
                  <a:lnTo>
                    <a:pt x="682717" y="2323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2941041" y="5439710"/>
            <a:ext cx="583613" cy="418441"/>
            <a:chOff x="2941041" y="5439710"/>
            <a:chExt cx="583613" cy="418441"/>
          </a:xfrm>
        </p:grpSpPr>
        <p:sp>
          <p:nvSpPr>
            <p:cNvPr id="116" name="Freeform 115"/>
            <p:cNvSpPr/>
            <p:nvPr/>
          </p:nvSpPr>
          <p:spPr>
            <a:xfrm>
              <a:off x="2941041" y="5439710"/>
              <a:ext cx="143151" cy="187198"/>
            </a:xfrm>
            <a:custGeom>
              <a:avLst/>
              <a:gdLst/>
              <a:ahLst/>
              <a:cxnLst/>
              <a:rect l="0" t="0" r="0" b="0"/>
              <a:pathLst>
                <a:path w="143151" h="187198">
                  <a:moveTo>
                    <a:pt x="0" y="0"/>
                  </a:moveTo>
                  <a:lnTo>
                    <a:pt x="17537" y="23383"/>
                  </a:lnTo>
                  <a:lnTo>
                    <a:pt x="32672" y="44651"/>
                  </a:lnTo>
                  <a:lnTo>
                    <a:pt x="40134" y="55461"/>
                  </a:lnTo>
                  <a:lnTo>
                    <a:pt x="46332" y="66338"/>
                  </a:lnTo>
                  <a:lnTo>
                    <a:pt x="51687" y="77261"/>
                  </a:lnTo>
                  <a:lnTo>
                    <a:pt x="56481" y="88213"/>
                  </a:lnTo>
                  <a:lnTo>
                    <a:pt x="63348" y="99184"/>
                  </a:lnTo>
                  <a:lnTo>
                    <a:pt x="71596" y="110169"/>
                  </a:lnTo>
                  <a:lnTo>
                    <a:pt x="80765" y="121163"/>
                  </a:lnTo>
                  <a:lnTo>
                    <a:pt x="89325" y="132163"/>
                  </a:lnTo>
                  <a:lnTo>
                    <a:pt x="97479" y="143167"/>
                  </a:lnTo>
                  <a:lnTo>
                    <a:pt x="14315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952052" y="5450722"/>
              <a:ext cx="176186" cy="407429"/>
            </a:xfrm>
            <a:custGeom>
              <a:avLst/>
              <a:gdLst/>
              <a:ahLst/>
              <a:cxnLst/>
              <a:rect l="0" t="0" r="0" b="0"/>
              <a:pathLst>
                <a:path w="176186" h="407429">
                  <a:moveTo>
                    <a:pt x="176185" y="0"/>
                  </a:moveTo>
                  <a:lnTo>
                    <a:pt x="160859" y="45980"/>
                  </a:lnTo>
                  <a:lnTo>
                    <a:pt x="156179" y="55124"/>
                  </a:lnTo>
                  <a:lnTo>
                    <a:pt x="150613" y="63666"/>
                  </a:lnTo>
                  <a:lnTo>
                    <a:pt x="144455" y="71808"/>
                  </a:lnTo>
                  <a:lnTo>
                    <a:pt x="139126" y="80907"/>
                  </a:lnTo>
                  <a:lnTo>
                    <a:pt x="134350" y="90643"/>
                  </a:lnTo>
                  <a:lnTo>
                    <a:pt x="129943" y="100805"/>
                  </a:lnTo>
                  <a:lnTo>
                    <a:pt x="125781" y="111249"/>
                  </a:lnTo>
                  <a:lnTo>
                    <a:pt x="117894" y="132643"/>
                  </a:lnTo>
                  <a:lnTo>
                    <a:pt x="112854" y="143486"/>
                  </a:lnTo>
                  <a:lnTo>
                    <a:pt x="107047" y="154386"/>
                  </a:lnTo>
                  <a:lnTo>
                    <a:pt x="100729" y="165323"/>
                  </a:lnTo>
                  <a:lnTo>
                    <a:pt x="95293" y="176284"/>
                  </a:lnTo>
                  <a:lnTo>
                    <a:pt x="90446" y="187263"/>
                  </a:lnTo>
                  <a:lnTo>
                    <a:pt x="85991" y="198252"/>
                  </a:lnTo>
                  <a:lnTo>
                    <a:pt x="77778" y="220251"/>
                  </a:lnTo>
                  <a:lnTo>
                    <a:pt x="73875" y="231256"/>
                  </a:lnTo>
                  <a:lnTo>
                    <a:pt x="68826" y="242263"/>
                  </a:lnTo>
                  <a:lnTo>
                    <a:pt x="63013" y="253272"/>
                  </a:lnTo>
                  <a:lnTo>
                    <a:pt x="56691" y="264281"/>
                  </a:lnTo>
                  <a:lnTo>
                    <a:pt x="51253" y="275292"/>
                  </a:lnTo>
                  <a:lnTo>
                    <a:pt x="46404" y="286303"/>
                  </a:lnTo>
                  <a:lnTo>
                    <a:pt x="41947" y="297313"/>
                  </a:lnTo>
                  <a:lnTo>
                    <a:pt x="33733" y="319336"/>
                  </a:lnTo>
                  <a:lnTo>
                    <a:pt x="29830" y="330347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337457" y="5593872"/>
              <a:ext cx="132139" cy="55059"/>
            </a:xfrm>
            <a:custGeom>
              <a:avLst/>
              <a:gdLst/>
              <a:ahLst/>
              <a:cxnLst/>
              <a:rect l="0" t="0" r="0" b="0"/>
              <a:pathLst>
                <a:path w="132139" h="55059">
                  <a:moveTo>
                    <a:pt x="0" y="0"/>
                  </a:moveTo>
                  <a:lnTo>
                    <a:pt x="23382" y="0"/>
                  </a:lnTo>
                  <a:lnTo>
                    <a:pt x="33941" y="2448"/>
                  </a:lnTo>
                  <a:lnTo>
                    <a:pt x="44650" y="6526"/>
                  </a:lnTo>
                  <a:lnTo>
                    <a:pt x="55461" y="11692"/>
                  </a:lnTo>
                  <a:lnTo>
                    <a:pt x="66338" y="16359"/>
                  </a:lnTo>
                  <a:lnTo>
                    <a:pt x="77260" y="20694"/>
                  </a:lnTo>
                  <a:lnTo>
                    <a:pt x="88212" y="24808"/>
                  </a:lnTo>
                  <a:lnTo>
                    <a:pt x="97960" y="29997"/>
                  </a:lnTo>
                  <a:lnTo>
                    <a:pt x="106906" y="35904"/>
                  </a:lnTo>
                  <a:lnTo>
                    <a:pt x="132138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370491" y="5637919"/>
              <a:ext cx="154163" cy="44047"/>
            </a:xfrm>
            <a:custGeom>
              <a:avLst/>
              <a:gdLst/>
              <a:ahLst/>
              <a:cxnLst/>
              <a:rect l="0" t="0" r="0" b="0"/>
              <a:pathLst>
                <a:path w="154163" h="44047">
                  <a:moveTo>
                    <a:pt x="0" y="0"/>
                  </a:moveTo>
                  <a:lnTo>
                    <a:pt x="23383" y="11691"/>
                  </a:lnTo>
                  <a:lnTo>
                    <a:pt x="33941" y="17582"/>
                  </a:lnTo>
                  <a:lnTo>
                    <a:pt x="44651" y="23957"/>
                  </a:lnTo>
                  <a:lnTo>
                    <a:pt x="55461" y="30653"/>
                  </a:lnTo>
                  <a:lnTo>
                    <a:pt x="67562" y="35118"/>
                  </a:lnTo>
                  <a:lnTo>
                    <a:pt x="80523" y="38094"/>
                  </a:lnTo>
                  <a:lnTo>
                    <a:pt x="154162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640925" y="2082715"/>
            <a:ext cx="1420493" cy="758268"/>
            <a:chOff x="6640925" y="2082715"/>
            <a:chExt cx="1420493" cy="758268"/>
          </a:xfrm>
        </p:grpSpPr>
        <p:sp>
          <p:nvSpPr>
            <p:cNvPr id="121" name="Freeform 120"/>
            <p:cNvSpPr/>
            <p:nvPr/>
          </p:nvSpPr>
          <p:spPr>
            <a:xfrm>
              <a:off x="6640925" y="2345462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004307" y="2114219"/>
              <a:ext cx="11012" cy="187198"/>
            </a:xfrm>
            <a:custGeom>
              <a:avLst/>
              <a:gdLst/>
              <a:ahLst/>
              <a:cxnLst/>
              <a:rect l="0" t="0" r="0" b="0"/>
              <a:pathLst>
                <a:path w="11012" h="187198">
                  <a:moveTo>
                    <a:pt x="0" y="0"/>
                  </a:moveTo>
                  <a:lnTo>
                    <a:pt x="0" y="35074"/>
                  </a:lnTo>
                  <a:lnTo>
                    <a:pt x="1224" y="49076"/>
                  </a:lnTo>
                  <a:lnTo>
                    <a:pt x="3262" y="62082"/>
                  </a:lnTo>
                  <a:lnTo>
                    <a:pt x="5845" y="74423"/>
                  </a:lnTo>
                  <a:lnTo>
                    <a:pt x="7567" y="87544"/>
                  </a:lnTo>
                  <a:lnTo>
                    <a:pt x="8715" y="101185"/>
                  </a:lnTo>
                  <a:lnTo>
                    <a:pt x="9480" y="115174"/>
                  </a:lnTo>
                  <a:lnTo>
                    <a:pt x="10331" y="143767"/>
                  </a:lnTo>
                  <a:lnTo>
                    <a:pt x="11011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916214" y="2385205"/>
              <a:ext cx="242256" cy="26327"/>
            </a:xfrm>
            <a:custGeom>
              <a:avLst/>
              <a:gdLst/>
              <a:ahLst/>
              <a:cxnLst/>
              <a:rect l="0" t="0" r="0" b="0"/>
              <a:pathLst>
                <a:path w="242256" h="26327">
                  <a:moveTo>
                    <a:pt x="0" y="26326"/>
                  </a:moveTo>
                  <a:lnTo>
                    <a:pt x="17537" y="14635"/>
                  </a:lnTo>
                  <a:lnTo>
                    <a:pt x="28820" y="9968"/>
                  </a:lnTo>
                  <a:lnTo>
                    <a:pt x="42461" y="5632"/>
                  </a:lnTo>
                  <a:lnTo>
                    <a:pt x="57671" y="1519"/>
                  </a:lnTo>
                  <a:lnTo>
                    <a:pt x="72706" y="0"/>
                  </a:lnTo>
                  <a:lnTo>
                    <a:pt x="87623" y="211"/>
                  </a:lnTo>
                  <a:lnTo>
                    <a:pt x="102462" y="1575"/>
                  </a:lnTo>
                  <a:lnTo>
                    <a:pt x="117248" y="2484"/>
                  </a:lnTo>
                  <a:lnTo>
                    <a:pt x="146728" y="3495"/>
                  </a:lnTo>
                  <a:lnTo>
                    <a:pt x="161441" y="4988"/>
                  </a:lnTo>
                  <a:lnTo>
                    <a:pt x="176143" y="7207"/>
                  </a:lnTo>
                  <a:lnTo>
                    <a:pt x="242255" y="263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960261" y="2469650"/>
              <a:ext cx="146464" cy="285548"/>
            </a:xfrm>
            <a:custGeom>
              <a:avLst/>
              <a:gdLst/>
              <a:ahLst/>
              <a:cxnLst/>
              <a:rect l="0" t="0" r="0" b="0"/>
              <a:pathLst>
                <a:path w="146464" h="285548">
                  <a:moveTo>
                    <a:pt x="0" y="18962"/>
                  </a:moveTo>
                  <a:lnTo>
                    <a:pt x="11690" y="7271"/>
                  </a:lnTo>
                  <a:lnTo>
                    <a:pt x="20029" y="3827"/>
                  </a:lnTo>
                  <a:lnTo>
                    <a:pt x="30482" y="1531"/>
                  </a:lnTo>
                  <a:lnTo>
                    <a:pt x="42344" y="0"/>
                  </a:lnTo>
                  <a:lnTo>
                    <a:pt x="53923" y="203"/>
                  </a:lnTo>
                  <a:lnTo>
                    <a:pt x="65313" y="1562"/>
                  </a:lnTo>
                  <a:lnTo>
                    <a:pt x="76576" y="3692"/>
                  </a:lnTo>
                  <a:lnTo>
                    <a:pt x="85309" y="8782"/>
                  </a:lnTo>
                  <a:lnTo>
                    <a:pt x="92354" y="15846"/>
                  </a:lnTo>
                  <a:lnTo>
                    <a:pt x="98274" y="24226"/>
                  </a:lnTo>
                  <a:lnTo>
                    <a:pt x="100997" y="33483"/>
                  </a:lnTo>
                  <a:lnTo>
                    <a:pt x="101590" y="43325"/>
                  </a:lnTo>
                  <a:lnTo>
                    <a:pt x="100761" y="53557"/>
                  </a:lnTo>
                  <a:lnTo>
                    <a:pt x="97761" y="64048"/>
                  </a:lnTo>
                  <a:lnTo>
                    <a:pt x="93315" y="74713"/>
                  </a:lnTo>
                  <a:lnTo>
                    <a:pt x="87904" y="85494"/>
                  </a:lnTo>
                  <a:lnTo>
                    <a:pt x="80626" y="93904"/>
                  </a:lnTo>
                  <a:lnTo>
                    <a:pt x="72103" y="100735"/>
                  </a:lnTo>
                  <a:lnTo>
                    <a:pt x="62751" y="106512"/>
                  </a:lnTo>
                  <a:lnTo>
                    <a:pt x="61410" y="110363"/>
                  </a:lnTo>
                  <a:lnTo>
                    <a:pt x="65410" y="112931"/>
                  </a:lnTo>
                  <a:lnTo>
                    <a:pt x="72970" y="114643"/>
                  </a:lnTo>
                  <a:lnTo>
                    <a:pt x="81682" y="117008"/>
                  </a:lnTo>
                  <a:lnTo>
                    <a:pt x="101149" y="122898"/>
                  </a:lnTo>
                  <a:lnTo>
                    <a:pt x="110255" y="128628"/>
                  </a:lnTo>
                  <a:lnTo>
                    <a:pt x="118773" y="136119"/>
                  </a:lnTo>
                  <a:lnTo>
                    <a:pt x="126899" y="144784"/>
                  </a:lnTo>
                  <a:lnTo>
                    <a:pt x="133539" y="155454"/>
                  </a:lnTo>
                  <a:lnTo>
                    <a:pt x="139190" y="167462"/>
                  </a:lnTo>
                  <a:lnTo>
                    <a:pt x="144180" y="180361"/>
                  </a:lnTo>
                  <a:lnTo>
                    <a:pt x="146284" y="193854"/>
                  </a:lnTo>
                  <a:lnTo>
                    <a:pt x="146463" y="207744"/>
                  </a:lnTo>
                  <a:lnTo>
                    <a:pt x="145358" y="221897"/>
                  </a:lnTo>
                  <a:lnTo>
                    <a:pt x="142176" y="235004"/>
                  </a:lnTo>
                  <a:lnTo>
                    <a:pt x="137606" y="247412"/>
                  </a:lnTo>
                  <a:lnTo>
                    <a:pt x="132113" y="259355"/>
                  </a:lnTo>
                  <a:lnTo>
                    <a:pt x="124780" y="268540"/>
                  </a:lnTo>
                  <a:lnTo>
                    <a:pt x="116221" y="275887"/>
                  </a:lnTo>
                  <a:lnTo>
                    <a:pt x="106845" y="282008"/>
                  </a:lnTo>
                  <a:lnTo>
                    <a:pt x="96923" y="284866"/>
                  </a:lnTo>
                  <a:lnTo>
                    <a:pt x="86639" y="285547"/>
                  </a:lnTo>
                  <a:lnTo>
                    <a:pt x="33034" y="272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400723" y="2413062"/>
              <a:ext cx="143151" cy="9482"/>
            </a:xfrm>
            <a:custGeom>
              <a:avLst/>
              <a:gdLst/>
              <a:ahLst/>
              <a:cxnLst/>
              <a:rect l="0" t="0" r="0" b="0"/>
              <a:pathLst>
                <a:path w="143151" h="9482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8" y="765"/>
                  </a:lnTo>
                  <a:lnTo>
                    <a:pt x="51825" y="0"/>
                  </a:lnTo>
                  <a:lnTo>
                    <a:pt x="65138" y="713"/>
                  </a:lnTo>
                  <a:lnTo>
                    <a:pt x="143150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433757" y="2235346"/>
              <a:ext cx="11013" cy="22024"/>
            </a:xfrm>
            <a:custGeom>
              <a:avLst/>
              <a:gdLst/>
              <a:ahLst/>
              <a:cxnLst/>
              <a:rect l="0" t="0" r="0" b="0"/>
              <a:pathLst>
                <a:path w="11013" h="22024">
                  <a:moveTo>
                    <a:pt x="11012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455781" y="2576705"/>
              <a:ext cx="33035" cy="11012"/>
            </a:xfrm>
            <a:custGeom>
              <a:avLst/>
              <a:gdLst/>
              <a:ahLst/>
              <a:cxnLst/>
              <a:rect l="0" t="0" r="0" b="0"/>
              <a:pathLst>
                <a:path w="33035" h="11012">
                  <a:moveTo>
                    <a:pt x="33034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874220" y="2082715"/>
              <a:ext cx="116458" cy="230306"/>
            </a:xfrm>
            <a:custGeom>
              <a:avLst/>
              <a:gdLst/>
              <a:ahLst/>
              <a:cxnLst/>
              <a:rect l="0" t="0" r="0" b="0"/>
              <a:pathLst>
                <a:path w="116458" h="230306">
                  <a:moveTo>
                    <a:pt x="11011" y="9481"/>
                  </a:moveTo>
                  <a:lnTo>
                    <a:pt x="28548" y="3635"/>
                  </a:lnTo>
                  <a:lnTo>
                    <a:pt x="38608" y="1913"/>
                  </a:lnTo>
                  <a:lnTo>
                    <a:pt x="50209" y="765"/>
                  </a:lnTo>
                  <a:lnTo>
                    <a:pt x="62837" y="0"/>
                  </a:lnTo>
                  <a:lnTo>
                    <a:pt x="73702" y="1937"/>
                  </a:lnTo>
                  <a:lnTo>
                    <a:pt x="83393" y="5675"/>
                  </a:lnTo>
                  <a:lnTo>
                    <a:pt x="92301" y="10614"/>
                  </a:lnTo>
                  <a:lnTo>
                    <a:pt x="97015" y="17578"/>
                  </a:lnTo>
                  <a:lnTo>
                    <a:pt x="98935" y="25890"/>
                  </a:lnTo>
                  <a:lnTo>
                    <a:pt x="98991" y="35103"/>
                  </a:lnTo>
                  <a:lnTo>
                    <a:pt x="95358" y="46138"/>
                  </a:lnTo>
                  <a:lnTo>
                    <a:pt x="89266" y="58389"/>
                  </a:lnTo>
                  <a:lnTo>
                    <a:pt x="81533" y="71451"/>
                  </a:lnTo>
                  <a:lnTo>
                    <a:pt x="72708" y="81382"/>
                  </a:lnTo>
                  <a:lnTo>
                    <a:pt x="63154" y="89226"/>
                  </a:lnTo>
                  <a:lnTo>
                    <a:pt x="53114" y="95679"/>
                  </a:lnTo>
                  <a:lnTo>
                    <a:pt x="50092" y="98758"/>
                  </a:lnTo>
                  <a:lnTo>
                    <a:pt x="51748" y="99586"/>
                  </a:lnTo>
                  <a:lnTo>
                    <a:pt x="56521" y="98915"/>
                  </a:lnTo>
                  <a:lnTo>
                    <a:pt x="63375" y="99692"/>
                  </a:lnTo>
                  <a:lnTo>
                    <a:pt x="71614" y="101433"/>
                  </a:lnTo>
                  <a:lnTo>
                    <a:pt x="80777" y="103817"/>
                  </a:lnTo>
                  <a:lnTo>
                    <a:pt x="89333" y="109077"/>
                  </a:lnTo>
                  <a:lnTo>
                    <a:pt x="97484" y="116254"/>
                  </a:lnTo>
                  <a:lnTo>
                    <a:pt x="105365" y="124709"/>
                  </a:lnTo>
                  <a:lnTo>
                    <a:pt x="110618" y="136464"/>
                  </a:lnTo>
                  <a:lnTo>
                    <a:pt x="114121" y="150417"/>
                  </a:lnTo>
                  <a:lnTo>
                    <a:pt x="116457" y="165837"/>
                  </a:lnTo>
                  <a:lnTo>
                    <a:pt x="114343" y="178564"/>
                  </a:lnTo>
                  <a:lnTo>
                    <a:pt x="109264" y="189496"/>
                  </a:lnTo>
                  <a:lnTo>
                    <a:pt x="102207" y="199231"/>
                  </a:lnTo>
                  <a:lnTo>
                    <a:pt x="92608" y="208168"/>
                  </a:lnTo>
                  <a:lnTo>
                    <a:pt x="81315" y="216573"/>
                  </a:lnTo>
                  <a:lnTo>
                    <a:pt x="68892" y="224623"/>
                  </a:lnTo>
                  <a:lnTo>
                    <a:pt x="56939" y="228767"/>
                  </a:lnTo>
                  <a:lnTo>
                    <a:pt x="45300" y="230305"/>
                  </a:lnTo>
                  <a:lnTo>
                    <a:pt x="0" y="2187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797139" y="2424074"/>
              <a:ext cx="264279" cy="9481"/>
            </a:xfrm>
            <a:custGeom>
              <a:avLst/>
              <a:gdLst/>
              <a:ahLst/>
              <a:cxnLst/>
              <a:rect l="0" t="0" r="0" b="0"/>
              <a:pathLst>
                <a:path w="264279" h="9481">
                  <a:moveTo>
                    <a:pt x="0" y="9480"/>
                  </a:moveTo>
                  <a:lnTo>
                    <a:pt x="35075" y="9480"/>
                  </a:lnTo>
                  <a:lnTo>
                    <a:pt x="49077" y="8257"/>
                  </a:lnTo>
                  <a:lnTo>
                    <a:pt x="62082" y="6218"/>
                  </a:lnTo>
                  <a:lnTo>
                    <a:pt x="74423" y="3635"/>
                  </a:lnTo>
                  <a:lnTo>
                    <a:pt x="87544" y="1913"/>
                  </a:lnTo>
                  <a:lnTo>
                    <a:pt x="101185" y="765"/>
                  </a:lnTo>
                  <a:lnTo>
                    <a:pt x="115174" y="0"/>
                  </a:lnTo>
                  <a:lnTo>
                    <a:pt x="129393" y="713"/>
                  </a:lnTo>
                  <a:lnTo>
                    <a:pt x="143767" y="2412"/>
                  </a:lnTo>
                  <a:lnTo>
                    <a:pt x="158244" y="4768"/>
                  </a:lnTo>
                  <a:lnTo>
                    <a:pt x="172789" y="6339"/>
                  </a:lnTo>
                  <a:lnTo>
                    <a:pt x="187379" y="7386"/>
                  </a:lnTo>
                  <a:lnTo>
                    <a:pt x="264278" y="9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845852" y="2543670"/>
              <a:ext cx="149496" cy="121128"/>
            </a:xfrm>
            <a:custGeom>
              <a:avLst/>
              <a:gdLst/>
              <a:ahLst/>
              <a:cxnLst/>
              <a:rect l="0" t="0" r="0" b="0"/>
              <a:pathLst>
                <a:path w="149496" h="121128">
                  <a:moveTo>
                    <a:pt x="6345" y="0"/>
                  </a:moveTo>
                  <a:lnTo>
                    <a:pt x="500" y="17537"/>
                  </a:lnTo>
                  <a:lnTo>
                    <a:pt x="0" y="26373"/>
                  </a:lnTo>
                  <a:lnTo>
                    <a:pt x="892" y="35935"/>
                  </a:lnTo>
                  <a:lnTo>
                    <a:pt x="2710" y="45980"/>
                  </a:lnTo>
                  <a:lnTo>
                    <a:pt x="5145" y="56347"/>
                  </a:lnTo>
                  <a:lnTo>
                    <a:pt x="7992" y="66929"/>
                  </a:lnTo>
                  <a:lnTo>
                    <a:pt x="11114" y="77654"/>
                  </a:lnTo>
                  <a:lnTo>
                    <a:pt x="15642" y="87251"/>
                  </a:lnTo>
                  <a:lnTo>
                    <a:pt x="21107" y="96096"/>
                  </a:lnTo>
                  <a:lnTo>
                    <a:pt x="27198" y="104440"/>
                  </a:lnTo>
                  <a:lnTo>
                    <a:pt x="36152" y="110002"/>
                  </a:lnTo>
                  <a:lnTo>
                    <a:pt x="47016" y="113711"/>
                  </a:lnTo>
                  <a:lnTo>
                    <a:pt x="59153" y="116183"/>
                  </a:lnTo>
                  <a:lnTo>
                    <a:pt x="72138" y="117831"/>
                  </a:lnTo>
                  <a:lnTo>
                    <a:pt x="85688" y="118930"/>
                  </a:lnTo>
                  <a:lnTo>
                    <a:pt x="149495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962313" y="2521647"/>
              <a:ext cx="22023" cy="319336"/>
            </a:xfrm>
            <a:custGeom>
              <a:avLst/>
              <a:gdLst/>
              <a:ahLst/>
              <a:cxnLst/>
              <a:rect l="0" t="0" r="0" b="0"/>
              <a:pathLst>
                <a:path w="22023" h="319336">
                  <a:moveTo>
                    <a:pt x="0" y="0"/>
                  </a:moveTo>
                  <a:lnTo>
                    <a:pt x="0" y="124711"/>
                  </a:lnTo>
                  <a:lnTo>
                    <a:pt x="1223" y="145539"/>
                  </a:lnTo>
                  <a:lnTo>
                    <a:pt x="3262" y="166766"/>
                  </a:lnTo>
                  <a:lnTo>
                    <a:pt x="5845" y="188258"/>
                  </a:lnTo>
                  <a:lnTo>
                    <a:pt x="7567" y="208704"/>
                  </a:lnTo>
                  <a:lnTo>
                    <a:pt x="8715" y="228452"/>
                  </a:lnTo>
                  <a:lnTo>
                    <a:pt x="9480" y="247735"/>
                  </a:lnTo>
                  <a:lnTo>
                    <a:pt x="11214" y="264261"/>
                  </a:lnTo>
                  <a:lnTo>
                    <a:pt x="13593" y="278948"/>
                  </a:lnTo>
                  <a:lnTo>
                    <a:pt x="22022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894191" y="1651734"/>
            <a:ext cx="1002053" cy="341359"/>
            <a:chOff x="6894191" y="1651734"/>
            <a:chExt cx="1002053" cy="341359"/>
          </a:xfrm>
        </p:grpSpPr>
        <p:sp>
          <p:nvSpPr>
            <p:cNvPr id="133" name="Freeform 132"/>
            <p:cNvSpPr/>
            <p:nvPr/>
          </p:nvSpPr>
          <p:spPr>
            <a:xfrm>
              <a:off x="6894191" y="1673757"/>
              <a:ext cx="22024" cy="231244"/>
            </a:xfrm>
            <a:custGeom>
              <a:avLst/>
              <a:gdLst/>
              <a:ahLst/>
              <a:cxnLst/>
              <a:rect l="0" t="0" r="0" b="0"/>
              <a:pathLst>
                <a:path w="22024" h="231244">
                  <a:moveTo>
                    <a:pt x="22023" y="0"/>
                  </a:moveTo>
                  <a:lnTo>
                    <a:pt x="22023" y="29228"/>
                  </a:lnTo>
                  <a:lnTo>
                    <a:pt x="20800" y="41508"/>
                  </a:lnTo>
                  <a:lnTo>
                    <a:pt x="18760" y="53366"/>
                  </a:lnTo>
                  <a:lnTo>
                    <a:pt x="16177" y="64941"/>
                  </a:lnTo>
                  <a:lnTo>
                    <a:pt x="14456" y="79999"/>
                  </a:lnTo>
                  <a:lnTo>
                    <a:pt x="13308" y="97379"/>
                  </a:lnTo>
                  <a:lnTo>
                    <a:pt x="12543" y="116306"/>
                  </a:lnTo>
                  <a:lnTo>
                    <a:pt x="10809" y="135042"/>
                  </a:lnTo>
                  <a:lnTo>
                    <a:pt x="8429" y="153651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920777" y="1728815"/>
              <a:ext cx="182635" cy="209220"/>
            </a:xfrm>
            <a:custGeom>
              <a:avLst/>
              <a:gdLst/>
              <a:ahLst/>
              <a:cxnLst/>
              <a:rect l="0" t="0" r="0" b="0"/>
              <a:pathLst>
                <a:path w="182635" h="209220">
                  <a:moveTo>
                    <a:pt x="138588" y="0"/>
                  </a:moveTo>
                  <a:lnTo>
                    <a:pt x="132742" y="17536"/>
                  </a:lnTo>
                  <a:lnTo>
                    <a:pt x="128573" y="27596"/>
                  </a:lnTo>
                  <a:lnTo>
                    <a:pt x="123347" y="39197"/>
                  </a:lnTo>
                  <a:lnTo>
                    <a:pt x="117415" y="51825"/>
                  </a:lnTo>
                  <a:lnTo>
                    <a:pt x="109790" y="65137"/>
                  </a:lnTo>
                  <a:lnTo>
                    <a:pt x="101037" y="78907"/>
                  </a:lnTo>
                  <a:lnTo>
                    <a:pt x="66460" y="130324"/>
                  </a:lnTo>
                  <a:lnTo>
                    <a:pt x="56244" y="141940"/>
                  </a:lnTo>
                  <a:lnTo>
                    <a:pt x="44539" y="153355"/>
                  </a:lnTo>
                  <a:lnTo>
                    <a:pt x="31842" y="164635"/>
                  </a:lnTo>
                  <a:lnTo>
                    <a:pt x="20931" y="169709"/>
                  </a:lnTo>
                  <a:lnTo>
                    <a:pt x="11209" y="170644"/>
                  </a:lnTo>
                  <a:lnTo>
                    <a:pt x="2281" y="168820"/>
                  </a:lnTo>
                  <a:lnTo>
                    <a:pt x="0" y="166381"/>
                  </a:lnTo>
                  <a:lnTo>
                    <a:pt x="2150" y="163531"/>
                  </a:lnTo>
                  <a:lnTo>
                    <a:pt x="7253" y="160408"/>
                  </a:lnTo>
                  <a:lnTo>
                    <a:pt x="15550" y="158326"/>
                  </a:lnTo>
                  <a:lnTo>
                    <a:pt x="25974" y="156938"/>
                  </a:lnTo>
                  <a:lnTo>
                    <a:pt x="37819" y="156012"/>
                  </a:lnTo>
                  <a:lnTo>
                    <a:pt x="49385" y="157842"/>
                  </a:lnTo>
                  <a:lnTo>
                    <a:pt x="60766" y="161509"/>
                  </a:lnTo>
                  <a:lnTo>
                    <a:pt x="72024" y="166401"/>
                  </a:lnTo>
                  <a:lnTo>
                    <a:pt x="81977" y="172109"/>
                  </a:lnTo>
                  <a:lnTo>
                    <a:pt x="91059" y="178362"/>
                  </a:lnTo>
                  <a:lnTo>
                    <a:pt x="99561" y="184977"/>
                  </a:lnTo>
                  <a:lnTo>
                    <a:pt x="108900" y="190611"/>
                  </a:lnTo>
                  <a:lnTo>
                    <a:pt x="118796" y="195590"/>
                  </a:lnTo>
                  <a:lnTo>
                    <a:pt x="182634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389711" y="1684768"/>
              <a:ext cx="44047" cy="198209"/>
            </a:xfrm>
            <a:custGeom>
              <a:avLst/>
              <a:gdLst/>
              <a:ahLst/>
              <a:cxnLst/>
              <a:rect l="0" t="0" r="0" b="0"/>
              <a:pathLst>
                <a:path w="44047" h="198209">
                  <a:moveTo>
                    <a:pt x="44046" y="0"/>
                  </a:moveTo>
                  <a:lnTo>
                    <a:pt x="38201" y="17537"/>
                  </a:lnTo>
                  <a:lnTo>
                    <a:pt x="35255" y="28821"/>
                  </a:lnTo>
                  <a:lnTo>
                    <a:pt x="28720" y="57671"/>
                  </a:lnTo>
                  <a:lnTo>
                    <a:pt x="21737" y="94148"/>
                  </a:lnTo>
                  <a:lnTo>
                    <a:pt x="18162" y="114153"/>
                  </a:lnTo>
                  <a:lnTo>
                    <a:pt x="14555" y="132383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422746" y="1662745"/>
              <a:ext cx="77082" cy="22024"/>
            </a:xfrm>
            <a:custGeom>
              <a:avLst/>
              <a:gdLst/>
              <a:ahLst/>
              <a:cxnLst/>
              <a:rect l="0" t="0" r="0" b="0"/>
              <a:pathLst>
                <a:path w="77082" h="22024">
                  <a:moveTo>
                    <a:pt x="0" y="22023"/>
                  </a:moveTo>
                  <a:lnTo>
                    <a:pt x="35935" y="10045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444769" y="1739826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728601" y="1651734"/>
              <a:ext cx="167643" cy="219013"/>
            </a:xfrm>
            <a:custGeom>
              <a:avLst/>
              <a:gdLst/>
              <a:ahLst/>
              <a:cxnLst/>
              <a:rect l="0" t="0" r="0" b="0"/>
              <a:pathLst>
                <a:path w="167643" h="219013">
                  <a:moveTo>
                    <a:pt x="134608" y="0"/>
                  </a:moveTo>
                  <a:lnTo>
                    <a:pt x="117071" y="17536"/>
                  </a:lnTo>
                  <a:lnTo>
                    <a:pt x="107011" y="28820"/>
                  </a:lnTo>
                  <a:lnTo>
                    <a:pt x="71917" y="70258"/>
                  </a:lnTo>
                  <a:lnTo>
                    <a:pt x="62225" y="81097"/>
                  </a:lnTo>
                  <a:lnTo>
                    <a:pt x="53318" y="90770"/>
                  </a:lnTo>
                  <a:lnTo>
                    <a:pt x="46156" y="100889"/>
                  </a:lnTo>
                  <a:lnTo>
                    <a:pt x="40158" y="111305"/>
                  </a:lnTo>
                  <a:lnTo>
                    <a:pt x="34936" y="121920"/>
                  </a:lnTo>
                  <a:lnTo>
                    <a:pt x="29008" y="131444"/>
                  </a:lnTo>
                  <a:lnTo>
                    <a:pt x="22608" y="140240"/>
                  </a:lnTo>
                  <a:lnTo>
                    <a:pt x="15895" y="148551"/>
                  </a:lnTo>
                  <a:lnTo>
                    <a:pt x="10196" y="157762"/>
                  </a:lnTo>
                  <a:lnTo>
                    <a:pt x="5173" y="167574"/>
                  </a:lnTo>
                  <a:lnTo>
                    <a:pt x="600" y="177785"/>
                  </a:lnTo>
                  <a:lnTo>
                    <a:pt x="0" y="188263"/>
                  </a:lnTo>
                  <a:lnTo>
                    <a:pt x="2046" y="198919"/>
                  </a:lnTo>
                  <a:lnTo>
                    <a:pt x="5857" y="209694"/>
                  </a:lnTo>
                  <a:lnTo>
                    <a:pt x="12069" y="215653"/>
                  </a:lnTo>
                  <a:lnTo>
                    <a:pt x="19881" y="218403"/>
                  </a:lnTo>
                  <a:lnTo>
                    <a:pt x="28758" y="219012"/>
                  </a:lnTo>
                  <a:lnTo>
                    <a:pt x="38348" y="218195"/>
                  </a:lnTo>
                  <a:lnTo>
                    <a:pt x="48411" y="216426"/>
                  </a:lnTo>
                  <a:lnTo>
                    <a:pt x="58791" y="214024"/>
                  </a:lnTo>
                  <a:lnTo>
                    <a:pt x="68157" y="209976"/>
                  </a:lnTo>
                  <a:lnTo>
                    <a:pt x="76848" y="204829"/>
                  </a:lnTo>
                  <a:lnTo>
                    <a:pt x="85090" y="198952"/>
                  </a:lnTo>
                  <a:lnTo>
                    <a:pt x="94255" y="193810"/>
                  </a:lnTo>
                  <a:lnTo>
                    <a:pt x="104035" y="189158"/>
                  </a:lnTo>
                  <a:lnTo>
                    <a:pt x="114226" y="184834"/>
                  </a:lnTo>
                  <a:lnTo>
                    <a:pt x="124690" y="180727"/>
                  </a:lnTo>
                  <a:lnTo>
                    <a:pt x="167642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905203" y="1871965"/>
              <a:ext cx="33035" cy="121128"/>
            </a:xfrm>
            <a:custGeom>
              <a:avLst/>
              <a:gdLst/>
              <a:ahLst/>
              <a:cxnLst/>
              <a:rect l="0" t="0" r="0" b="0"/>
              <a:pathLst>
                <a:path w="33035" h="121128">
                  <a:moveTo>
                    <a:pt x="33034" y="0"/>
                  </a:moveTo>
                  <a:lnTo>
                    <a:pt x="21343" y="17537"/>
                  </a:lnTo>
                  <a:lnTo>
                    <a:pt x="16676" y="26373"/>
                  </a:lnTo>
                  <a:lnTo>
                    <a:pt x="12340" y="35935"/>
                  </a:lnTo>
                  <a:lnTo>
                    <a:pt x="8226" y="45980"/>
                  </a:lnTo>
                  <a:lnTo>
                    <a:pt x="5485" y="57570"/>
                  </a:lnTo>
                  <a:lnTo>
                    <a:pt x="3656" y="70191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773064" y="3138294"/>
            <a:ext cx="352371" cy="553780"/>
            <a:chOff x="6773064" y="3138294"/>
            <a:chExt cx="352371" cy="553780"/>
          </a:xfrm>
        </p:grpSpPr>
        <p:sp>
          <p:nvSpPr>
            <p:cNvPr id="141" name="Freeform 140"/>
            <p:cNvSpPr/>
            <p:nvPr/>
          </p:nvSpPr>
          <p:spPr>
            <a:xfrm>
              <a:off x="6773064" y="3237398"/>
              <a:ext cx="110116" cy="11013"/>
            </a:xfrm>
            <a:custGeom>
              <a:avLst/>
              <a:gdLst/>
              <a:ahLst/>
              <a:cxnLst/>
              <a:rect l="0" t="0" r="0" b="0"/>
              <a:pathLst>
                <a:path w="110116" h="11013">
                  <a:moveTo>
                    <a:pt x="0" y="0"/>
                  </a:moveTo>
                  <a:lnTo>
                    <a:pt x="23382" y="0"/>
                  </a:lnTo>
                  <a:lnTo>
                    <a:pt x="33940" y="1224"/>
                  </a:lnTo>
                  <a:lnTo>
                    <a:pt x="44650" y="3263"/>
                  </a:lnTo>
                  <a:lnTo>
                    <a:pt x="110115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037341" y="3138294"/>
              <a:ext cx="11013" cy="176186"/>
            </a:xfrm>
            <a:custGeom>
              <a:avLst/>
              <a:gdLst/>
              <a:ahLst/>
              <a:cxnLst/>
              <a:rect l="0" t="0" r="0" b="0"/>
              <a:pathLst>
                <a:path w="11013" h="176186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10331" y="82170"/>
                  </a:lnTo>
                  <a:lnTo>
                    <a:pt x="11012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927226" y="3371521"/>
              <a:ext cx="198209" cy="20040"/>
            </a:xfrm>
            <a:custGeom>
              <a:avLst/>
              <a:gdLst/>
              <a:ahLst/>
              <a:cxnLst/>
              <a:rect l="0" t="0" r="0" b="0"/>
              <a:pathLst>
                <a:path w="198209" h="20040">
                  <a:moveTo>
                    <a:pt x="0" y="20039"/>
                  </a:moveTo>
                  <a:lnTo>
                    <a:pt x="17536" y="14194"/>
                  </a:lnTo>
                  <a:lnTo>
                    <a:pt x="28820" y="11248"/>
                  </a:lnTo>
                  <a:lnTo>
                    <a:pt x="57670" y="4713"/>
                  </a:lnTo>
                  <a:lnTo>
                    <a:pt x="73928" y="2481"/>
                  </a:lnTo>
                  <a:lnTo>
                    <a:pt x="90885" y="992"/>
                  </a:lnTo>
                  <a:lnTo>
                    <a:pt x="108307" y="0"/>
                  </a:lnTo>
                  <a:lnTo>
                    <a:pt x="123592" y="563"/>
                  </a:lnTo>
                  <a:lnTo>
                    <a:pt x="198208" y="90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982283" y="3440274"/>
              <a:ext cx="138980" cy="251800"/>
            </a:xfrm>
            <a:custGeom>
              <a:avLst/>
              <a:gdLst/>
              <a:ahLst/>
              <a:cxnLst/>
              <a:rect l="0" t="0" r="0" b="0"/>
              <a:pathLst>
                <a:path w="138980" h="251800">
                  <a:moveTo>
                    <a:pt x="11012" y="6344"/>
                  </a:moveTo>
                  <a:lnTo>
                    <a:pt x="28549" y="498"/>
                  </a:lnTo>
                  <a:lnTo>
                    <a:pt x="37386" y="0"/>
                  </a:lnTo>
                  <a:lnTo>
                    <a:pt x="46946" y="891"/>
                  </a:lnTo>
                  <a:lnTo>
                    <a:pt x="56991" y="2709"/>
                  </a:lnTo>
                  <a:lnTo>
                    <a:pt x="64912" y="7591"/>
                  </a:lnTo>
                  <a:lnTo>
                    <a:pt x="71415" y="14517"/>
                  </a:lnTo>
                  <a:lnTo>
                    <a:pt x="76975" y="22804"/>
                  </a:lnTo>
                  <a:lnTo>
                    <a:pt x="79457" y="31999"/>
                  </a:lnTo>
                  <a:lnTo>
                    <a:pt x="79889" y="41800"/>
                  </a:lnTo>
                  <a:lnTo>
                    <a:pt x="78953" y="52005"/>
                  </a:lnTo>
                  <a:lnTo>
                    <a:pt x="75883" y="62478"/>
                  </a:lnTo>
                  <a:lnTo>
                    <a:pt x="71388" y="73131"/>
                  </a:lnTo>
                  <a:lnTo>
                    <a:pt x="65945" y="83903"/>
                  </a:lnTo>
                  <a:lnTo>
                    <a:pt x="67210" y="91085"/>
                  </a:lnTo>
                  <a:lnTo>
                    <a:pt x="72948" y="95873"/>
                  </a:lnTo>
                  <a:lnTo>
                    <a:pt x="81667" y="99065"/>
                  </a:lnTo>
                  <a:lnTo>
                    <a:pt x="89927" y="103639"/>
                  </a:lnTo>
                  <a:lnTo>
                    <a:pt x="97880" y="109136"/>
                  </a:lnTo>
                  <a:lnTo>
                    <a:pt x="105629" y="115248"/>
                  </a:lnTo>
                  <a:lnTo>
                    <a:pt x="113242" y="121769"/>
                  </a:lnTo>
                  <a:lnTo>
                    <a:pt x="120765" y="128564"/>
                  </a:lnTo>
                  <a:lnTo>
                    <a:pt x="128227" y="135541"/>
                  </a:lnTo>
                  <a:lnTo>
                    <a:pt x="133202" y="145086"/>
                  </a:lnTo>
                  <a:lnTo>
                    <a:pt x="136518" y="156344"/>
                  </a:lnTo>
                  <a:lnTo>
                    <a:pt x="138728" y="168742"/>
                  </a:lnTo>
                  <a:lnTo>
                    <a:pt x="138979" y="180679"/>
                  </a:lnTo>
                  <a:lnTo>
                    <a:pt x="137923" y="192307"/>
                  </a:lnTo>
                  <a:lnTo>
                    <a:pt x="135995" y="203730"/>
                  </a:lnTo>
                  <a:lnTo>
                    <a:pt x="132263" y="213792"/>
                  </a:lnTo>
                  <a:lnTo>
                    <a:pt x="127327" y="222947"/>
                  </a:lnTo>
                  <a:lnTo>
                    <a:pt x="121591" y="231498"/>
                  </a:lnTo>
                  <a:lnTo>
                    <a:pt x="114095" y="238421"/>
                  </a:lnTo>
                  <a:lnTo>
                    <a:pt x="105428" y="244261"/>
                  </a:lnTo>
                  <a:lnTo>
                    <a:pt x="95979" y="249377"/>
                  </a:lnTo>
                  <a:lnTo>
                    <a:pt x="86009" y="251564"/>
                  </a:lnTo>
                  <a:lnTo>
                    <a:pt x="75693" y="251799"/>
                  </a:lnTo>
                  <a:lnTo>
                    <a:pt x="65144" y="250732"/>
                  </a:lnTo>
                  <a:lnTo>
                    <a:pt x="55664" y="247574"/>
                  </a:lnTo>
                  <a:lnTo>
                    <a:pt x="46898" y="243022"/>
                  </a:lnTo>
                  <a:lnTo>
                    <a:pt x="38607" y="237539"/>
                  </a:lnTo>
                  <a:lnTo>
                    <a:pt x="30632" y="231438"/>
                  </a:lnTo>
                  <a:lnTo>
                    <a:pt x="22868" y="224923"/>
                  </a:lnTo>
                  <a:lnTo>
                    <a:pt x="0" y="204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Freeform 145"/>
          <p:cNvSpPr/>
          <p:nvPr/>
        </p:nvSpPr>
        <p:spPr>
          <a:xfrm>
            <a:off x="7347432" y="3347514"/>
            <a:ext cx="54754" cy="57536"/>
          </a:xfrm>
          <a:custGeom>
            <a:avLst/>
            <a:gdLst/>
            <a:ahLst/>
            <a:cxnLst/>
            <a:rect l="0" t="0" r="0" b="0"/>
            <a:pathLst>
              <a:path w="54754" h="57536">
                <a:moveTo>
                  <a:pt x="20256" y="33035"/>
                </a:moveTo>
                <a:lnTo>
                  <a:pt x="2719" y="38880"/>
                </a:lnTo>
                <a:lnTo>
                  <a:pt x="0" y="43049"/>
                </a:lnTo>
                <a:lnTo>
                  <a:pt x="634" y="48276"/>
                </a:lnTo>
                <a:lnTo>
                  <a:pt x="3505" y="54207"/>
                </a:lnTo>
                <a:lnTo>
                  <a:pt x="9088" y="56938"/>
                </a:lnTo>
                <a:lnTo>
                  <a:pt x="16482" y="57535"/>
                </a:lnTo>
                <a:lnTo>
                  <a:pt x="25081" y="56709"/>
                </a:lnTo>
                <a:lnTo>
                  <a:pt x="32037" y="52488"/>
                </a:lnTo>
                <a:lnTo>
                  <a:pt x="37899" y="46004"/>
                </a:lnTo>
                <a:lnTo>
                  <a:pt x="43030" y="38010"/>
                </a:lnTo>
                <a:lnTo>
                  <a:pt x="42779" y="31458"/>
                </a:lnTo>
                <a:lnTo>
                  <a:pt x="38942" y="25866"/>
                </a:lnTo>
                <a:lnTo>
                  <a:pt x="32713" y="20914"/>
                </a:lnTo>
                <a:lnTo>
                  <a:pt x="27338" y="21284"/>
                </a:lnTo>
                <a:lnTo>
                  <a:pt x="22530" y="25201"/>
                </a:lnTo>
                <a:lnTo>
                  <a:pt x="18102" y="31483"/>
                </a:lnTo>
                <a:lnTo>
                  <a:pt x="18820" y="36894"/>
                </a:lnTo>
                <a:lnTo>
                  <a:pt x="22970" y="41725"/>
                </a:lnTo>
                <a:lnTo>
                  <a:pt x="29406" y="46169"/>
                </a:lnTo>
                <a:lnTo>
                  <a:pt x="36144" y="46685"/>
                </a:lnTo>
                <a:lnTo>
                  <a:pt x="43084" y="44582"/>
                </a:lnTo>
                <a:lnTo>
                  <a:pt x="50156" y="40733"/>
                </a:lnTo>
                <a:lnTo>
                  <a:pt x="53648" y="34496"/>
                </a:lnTo>
                <a:lnTo>
                  <a:pt x="54753" y="26668"/>
                </a:lnTo>
                <a:lnTo>
                  <a:pt x="54265" y="17779"/>
                </a:lnTo>
                <a:lnTo>
                  <a:pt x="50270" y="13076"/>
                </a:lnTo>
                <a:lnTo>
                  <a:pt x="43936" y="11165"/>
                </a:lnTo>
                <a:lnTo>
                  <a:pt x="36042" y="11113"/>
                </a:lnTo>
                <a:lnTo>
                  <a:pt x="33227" y="13526"/>
                </a:lnTo>
                <a:lnTo>
                  <a:pt x="33798" y="17582"/>
                </a:lnTo>
                <a:lnTo>
                  <a:pt x="36625" y="22733"/>
                </a:lnTo>
                <a:lnTo>
                  <a:pt x="40957" y="23720"/>
                </a:lnTo>
                <a:lnTo>
                  <a:pt x="46291" y="21931"/>
                </a:lnTo>
                <a:lnTo>
                  <a:pt x="52295" y="18291"/>
                </a:lnTo>
                <a:lnTo>
                  <a:pt x="52627" y="14641"/>
                </a:lnTo>
                <a:lnTo>
                  <a:pt x="49178" y="10984"/>
                </a:lnTo>
                <a:lnTo>
                  <a:pt x="4227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1" name="Group 150"/>
          <p:cNvGrpSpPr/>
          <p:nvPr/>
        </p:nvGrpSpPr>
        <p:grpSpPr>
          <a:xfrm>
            <a:off x="7587919" y="3094248"/>
            <a:ext cx="286302" cy="602240"/>
            <a:chOff x="7587919" y="3094248"/>
            <a:chExt cx="286302" cy="602240"/>
          </a:xfrm>
        </p:grpSpPr>
        <p:sp>
          <p:nvSpPr>
            <p:cNvPr id="147" name="Freeform 146"/>
            <p:cNvSpPr/>
            <p:nvPr/>
          </p:nvSpPr>
          <p:spPr>
            <a:xfrm>
              <a:off x="7626574" y="3105260"/>
              <a:ext cx="115508" cy="121258"/>
            </a:xfrm>
            <a:custGeom>
              <a:avLst/>
              <a:gdLst/>
              <a:ahLst/>
              <a:cxnLst/>
              <a:rect l="0" t="0" r="0" b="0"/>
              <a:pathLst>
                <a:path w="115508" h="121258">
                  <a:moveTo>
                    <a:pt x="16403" y="0"/>
                  </a:moveTo>
                  <a:lnTo>
                    <a:pt x="10558" y="17537"/>
                  </a:lnTo>
                  <a:lnTo>
                    <a:pt x="8835" y="27597"/>
                  </a:lnTo>
                  <a:lnTo>
                    <a:pt x="7687" y="39197"/>
                  </a:lnTo>
                  <a:lnTo>
                    <a:pt x="6922" y="51825"/>
                  </a:lnTo>
                  <a:lnTo>
                    <a:pt x="5188" y="63914"/>
                  </a:lnTo>
                  <a:lnTo>
                    <a:pt x="2809" y="75644"/>
                  </a:lnTo>
                  <a:lnTo>
                    <a:pt x="0" y="87135"/>
                  </a:lnTo>
                  <a:lnTo>
                    <a:pt x="1797" y="97242"/>
                  </a:lnTo>
                  <a:lnTo>
                    <a:pt x="6666" y="106427"/>
                  </a:lnTo>
                  <a:lnTo>
                    <a:pt x="13582" y="114997"/>
                  </a:lnTo>
                  <a:lnTo>
                    <a:pt x="23087" y="119488"/>
                  </a:lnTo>
                  <a:lnTo>
                    <a:pt x="34318" y="121257"/>
                  </a:lnTo>
                  <a:lnTo>
                    <a:pt x="115507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742081" y="3094248"/>
              <a:ext cx="33036" cy="187198"/>
            </a:xfrm>
            <a:custGeom>
              <a:avLst/>
              <a:gdLst/>
              <a:ahLst/>
              <a:cxnLst/>
              <a:rect l="0" t="0" r="0" b="0"/>
              <a:pathLst>
                <a:path w="33036" h="187198">
                  <a:moveTo>
                    <a:pt x="0" y="0"/>
                  </a:moveTo>
                  <a:lnTo>
                    <a:pt x="5846" y="23383"/>
                  </a:lnTo>
                  <a:lnTo>
                    <a:pt x="11979" y="51176"/>
                  </a:lnTo>
                  <a:lnTo>
                    <a:pt x="18783" y="82697"/>
                  </a:lnTo>
                  <a:lnTo>
                    <a:pt x="25885" y="113019"/>
                  </a:lnTo>
                  <a:lnTo>
                    <a:pt x="28268" y="127957"/>
                  </a:lnTo>
                  <a:lnTo>
                    <a:pt x="29857" y="142810"/>
                  </a:lnTo>
                  <a:lnTo>
                    <a:pt x="33035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587919" y="3369671"/>
              <a:ext cx="286302" cy="21890"/>
            </a:xfrm>
            <a:custGeom>
              <a:avLst/>
              <a:gdLst/>
              <a:ahLst/>
              <a:cxnLst/>
              <a:rect l="0" t="0" r="0" b="0"/>
              <a:pathLst>
                <a:path w="286302" h="21890">
                  <a:moveTo>
                    <a:pt x="0" y="10878"/>
                  </a:moveTo>
                  <a:lnTo>
                    <a:pt x="23383" y="5032"/>
                  </a:lnTo>
                  <a:lnTo>
                    <a:pt x="36389" y="3310"/>
                  </a:lnTo>
                  <a:lnTo>
                    <a:pt x="51176" y="2162"/>
                  </a:lnTo>
                  <a:lnTo>
                    <a:pt x="67152" y="1397"/>
                  </a:lnTo>
                  <a:lnTo>
                    <a:pt x="97954" y="546"/>
                  </a:lnTo>
                  <a:lnTo>
                    <a:pt x="157605" y="0"/>
                  </a:lnTo>
                  <a:lnTo>
                    <a:pt x="172363" y="1179"/>
                  </a:lnTo>
                  <a:lnTo>
                    <a:pt x="187095" y="3189"/>
                  </a:lnTo>
                  <a:lnTo>
                    <a:pt x="201811" y="5752"/>
                  </a:lnTo>
                  <a:lnTo>
                    <a:pt x="215293" y="8684"/>
                  </a:lnTo>
                  <a:lnTo>
                    <a:pt x="227950" y="11862"/>
                  </a:lnTo>
                  <a:lnTo>
                    <a:pt x="286301" y="218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665001" y="3486349"/>
              <a:ext cx="144121" cy="210139"/>
            </a:xfrm>
            <a:custGeom>
              <a:avLst/>
              <a:gdLst/>
              <a:ahLst/>
              <a:cxnLst/>
              <a:rect l="0" t="0" r="0" b="0"/>
              <a:pathLst>
                <a:path w="144121" h="210139">
                  <a:moveTo>
                    <a:pt x="0" y="15327"/>
                  </a:moveTo>
                  <a:lnTo>
                    <a:pt x="45979" y="0"/>
                  </a:lnTo>
                  <a:lnTo>
                    <a:pt x="56346" y="215"/>
                  </a:lnTo>
                  <a:lnTo>
                    <a:pt x="66927" y="2805"/>
                  </a:lnTo>
                  <a:lnTo>
                    <a:pt x="77653" y="6979"/>
                  </a:lnTo>
                  <a:lnTo>
                    <a:pt x="83580" y="13432"/>
                  </a:lnTo>
                  <a:lnTo>
                    <a:pt x="86307" y="21405"/>
                  </a:lnTo>
                  <a:lnTo>
                    <a:pt x="86902" y="30390"/>
                  </a:lnTo>
                  <a:lnTo>
                    <a:pt x="86075" y="40052"/>
                  </a:lnTo>
                  <a:lnTo>
                    <a:pt x="84301" y="50163"/>
                  </a:lnTo>
                  <a:lnTo>
                    <a:pt x="81894" y="60574"/>
                  </a:lnTo>
                  <a:lnTo>
                    <a:pt x="76619" y="69962"/>
                  </a:lnTo>
                  <a:lnTo>
                    <a:pt x="69432" y="78667"/>
                  </a:lnTo>
                  <a:lnTo>
                    <a:pt x="60970" y="86918"/>
                  </a:lnTo>
                  <a:lnTo>
                    <a:pt x="58999" y="91195"/>
                  </a:lnTo>
                  <a:lnTo>
                    <a:pt x="61356" y="92823"/>
                  </a:lnTo>
                  <a:lnTo>
                    <a:pt x="66597" y="92684"/>
                  </a:lnTo>
                  <a:lnTo>
                    <a:pt x="73762" y="95039"/>
                  </a:lnTo>
                  <a:lnTo>
                    <a:pt x="82209" y="99056"/>
                  </a:lnTo>
                  <a:lnTo>
                    <a:pt x="91511" y="104181"/>
                  </a:lnTo>
                  <a:lnTo>
                    <a:pt x="101383" y="110045"/>
                  </a:lnTo>
                  <a:lnTo>
                    <a:pt x="122139" y="123086"/>
                  </a:lnTo>
                  <a:lnTo>
                    <a:pt x="130366" y="131212"/>
                  </a:lnTo>
                  <a:lnTo>
                    <a:pt x="137074" y="140300"/>
                  </a:lnTo>
                  <a:lnTo>
                    <a:pt x="142770" y="150030"/>
                  </a:lnTo>
                  <a:lnTo>
                    <a:pt x="144120" y="160187"/>
                  </a:lnTo>
                  <a:lnTo>
                    <a:pt x="142573" y="170628"/>
                  </a:lnTo>
                  <a:lnTo>
                    <a:pt x="139095" y="181260"/>
                  </a:lnTo>
                  <a:lnTo>
                    <a:pt x="133105" y="189571"/>
                  </a:lnTo>
                  <a:lnTo>
                    <a:pt x="125442" y="196336"/>
                  </a:lnTo>
                  <a:lnTo>
                    <a:pt x="116662" y="202069"/>
                  </a:lnTo>
                  <a:lnTo>
                    <a:pt x="105916" y="205891"/>
                  </a:lnTo>
                  <a:lnTo>
                    <a:pt x="93857" y="208439"/>
                  </a:lnTo>
                  <a:lnTo>
                    <a:pt x="80923" y="210138"/>
                  </a:lnTo>
                  <a:lnTo>
                    <a:pt x="67407" y="210047"/>
                  </a:lnTo>
                  <a:lnTo>
                    <a:pt x="53502" y="208763"/>
                  </a:lnTo>
                  <a:lnTo>
                    <a:pt x="0" y="2025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8105463" y="3094248"/>
            <a:ext cx="902949" cy="726764"/>
            <a:chOff x="8105463" y="3094248"/>
            <a:chExt cx="902949" cy="726764"/>
          </a:xfrm>
        </p:grpSpPr>
        <p:sp>
          <p:nvSpPr>
            <p:cNvPr id="152" name="Freeform 151"/>
            <p:cNvSpPr/>
            <p:nvPr/>
          </p:nvSpPr>
          <p:spPr>
            <a:xfrm>
              <a:off x="8105463" y="3380549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11011"/>
                  </a:moveTo>
                  <a:lnTo>
                    <a:pt x="23383" y="11011"/>
                  </a:lnTo>
                  <a:lnTo>
                    <a:pt x="35164" y="9788"/>
                  </a:lnTo>
                  <a:lnTo>
                    <a:pt x="47913" y="7748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116475" y="3446618"/>
              <a:ext cx="110116" cy="22024"/>
            </a:xfrm>
            <a:custGeom>
              <a:avLst/>
              <a:gdLst/>
              <a:ahLst/>
              <a:cxnLst/>
              <a:rect l="0" t="0" r="0" b="0"/>
              <a:pathLst>
                <a:path w="110116" h="22024">
                  <a:moveTo>
                    <a:pt x="0" y="22023"/>
                  </a:moveTo>
                  <a:lnTo>
                    <a:pt x="23382" y="22023"/>
                  </a:lnTo>
                  <a:lnTo>
                    <a:pt x="33941" y="20800"/>
                  </a:lnTo>
                  <a:lnTo>
                    <a:pt x="44650" y="18760"/>
                  </a:lnTo>
                  <a:lnTo>
                    <a:pt x="55460" y="16177"/>
                  </a:lnTo>
                  <a:lnTo>
                    <a:pt x="66337" y="13232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457833" y="3193352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672218" y="3094248"/>
              <a:ext cx="148997" cy="99105"/>
            </a:xfrm>
            <a:custGeom>
              <a:avLst/>
              <a:gdLst/>
              <a:ahLst/>
              <a:cxnLst/>
              <a:rect l="0" t="0" r="0" b="0"/>
              <a:pathLst>
                <a:path w="148997" h="99105">
                  <a:moveTo>
                    <a:pt x="5846" y="0"/>
                  </a:moveTo>
                  <a:lnTo>
                    <a:pt x="5846" y="23383"/>
                  </a:lnTo>
                  <a:lnTo>
                    <a:pt x="4622" y="33941"/>
                  </a:lnTo>
                  <a:lnTo>
                    <a:pt x="2583" y="44651"/>
                  </a:lnTo>
                  <a:lnTo>
                    <a:pt x="0" y="55461"/>
                  </a:lnTo>
                  <a:lnTo>
                    <a:pt x="1949" y="63891"/>
                  </a:lnTo>
                  <a:lnTo>
                    <a:pt x="6918" y="70735"/>
                  </a:lnTo>
                  <a:lnTo>
                    <a:pt x="13902" y="76521"/>
                  </a:lnTo>
                  <a:lnTo>
                    <a:pt x="23452" y="80378"/>
                  </a:lnTo>
                  <a:lnTo>
                    <a:pt x="34713" y="82949"/>
                  </a:lnTo>
                  <a:lnTo>
                    <a:pt x="47114" y="84664"/>
                  </a:lnTo>
                  <a:lnTo>
                    <a:pt x="77206" y="89831"/>
                  </a:lnTo>
                  <a:lnTo>
                    <a:pt x="148996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766157" y="3105260"/>
              <a:ext cx="22023" cy="209220"/>
            </a:xfrm>
            <a:custGeom>
              <a:avLst/>
              <a:gdLst/>
              <a:ahLst/>
              <a:cxnLst/>
              <a:rect l="0" t="0" r="0" b="0"/>
              <a:pathLst>
                <a:path w="22023" h="209220">
                  <a:moveTo>
                    <a:pt x="0" y="0"/>
                  </a:moveTo>
                  <a:lnTo>
                    <a:pt x="0" y="29228"/>
                  </a:lnTo>
                  <a:lnTo>
                    <a:pt x="1223" y="42732"/>
                  </a:lnTo>
                  <a:lnTo>
                    <a:pt x="3262" y="56628"/>
                  </a:lnTo>
                  <a:lnTo>
                    <a:pt x="5845" y="70787"/>
                  </a:lnTo>
                  <a:lnTo>
                    <a:pt x="7567" y="85120"/>
                  </a:lnTo>
                  <a:lnTo>
                    <a:pt x="8715" y="99569"/>
                  </a:lnTo>
                  <a:lnTo>
                    <a:pt x="9480" y="114096"/>
                  </a:lnTo>
                  <a:lnTo>
                    <a:pt x="11214" y="127451"/>
                  </a:lnTo>
                  <a:lnTo>
                    <a:pt x="13593" y="140025"/>
                  </a:lnTo>
                  <a:lnTo>
                    <a:pt x="22022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545925" y="3413583"/>
              <a:ext cx="462487" cy="22024"/>
            </a:xfrm>
            <a:custGeom>
              <a:avLst/>
              <a:gdLst/>
              <a:ahLst/>
              <a:cxnLst/>
              <a:rect l="0" t="0" r="0" b="0"/>
              <a:pathLst>
                <a:path w="462487" h="22024">
                  <a:moveTo>
                    <a:pt x="0" y="22023"/>
                  </a:moveTo>
                  <a:lnTo>
                    <a:pt x="227696" y="22023"/>
                  </a:lnTo>
                  <a:lnTo>
                    <a:pt x="243560" y="20800"/>
                  </a:lnTo>
                  <a:lnTo>
                    <a:pt x="257807" y="18761"/>
                  </a:lnTo>
                  <a:lnTo>
                    <a:pt x="270976" y="16178"/>
                  </a:lnTo>
                  <a:lnTo>
                    <a:pt x="285872" y="14456"/>
                  </a:lnTo>
                  <a:lnTo>
                    <a:pt x="301920" y="13308"/>
                  </a:lnTo>
                  <a:lnTo>
                    <a:pt x="334842" y="12033"/>
                  </a:lnTo>
                  <a:lnTo>
                    <a:pt x="365787" y="11466"/>
                  </a:lnTo>
                  <a:lnTo>
                    <a:pt x="379668" y="10091"/>
                  </a:lnTo>
                  <a:lnTo>
                    <a:pt x="392592" y="7951"/>
                  </a:lnTo>
                  <a:lnTo>
                    <a:pt x="4624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8693992" y="3542234"/>
              <a:ext cx="148860" cy="278778"/>
            </a:xfrm>
            <a:custGeom>
              <a:avLst/>
              <a:gdLst/>
              <a:ahLst/>
              <a:cxnLst/>
              <a:rect l="0" t="0" r="0" b="0"/>
              <a:pathLst>
                <a:path w="148860" h="278778">
                  <a:moveTo>
                    <a:pt x="116211" y="58546"/>
                  </a:moveTo>
                  <a:lnTo>
                    <a:pt x="110365" y="41009"/>
                  </a:lnTo>
                  <a:lnTo>
                    <a:pt x="106196" y="33396"/>
                  </a:lnTo>
                  <a:lnTo>
                    <a:pt x="100970" y="25874"/>
                  </a:lnTo>
                  <a:lnTo>
                    <a:pt x="95038" y="18412"/>
                  </a:lnTo>
                  <a:lnTo>
                    <a:pt x="87413" y="12214"/>
                  </a:lnTo>
                  <a:lnTo>
                    <a:pt x="78660" y="6858"/>
                  </a:lnTo>
                  <a:lnTo>
                    <a:pt x="69154" y="2064"/>
                  </a:lnTo>
                  <a:lnTo>
                    <a:pt x="59146" y="92"/>
                  </a:lnTo>
                  <a:lnTo>
                    <a:pt x="48803" y="0"/>
                  </a:lnTo>
                  <a:lnTo>
                    <a:pt x="38238" y="1163"/>
                  </a:lnTo>
                  <a:lnTo>
                    <a:pt x="28747" y="4385"/>
                  </a:lnTo>
                  <a:lnTo>
                    <a:pt x="19973" y="8980"/>
                  </a:lnTo>
                  <a:lnTo>
                    <a:pt x="11676" y="14490"/>
                  </a:lnTo>
                  <a:lnTo>
                    <a:pt x="6145" y="23058"/>
                  </a:lnTo>
                  <a:lnTo>
                    <a:pt x="2458" y="33664"/>
                  </a:lnTo>
                  <a:lnTo>
                    <a:pt x="0" y="45628"/>
                  </a:lnTo>
                  <a:lnTo>
                    <a:pt x="808" y="56052"/>
                  </a:lnTo>
                  <a:lnTo>
                    <a:pt x="3794" y="65448"/>
                  </a:lnTo>
                  <a:lnTo>
                    <a:pt x="8231" y="74159"/>
                  </a:lnTo>
                  <a:lnTo>
                    <a:pt x="14860" y="81190"/>
                  </a:lnTo>
                  <a:lnTo>
                    <a:pt x="22950" y="87100"/>
                  </a:lnTo>
                  <a:lnTo>
                    <a:pt x="32014" y="92264"/>
                  </a:lnTo>
                  <a:lnTo>
                    <a:pt x="41727" y="94483"/>
                  </a:lnTo>
                  <a:lnTo>
                    <a:pt x="51873" y="94739"/>
                  </a:lnTo>
                  <a:lnTo>
                    <a:pt x="62307" y="93687"/>
                  </a:lnTo>
                  <a:lnTo>
                    <a:pt x="71710" y="90538"/>
                  </a:lnTo>
                  <a:lnTo>
                    <a:pt x="80426" y="85991"/>
                  </a:lnTo>
                  <a:lnTo>
                    <a:pt x="88684" y="80513"/>
                  </a:lnTo>
                  <a:lnTo>
                    <a:pt x="96636" y="74415"/>
                  </a:lnTo>
                  <a:lnTo>
                    <a:pt x="104384" y="67901"/>
                  </a:lnTo>
                  <a:lnTo>
                    <a:pt x="111996" y="61112"/>
                  </a:lnTo>
                  <a:lnTo>
                    <a:pt x="119518" y="59033"/>
                  </a:lnTo>
                  <a:lnTo>
                    <a:pt x="126980" y="60094"/>
                  </a:lnTo>
                  <a:lnTo>
                    <a:pt x="134402" y="63249"/>
                  </a:lnTo>
                  <a:lnTo>
                    <a:pt x="139350" y="70246"/>
                  </a:lnTo>
                  <a:lnTo>
                    <a:pt x="142648" y="79804"/>
                  </a:lnTo>
                  <a:lnTo>
                    <a:pt x="144847" y="91071"/>
                  </a:lnTo>
                  <a:lnTo>
                    <a:pt x="146313" y="103476"/>
                  </a:lnTo>
                  <a:lnTo>
                    <a:pt x="147290" y="116640"/>
                  </a:lnTo>
                  <a:lnTo>
                    <a:pt x="147942" y="130310"/>
                  </a:lnTo>
                  <a:lnTo>
                    <a:pt x="148665" y="161812"/>
                  </a:lnTo>
                  <a:lnTo>
                    <a:pt x="148859" y="178778"/>
                  </a:lnTo>
                  <a:lnTo>
                    <a:pt x="147764" y="193758"/>
                  </a:lnTo>
                  <a:lnTo>
                    <a:pt x="145811" y="207416"/>
                  </a:lnTo>
                  <a:lnTo>
                    <a:pt x="143284" y="220191"/>
                  </a:lnTo>
                  <a:lnTo>
                    <a:pt x="140378" y="232379"/>
                  </a:lnTo>
                  <a:lnTo>
                    <a:pt x="137216" y="244175"/>
                  </a:lnTo>
                  <a:lnTo>
                    <a:pt x="127222" y="2787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3634769" y="5164421"/>
            <a:ext cx="671706" cy="814857"/>
            <a:chOff x="3634769" y="5164421"/>
            <a:chExt cx="671706" cy="814857"/>
          </a:xfrm>
        </p:grpSpPr>
        <p:sp>
          <p:nvSpPr>
            <p:cNvPr id="160" name="Freeform 159"/>
            <p:cNvSpPr/>
            <p:nvPr/>
          </p:nvSpPr>
          <p:spPr>
            <a:xfrm>
              <a:off x="3634769" y="5307572"/>
              <a:ext cx="77082" cy="22024"/>
            </a:xfrm>
            <a:custGeom>
              <a:avLst/>
              <a:gdLst/>
              <a:ahLst/>
              <a:cxnLst/>
              <a:rect l="0" t="0" r="0" b="0"/>
              <a:pathLst>
                <a:path w="77082" h="22024">
                  <a:moveTo>
                    <a:pt x="0" y="22023"/>
                  </a:moveTo>
                  <a:lnTo>
                    <a:pt x="23383" y="22023"/>
                  </a:lnTo>
                  <a:lnTo>
                    <a:pt x="33941" y="20800"/>
                  </a:lnTo>
                  <a:lnTo>
                    <a:pt x="44650" y="18761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816574" y="5197456"/>
              <a:ext cx="93485" cy="132140"/>
            </a:xfrm>
            <a:custGeom>
              <a:avLst/>
              <a:gdLst/>
              <a:ahLst/>
              <a:cxnLst/>
              <a:rect l="0" t="0" r="0" b="0"/>
              <a:pathLst>
                <a:path w="93485" h="132140">
                  <a:moveTo>
                    <a:pt x="16403" y="0"/>
                  </a:moveTo>
                  <a:lnTo>
                    <a:pt x="10557" y="17537"/>
                  </a:lnTo>
                  <a:lnTo>
                    <a:pt x="8835" y="27597"/>
                  </a:lnTo>
                  <a:lnTo>
                    <a:pt x="7687" y="39198"/>
                  </a:lnTo>
                  <a:lnTo>
                    <a:pt x="6922" y="51826"/>
                  </a:lnTo>
                  <a:lnTo>
                    <a:pt x="5188" y="63915"/>
                  </a:lnTo>
                  <a:lnTo>
                    <a:pt x="2809" y="75645"/>
                  </a:lnTo>
                  <a:lnTo>
                    <a:pt x="0" y="87135"/>
                  </a:lnTo>
                  <a:lnTo>
                    <a:pt x="574" y="97242"/>
                  </a:lnTo>
                  <a:lnTo>
                    <a:pt x="3403" y="106428"/>
                  </a:lnTo>
                  <a:lnTo>
                    <a:pt x="7737" y="114998"/>
                  </a:lnTo>
                  <a:lnTo>
                    <a:pt x="14296" y="119488"/>
                  </a:lnTo>
                  <a:lnTo>
                    <a:pt x="22340" y="121258"/>
                  </a:lnTo>
                  <a:lnTo>
                    <a:pt x="31372" y="121215"/>
                  </a:lnTo>
                  <a:lnTo>
                    <a:pt x="41064" y="122409"/>
                  </a:lnTo>
                  <a:lnTo>
                    <a:pt x="51197" y="124429"/>
                  </a:lnTo>
                  <a:lnTo>
                    <a:pt x="93484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910058" y="5164421"/>
              <a:ext cx="55059" cy="253267"/>
            </a:xfrm>
            <a:custGeom>
              <a:avLst/>
              <a:gdLst/>
              <a:ahLst/>
              <a:cxnLst/>
              <a:rect l="0" t="0" r="0" b="0"/>
              <a:pathLst>
                <a:path w="55059" h="253267">
                  <a:moveTo>
                    <a:pt x="0" y="0"/>
                  </a:moveTo>
                  <a:lnTo>
                    <a:pt x="0" y="23383"/>
                  </a:lnTo>
                  <a:lnTo>
                    <a:pt x="1224" y="33942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15327" y="99904"/>
                  </a:lnTo>
                  <a:lnTo>
                    <a:pt x="29491" y="168504"/>
                  </a:lnTo>
                  <a:lnTo>
                    <a:pt x="33119" y="184523"/>
                  </a:lnTo>
                  <a:lnTo>
                    <a:pt x="55058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656792" y="5549826"/>
              <a:ext cx="363382" cy="10878"/>
            </a:xfrm>
            <a:custGeom>
              <a:avLst/>
              <a:gdLst/>
              <a:ahLst/>
              <a:cxnLst/>
              <a:rect l="0" t="0" r="0" b="0"/>
              <a:pathLst>
                <a:path w="363382" h="10878">
                  <a:moveTo>
                    <a:pt x="0" y="0"/>
                  </a:moveTo>
                  <a:lnTo>
                    <a:pt x="29229" y="5846"/>
                  </a:lnTo>
                  <a:lnTo>
                    <a:pt x="42732" y="7568"/>
                  </a:lnTo>
                  <a:lnTo>
                    <a:pt x="56629" y="8716"/>
                  </a:lnTo>
                  <a:lnTo>
                    <a:pt x="70787" y="9481"/>
                  </a:lnTo>
                  <a:lnTo>
                    <a:pt x="99570" y="10331"/>
                  </a:lnTo>
                  <a:lnTo>
                    <a:pt x="157924" y="10877"/>
                  </a:lnTo>
                  <a:lnTo>
                    <a:pt x="172576" y="9698"/>
                  </a:lnTo>
                  <a:lnTo>
                    <a:pt x="187238" y="7689"/>
                  </a:lnTo>
                  <a:lnTo>
                    <a:pt x="201906" y="5126"/>
                  </a:lnTo>
                  <a:lnTo>
                    <a:pt x="216579" y="3417"/>
                  </a:lnTo>
                  <a:lnTo>
                    <a:pt x="231255" y="2278"/>
                  </a:lnTo>
                  <a:lnTo>
                    <a:pt x="245933" y="1519"/>
                  </a:lnTo>
                  <a:lnTo>
                    <a:pt x="275293" y="675"/>
                  </a:lnTo>
                  <a:lnTo>
                    <a:pt x="3633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804472" y="5670953"/>
              <a:ext cx="127610" cy="308325"/>
            </a:xfrm>
            <a:custGeom>
              <a:avLst/>
              <a:gdLst/>
              <a:ahLst/>
              <a:cxnLst/>
              <a:rect l="0" t="0" r="0" b="0"/>
              <a:pathLst>
                <a:path w="127610" h="308325">
                  <a:moveTo>
                    <a:pt x="94574" y="0"/>
                  </a:moveTo>
                  <a:lnTo>
                    <a:pt x="71192" y="0"/>
                  </a:lnTo>
                  <a:lnTo>
                    <a:pt x="60633" y="1224"/>
                  </a:lnTo>
                  <a:lnTo>
                    <a:pt x="49924" y="3263"/>
                  </a:lnTo>
                  <a:lnTo>
                    <a:pt x="39114" y="5846"/>
                  </a:lnTo>
                  <a:lnTo>
                    <a:pt x="29460" y="10015"/>
                  </a:lnTo>
                  <a:lnTo>
                    <a:pt x="20577" y="15241"/>
                  </a:lnTo>
                  <a:lnTo>
                    <a:pt x="12208" y="21173"/>
                  </a:lnTo>
                  <a:lnTo>
                    <a:pt x="6629" y="31245"/>
                  </a:lnTo>
                  <a:lnTo>
                    <a:pt x="2909" y="44076"/>
                  </a:lnTo>
                  <a:lnTo>
                    <a:pt x="430" y="58749"/>
                  </a:lnTo>
                  <a:lnTo>
                    <a:pt x="0" y="74648"/>
                  </a:lnTo>
                  <a:lnTo>
                    <a:pt x="937" y="91365"/>
                  </a:lnTo>
                  <a:lnTo>
                    <a:pt x="2785" y="108627"/>
                  </a:lnTo>
                  <a:lnTo>
                    <a:pt x="7688" y="121358"/>
                  </a:lnTo>
                  <a:lnTo>
                    <a:pt x="14627" y="131069"/>
                  </a:lnTo>
                  <a:lnTo>
                    <a:pt x="22923" y="138767"/>
                  </a:lnTo>
                  <a:lnTo>
                    <a:pt x="32125" y="141452"/>
                  </a:lnTo>
                  <a:lnTo>
                    <a:pt x="41930" y="140794"/>
                  </a:lnTo>
                  <a:lnTo>
                    <a:pt x="52137" y="137909"/>
                  </a:lnTo>
                  <a:lnTo>
                    <a:pt x="61389" y="132315"/>
                  </a:lnTo>
                  <a:lnTo>
                    <a:pt x="70003" y="124915"/>
                  </a:lnTo>
                  <a:lnTo>
                    <a:pt x="78194" y="116311"/>
                  </a:lnTo>
                  <a:lnTo>
                    <a:pt x="84877" y="106905"/>
                  </a:lnTo>
                  <a:lnTo>
                    <a:pt x="90557" y="96964"/>
                  </a:lnTo>
                  <a:lnTo>
                    <a:pt x="95567" y="86666"/>
                  </a:lnTo>
                  <a:lnTo>
                    <a:pt x="98907" y="74906"/>
                  </a:lnTo>
                  <a:lnTo>
                    <a:pt x="101133" y="62173"/>
                  </a:lnTo>
                  <a:lnTo>
                    <a:pt x="102617" y="48790"/>
                  </a:lnTo>
                  <a:lnTo>
                    <a:pt x="103607" y="44762"/>
                  </a:lnTo>
                  <a:lnTo>
                    <a:pt x="104267" y="46970"/>
                  </a:lnTo>
                  <a:lnTo>
                    <a:pt x="104706" y="53337"/>
                  </a:lnTo>
                  <a:lnTo>
                    <a:pt x="106223" y="61252"/>
                  </a:lnTo>
                  <a:lnTo>
                    <a:pt x="108458" y="70198"/>
                  </a:lnTo>
                  <a:lnTo>
                    <a:pt x="111171" y="79834"/>
                  </a:lnTo>
                  <a:lnTo>
                    <a:pt x="112980" y="91151"/>
                  </a:lnTo>
                  <a:lnTo>
                    <a:pt x="114186" y="103591"/>
                  </a:lnTo>
                  <a:lnTo>
                    <a:pt x="114989" y="116777"/>
                  </a:lnTo>
                  <a:lnTo>
                    <a:pt x="115883" y="147742"/>
                  </a:lnTo>
                  <a:lnTo>
                    <a:pt x="116121" y="164564"/>
                  </a:lnTo>
                  <a:lnTo>
                    <a:pt x="117503" y="180673"/>
                  </a:lnTo>
                  <a:lnTo>
                    <a:pt x="119648" y="196306"/>
                  </a:lnTo>
                  <a:lnTo>
                    <a:pt x="122302" y="211622"/>
                  </a:lnTo>
                  <a:lnTo>
                    <a:pt x="124071" y="226727"/>
                  </a:lnTo>
                  <a:lnTo>
                    <a:pt x="125250" y="241691"/>
                  </a:lnTo>
                  <a:lnTo>
                    <a:pt x="127609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4152312" y="5439710"/>
              <a:ext cx="154163" cy="198210"/>
            </a:xfrm>
            <a:custGeom>
              <a:avLst/>
              <a:gdLst/>
              <a:ahLst/>
              <a:cxnLst/>
              <a:rect l="0" t="0" r="0" b="0"/>
              <a:pathLst>
                <a:path w="154163" h="198210">
                  <a:moveTo>
                    <a:pt x="0" y="0"/>
                  </a:moveTo>
                  <a:lnTo>
                    <a:pt x="51769" y="77655"/>
                  </a:lnTo>
                  <a:lnTo>
                    <a:pt x="58983" y="87251"/>
                  </a:lnTo>
                  <a:lnTo>
                    <a:pt x="66239" y="96097"/>
                  </a:lnTo>
                  <a:lnTo>
                    <a:pt x="73524" y="104440"/>
                  </a:lnTo>
                  <a:lnTo>
                    <a:pt x="80827" y="113673"/>
                  </a:lnTo>
                  <a:lnTo>
                    <a:pt x="88143" y="123499"/>
                  </a:lnTo>
                  <a:lnTo>
                    <a:pt x="95467" y="133720"/>
                  </a:lnTo>
                  <a:lnTo>
                    <a:pt x="102797" y="142981"/>
                  </a:lnTo>
                  <a:lnTo>
                    <a:pt x="110131" y="151602"/>
                  </a:lnTo>
                  <a:lnTo>
                    <a:pt x="117467" y="159797"/>
                  </a:lnTo>
                  <a:lnTo>
                    <a:pt x="132144" y="175427"/>
                  </a:lnTo>
                  <a:lnTo>
                    <a:pt x="154162" y="198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152312" y="5428699"/>
              <a:ext cx="132140" cy="275290"/>
            </a:xfrm>
            <a:custGeom>
              <a:avLst/>
              <a:gdLst/>
              <a:ahLst/>
              <a:cxnLst/>
              <a:rect l="0" t="0" r="0" b="0"/>
              <a:pathLst>
                <a:path w="132140" h="275290">
                  <a:moveTo>
                    <a:pt x="132139" y="0"/>
                  </a:moveTo>
                  <a:lnTo>
                    <a:pt x="120448" y="11691"/>
                  </a:lnTo>
                  <a:lnTo>
                    <a:pt x="115780" y="20029"/>
                  </a:lnTo>
                  <a:lnTo>
                    <a:pt x="111445" y="30482"/>
                  </a:lnTo>
                  <a:lnTo>
                    <a:pt x="107332" y="42344"/>
                  </a:lnTo>
                  <a:lnTo>
                    <a:pt x="103366" y="55147"/>
                  </a:lnTo>
                  <a:lnTo>
                    <a:pt x="95696" y="82422"/>
                  </a:lnTo>
                  <a:lnTo>
                    <a:pt x="90715" y="96547"/>
                  </a:lnTo>
                  <a:lnTo>
                    <a:pt x="84947" y="110858"/>
                  </a:lnTo>
                  <a:lnTo>
                    <a:pt x="78654" y="125293"/>
                  </a:lnTo>
                  <a:lnTo>
                    <a:pt x="65137" y="154382"/>
                  </a:lnTo>
                  <a:lnTo>
                    <a:pt x="58107" y="168991"/>
                  </a:lnTo>
                  <a:lnTo>
                    <a:pt x="50973" y="182400"/>
                  </a:lnTo>
                  <a:lnTo>
                    <a:pt x="43771" y="195011"/>
                  </a:lnTo>
                  <a:lnTo>
                    <a:pt x="36521" y="207088"/>
                  </a:lnTo>
                  <a:lnTo>
                    <a:pt x="21942" y="230295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7081387" y="4294508"/>
            <a:ext cx="1244308" cy="847891"/>
            <a:chOff x="7081387" y="4294508"/>
            <a:chExt cx="1244308" cy="847891"/>
          </a:xfrm>
        </p:grpSpPr>
        <p:sp>
          <p:nvSpPr>
            <p:cNvPr id="168" name="Freeform 167"/>
            <p:cNvSpPr/>
            <p:nvPr/>
          </p:nvSpPr>
          <p:spPr>
            <a:xfrm>
              <a:off x="7215551" y="4294508"/>
              <a:ext cx="155382" cy="319957"/>
            </a:xfrm>
            <a:custGeom>
              <a:avLst/>
              <a:gdLst/>
              <a:ahLst/>
              <a:cxnLst/>
              <a:rect l="0" t="0" r="0" b="0"/>
              <a:pathLst>
                <a:path w="155382" h="319957">
                  <a:moveTo>
                    <a:pt x="31010" y="0"/>
                  </a:moveTo>
                  <a:lnTo>
                    <a:pt x="25165" y="29229"/>
                  </a:lnTo>
                  <a:lnTo>
                    <a:pt x="23442" y="42733"/>
                  </a:lnTo>
                  <a:lnTo>
                    <a:pt x="22294" y="56629"/>
                  </a:lnTo>
                  <a:lnTo>
                    <a:pt x="21529" y="70787"/>
                  </a:lnTo>
                  <a:lnTo>
                    <a:pt x="19795" y="83897"/>
                  </a:lnTo>
                  <a:lnTo>
                    <a:pt x="17416" y="96307"/>
                  </a:lnTo>
                  <a:lnTo>
                    <a:pt x="14606" y="108251"/>
                  </a:lnTo>
                  <a:lnTo>
                    <a:pt x="11510" y="123555"/>
                  </a:lnTo>
                  <a:lnTo>
                    <a:pt x="4806" y="160135"/>
                  </a:lnTo>
                  <a:lnTo>
                    <a:pt x="2530" y="177720"/>
                  </a:lnTo>
                  <a:lnTo>
                    <a:pt x="1011" y="194338"/>
                  </a:lnTo>
                  <a:lnTo>
                    <a:pt x="0" y="210310"/>
                  </a:lnTo>
                  <a:lnTo>
                    <a:pt x="548" y="225852"/>
                  </a:lnTo>
                  <a:lnTo>
                    <a:pt x="2138" y="241108"/>
                  </a:lnTo>
                  <a:lnTo>
                    <a:pt x="4421" y="256172"/>
                  </a:lnTo>
                  <a:lnTo>
                    <a:pt x="8390" y="268662"/>
                  </a:lnTo>
                  <a:lnTo>
                    <a:pt x="13482" y="279436"/>
                  </a:lnTo>
                  <a:lnTo>
                    <a:pt x="19325" y="289065"/>
                  </a:lnTo>
                  <a:lnTo>
                    <a:pt x="26890" y="297932"/>
                  </a:lnTo>
                  <a:lnTo>
                    <a:pt x="35604" y="306290"/>
                  </a:lnTo>
                  <a:lnTo>
                    <a:pt x="45084" y="314309"/>
                  </a:lnTo>
                  <a:lnTo>
                    <a:pt x="55074" y="318432"/>
                  </a:lnTo>
                  <a:lnTo>
                    <a:pt x="65406" y="319956"/>
                  </a:lnTo>
                  <a:lnTo>
                    <a:pt x="75964" y="319749"/>
                  </a:lnTo>
                  <a:lnTo>
                    <a:pt x="86673" y="318388"/>
                  </a:lnTo>
                  <a:lnTo>
                    <a:pt x="97483" y="316257"/>
                  </a:lnTo>
                  <a:lnTo>
                    <a:pt x="108360" y="313613"/>
                  </a:lnTo>
                  <a:lnTo>
                    <a:pt x="118058" y="309403"/>
                  </a:lnTo>
                  <a:lnTo>
                    <a:pt x="126971" y="304149"/>
                  </a:lnTo>
                  <a:lnTo>
                    <a:pt x="135359" y="298200"/>
                  </a:lnTo>
                  <a:lnTo>
                    <a:pt x="142175" y="289339"/>
                  </a:lnTo>
                  <a:lnTo>
                    <a:pt x="147942" y="278538"/>
                  </a:lnTo>
                  <a:lnTo>
                    <a:pt x="153011" y="266444"/>
                  </a:lnTo>
                  <a:lnTo>
                    <a:pt x="155167" y="253487"/>
                  </a:lnTo>
                  <a:lnTo>
                    <a:pt x="155381" y="239954"/>
                  </a:lnTo>
                  <a:lnTo>
                    <a:pt x="154299" y="226039"/>
                  </a:lnTo>
                  <a:lnTo>
                    <a:pt x="151131" y="214315"/>
                  </a:lnTo>
                  <a:lnTo>
                    <a:pt x="146573" y="204053"/>
                  </a:lnTo>
                  <a:lnTo>
                    <a:pt x="141086" y="194763"/>
                  </a:lnTo>
                  <a:lnTo>
                    <a:pt x="133759" y="191018"/>
                  </a:lnTo>
                  <a:lnTo>
                    <a:pt x="125203" y="190968"/>
                  </a:lnTo>
                  <a:lnTo>
                    <a:pt x="115828" y="193381"/>
                  </a:lnTo>
                  <a:lnTo>
                    <a:pt x="107132" y="197437"/>
                  </a:lnTo>
                  <a:lnTo>
                    <a:pt x="98887" y="202588"/>
                  </a:lnTo>
                  <a:lnTo>
                    <a:pt x="90944" y="208469"/>
                  </a:lnTo>
                  <a:lnTo>
                    <a:pt x="84424" y="216060"/>
                  </a:lnTo>
                  <a:lnTo>
                    <a:pt x="78854" y="224792"/>
                  </a:lnTo>
                  <a:lnTo>
                    <a:pt x="73918" y="234283"/>
                  </a:lnTo>
                  <a:lnTo>
                    <a:pt x="68180" y="243058"/>
                  </a:lnTo>
                  <a:lnTo>
                    <a:pt x="61907" y="251355"/>
                  </a:lnTo>
                  <a:lnTo>
                    <a:pt x="42022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081387" y="4725943"/>
              <a:ext cx="407429" cy="42063"/>
            </a:xfrm>
            <a:custGeom>
              <a:avLst/>
              <a:gdLst/>
              <a:ahLst/>
              <a:cxnLst/>
              <a:rect l="0" t="0" r="0" b="0"/>
              <a:pathLst>
                <a:path w="407429" h="42063">
                  <a:moveTo>
                    <a:pt x="0" y="20039"/>
                  </a:moveTo>
                  <a:lnTo>
                    <a:pt x="23383" y="14194"/>
                  </a:lnTo>
                  <a:lnTo>
                    <a:pt x="51176" y="8061"/>
                  </a:lnTo>
                  <a:lnTo>
                    <a:pt x="67152" y="4713"/>
                  </a:lnTo>
                  <a:lnTo>
                    <a:pt x="85144" y="2480"/>
                  </a:lnTo>
                  <a:lnTo>
                    <a:pt x="104479" y="992"/>
                  </a:lnTo>
                  <a:lnTo>
                    <a:pt x="124711" y="0"/>
                  </a:lnTo>
                  <a:lnTo>
                    <a:pt x="144316" y="563"/>
                  </a:lnTo>
                  <a:lnTo>
                    <a:pt x="163504" y="2161"/>
                  </a:lnTo>
                  <a:lnTo>
                    <a:pt x="182413" y="4450"/>
                  </a:lnTo>
                  <a:lnTo>
                    <a:pt x="201137" y="5975"/>
                  </a:lnTo>
                  <a:lnTo>
                    <a:pt x="219737" y="6993"/>
                  </a:lnTo>
                  <a:lnTo>
                    <a:pt x="238255" y="7671"/>
                  </a:lnTo>
                  <a:lnTo>
                    <a:pt x="255494" y="9347"/>
                  </a:lnTo>
                  <a:lnTo>
                    <a:pt x="271881" y="11687"/>
                  </a:lnTo>
                  <a:lnTo>
                    <a:pt x="287699" y="14471"/>
                  </a:lnTo>
                  <a:lnTo>
                    <a:pt x="303139" y="17551"/>
                  </a:lnTo>
                  <a:lnTo>
                    <a:pt x="333344" y="24235"/>
                  </a:lnTo>
                  <a:lnTo>
                    <a:pt x="347027" y="27731"/>
                  </a:lnTo>
                  <a:lnTo>
                    <a:pt x="359820" y="31284"/>
                  </a:lnTo>
                  <a:lnTo>
                    <a:pt x="407428" y="420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246561" y="4779017"/>
              <a:ext cx="33035" cy="231244"/>
            </a:xfrm>
            <a:custGeom>
              <a:avLst/>
              <a:gdLst/>
              <a:ahLst/>
              <a:cxnLst/>
              <a:rect l="0" t="0" r="0" b="0"/>
              <a:pathLst>
                <a:path w="33035" h="231244">
                  <a:moveTo>
                    <a:pt x="0" y="0"/>
                  </a:moveTo>
                  <a:lnTo>
                    <a:pt x="15326" y="45979"/>
                  </a:lnTo>
                  <a:lnTo>
                    <a:pt x="17559" y="57570"/>
                  </a:lnTo>
                  <a:lnTo>
                    <a:pt x="19047" y="70192"/>
                  </a:lnTo>
                  <a:lnTo>
                    <a:pt x="20039" y="83500"/>
                  </a:lnTo>
                  <a:lnTo>
                    <a:pt x="21924" y="97265"/>
                  </a:lnTo>
                  <a:lnTo>
                    <a:pt x="24403" y="111337"/>
                  </a:lnTo>
                  <a:lnTo>
                    <a:pt x="27281" y="125612"/>
                  </a:lnTo>
                  <a:lnTo>
                    <a:pt x="29198" y="140023"/>
                  </a:lnTo>
                  <a:lnTo>
                    <a:pt x="30477" y="154524"/>
                  </a:lnTo>
                  <a:lnTo>
                    <a:pt x="33034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598931" y="4745982"/>
              <a:ext cx="209221" cy="10559"/>
            </a:xfrm>
            <a:custGeom>
              <a:avLst/>
              <a:gdLst/>
              <a:ahLst/>
              <a:cxnLst/>
              <a:rect l="0" t="0" r="0" b="0"/>
              <a:pathLst>
                <a:path w="209221" h="10559">
                  <a:moveTo>
                    <a:pt x="0" y="0"/>
                  </a:moveTo>
                  <a:lnTo>
                    <a:pt x="23382" y="5846"/>
                  </a:lnTo>
                  <a:lnTo>
                    <a:pt x="36388" y="7568"/>
                  </a:lnTo>
                  <a:lnTo>
                    <a:pt x="51176" y="8716"/>
                  </a:lnTo>
                  <a:lnTo>
                    <a:pt x="67152" y="9481"/>
                  </a:lnTo>
                  <a:lnTo>
                    <a:pt x="97954" y="10331"/>
                  </a:lnTo>
                  <a:lnTo>
                    <a:pt x="113019" y="10558"/>
                  </a:lnTo>
                  <a:lnTo>
                    <a:pt x="126733" y="9486"/>
                  </a:lnTo>
                  <a:lnTo>
                    <a:pt x="139547" y="7548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653989" y="4591820"/>
              <a:ext cx="1" cy="22024"/>
            </a:xfrm>
            <a:custGeom>
              <a:avLst/>
              <a:gdLst/>
              <a:ahLst/>
              <a:cxnLst/>
              <a:rect l="0" t="0" r="0" b="0"/>
              <a:pathLst>
                <a:path w="1" h="22024">
                  <a:moveTo>
                    <a:pt x="0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720058" y="4889132"/>
              <a:ext cx="11012" cy="33036"/>
            </a:xfrm>
            <a:custGeom>
              <a:avLst/>
              <a:gdLst/>
              <a:ahLst/>
              <a:cxnLst/>
              <a:rect l="0" t="0" r="0" b="0"/>
              <a:pathLst>
                <a:path w="11012" h="33036">
                  <a:moveTo>
                    <a:pt x="11011" y="0"/>
                  </a:moveTo>
                  <a:lnTo>
                    <a:pt x="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083439" y="4318062"/>
              <a:ext cx="144072" cy="237194"/>
            </a:xfrm>
            <a:custGeom>
              <a:avLst/>
              <a:gdLst/>
              <a:ahLst/>
              <a:cxnLst/>
              <a:rect l="0" t="0" r="0" b="0"/>
              <a:pathLst>
                <a:path w="144072" h="237194">
                  <a:moveTo>
                    <a:pt x="44047" y="9481"/>
                  </a:moveTo>
                  <a:lnTo>
                    <a:pt x="61583" y="3635"/>
                  </a:lnTo>
                  <a:lnTo>
                    <a:pt x="71643" y="1913"/>
                  </a:lnTo>
                  <a:lnTo>
                    <a:pt x="83244" y="765"/>
                  </a:lnTo>
                  <a:lnTo>
                    <a:pt x="95872" y="0"/>
                  </a:lnTo>
                  <a:lnTo>
                    <a:pt x="105514" y="3160"/>
                  </a:lnTo>
                  <a:lnTo>
                    <a:pt x="113166" y="8938"/>
                  </a:lnTo>
                  <a:lnTo>
                    <a:pt x="119490" y="16460"/>
                  </a:lnTo>
                  <a:lnTo>
                    <a:pt x="121260" y="23922"/>
                  </a:lnTo>
                  <a:lnTo>
                    <a:pt x="119992" y="31343"/>
                  </a:lnTo>
                  <a:lnTo>
                    <a:pt x="116700" y="38738"/>
                  </a:lnTo>
                  <a:lnTo>
                    <a:pt x="112059" y="47338"/>
                  </a:lnTo>
                  <a:lnTo>
                    <a:pt x="106517" y="56742"/>
                  </a:lnTo>
                  <a:lnTo>
                    <a:pt x="100376" y="66682"/>
                  </a:lnTo>
                  <a:lnTo>
                    <a:pt x="93834" y="75756"/>
                  </a:lnTo>
                  <a:lnTo>
                    <a:pt x="87027" y="84252"/>
                  </a:lnTo>
                  <a:lnTo>
                    <a:pt x="80041" y="92363"/>
                  </a:lnTo>
                  <a:lnTo>
                    <a:pt x="72937" y="100217"/>
                  </a:lnTo>
                  <a:lnTo>
                    <a:pt x="56141" y="118069"/>
                  </a:lnTo>
                  <a:lnTo>
                    <a:pt x="60026" y="114431"/>
                  </a:lnTo>
                  <a:lnTo>
                    <a:pt x="66935" y="112483"/>
                  </a:lnTo>
                  <a:lnTo>
                    <a:pt x="76435" y="111183"/>
                  </a:lnTo>
                  <a:lnTo>
                    <a:pt x="87662" y="110317"/>
                  </a:lnTo>
                  <a:lnTo>
                    <a:pt x="97594" y="112187"/>
                  </a:lnTo>
                  <a:lnTo>
                    <a:pt x="106662" y="115880"/>
                  </a:lnTo>
                  <a:lnTo>
                    <a:pt x="115155" y="120790"/>
                  </a:lnTo>
                  <a:lnTo>
                    <a:pt x="123263" y="126510"/>
                  </a:lnTo>
                  <a:lnTo>
                    <a:pt x="131116" y="132770"/>
                  </a:lnTo>
                  <a:lnTo>
                    <a:pt x="138798" y="139390"/>
                  </a:lnTo>
                  <a:lnTo>
                    <a:pt x="142696" y="148698"/>
                  </a:lnTo>
                  <a:lnTo>
                    <a:pt x="144071" y="159797"/>
                  </a:lnTo>
                  <a:lnTo>
                    <a:pt x="143764" y="172091"/>
                  </a:lnTo>
                  <a:lnTo>
                    <a:pt x="141113" y="183957"/>
                  </a:lnTo>
                  <a:lnTo>
                    <a:pt x="136898" y="195538"/>
                  </a:lnTo>
                  <a:lnTo>
                    <a:pt x="131641" y="206930"/>
                  </a:lnTo>
                  <a:lnTo>
                    <a:pt x="124466" y="215747"/>
                  </a:lnTo>
                  <a:lnTo>
                    <a:pt x="116013" y="222849"/>
                  </a:lnTo>
                  <a:lnTo>
                    <a:pt x="106706" y="228807"/>
                  </a:lnTo>
                  <a:lnTo>
                    <a:pt x="95608" y="232779"/>
                  </a:lnTo>
                  <a:lnTo>
                    <a:pt x="83315" y="235427"/>
                  </a:lnTo>
                  <a:lnTo>
                    <a:pt x="70225" y="237193"/>
                  </a:lnTo>
                  <a:lnTo>
                    <a:pt x="57829" y="237146"/>
                  </a:lnTo>
                  <a:lnTo>
                    <a:pt x="45894" y="235892"/>
                  </a:lnTo>
                  <a:lnTo>
                    <a:pt x="0" y="229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028382" y="4692455"/>
              <a:ext cx="297313" cy="31505"/>
            </a:xfrm>
            <a:custGeom>
              <a:avLst/>
              <a:gdLst/>
              <a:ahLst/>
              <a:cxnLst/>
              <a:rect l="0" t="0" r="0" b="0"/>
              <a:pathLst>
                <a:path w="297313" h="31505">
                  <a:moveTo>
                    <a:pt x="0" y="9481"/>
                  </a:moveTo>
                  <a:lnTo>
                    <a:pt x="23382" y="3635"/>
                  </a:lnTo>
                  <a:lnTo>
                    <a:pt x="36387" y="1913"/>
                  </a:lnTo>
                  <a:lnTo>
                    <a:pt x="51175" y="765"/>
                  </a:lnTo>
                  <a:lnTo>
                    <a:pt x="67151" y="0"/>
                  </a:lnTo>
                  <a:lnTo>
                    <a:pt x="82696" y="713"/>
                  </a:lnTo>
                  <a:lnTo>
                    <a:pt x="97953" y="2413"/>
                  </a:lnTo>
                  <a:lnTo>
                    <a:pt x="113019" y="4769"/>
                  </a:lnTo>
                  <a:lnTo>
                    <a:pt x="127957" y="6339"/>
                  </a:lnTo>
                  <a:lnTo>
                    <a:pt x="142809" y="7387"/>
                  </a:lnTo>
                  <a:lnTo>
                    <a:pt x="157605" y="8085"/>
                  </a:lnTo>
                  <a:lnTo>
                    <a:pt x="172363" y="9774"/>
                  </a:lnTo>
                  <a:lnTo>
                    <a:pt x="187095" y="12123"/>
                  </a:lnTo>
                  <a:lnTo>
                    <a:pt x="201811" y="14913"/>
                  </a:lnTo>
                  <a:lnTo>
                    <a:pt x="231213" y="21275"/>
                  </a:lnTo>
                  <a:lnTo>
                    <a:pt x="297312" y="315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069020" y="4779017"/>
              <a:ext cx="146560" cy="143151"/>
            </a:xfrm>
            <a:custGeom>
              <a:avLst/>
              <a:gdLst/>
              <a:ahLst/>
              <a:cxnLst/>
              <a:rect l="0" t="0" r="0" b="0"/>
              <a:pathLst>
                <a:path w="146560" h="143151">
                  <a:moveTo>
                    <a:pt x="36443" y="0"/>
                  </a:moveTo>
                  <a:lnTo>
                    <a:pt x="24751" y="17537"/>
                  </a:lnTo>
                  <a:lnTo>
                    <a:pt x="20083" y="26373"/>
                  </a:lnTo>
                  <a:lnTo>
                    <a:pt x="15748" y="35935"/>
                  </a:lnTo>
                  <a:lnTo>
                    <a:pt x="11634" y="45979"/>
                  </a:lnTo>
                  <a:lnTo>
                    <a:pt x="7669" y="56347"/>
                  </a:lnTo>
                  <a:lnTo>
                    <a:pt x="0" y="77654"/>
                  </a:lnTo>
                  <a:lnTo>
                    <a:pt x="2360" y="87251"/>
                  </a:lnTo>
                  <a:lnTo>
                    <a:pt x="8827" y="96096"/>
                  </a:lnTo>
                  <a:lnTo>
                    <a:pt x="18032" y="104439"/>
                  </a:lnTo>
                  <a:lnTo>
                    <a:pt x="29063" y="111225"/>
                  </a:lnTo>
                  <a:lnTo>
                    <a:pt x="41311" y="116973"/>
                  </a:lnTo>
                  <a:lnTo>
                    <a:pt x="54370" y="122028"/>
                  </a:lnTo>
                  <a:lnTo>
                    <a:pt x="67970" y="126622"/>
                  </a:lnTo>
                  <a:lnTo>
                    <a:pt x="81932" y="130908"/>
                  </a:lnTo>
                  <a:lnTo>
                    <a:pt x="146559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193595" y="4812052"/>
              <a:ext cx="10973" cy="330347"/>
            </a:xfrm>
            <a:custGeom>
              <a:avLst/>
              <a:gdLst/>
              <a:ahLst/>
              <a:cxnLst/>
              <a:rect l="0" t="0" r="0" b="0"/>
              <a:pathLst>
                <a:path w="10973" h="330347">
                  <a:moveTo>
                    <a:pt x="10972" y="0"/>
                  </a:moveTo>
                  <a:lnTo>
                    <a:pt x="5127" y="29228"/>
                  </a:lnTo>
                  <a:lnTo>
                    <a:pt x="3404" y="46402"/>
                  </a:lnTo>
                  <a:lnTo>
                    <a:pt x="2256" y="66417"/>
                  </a:lnTo>
                  <a:lnTo>
                    <a:pt x="981" y="110270"/>
                  </a:lnTo>
                  <a:lnTo>
                    <a:pt x="21" y="249045"/>
                  </a:lnTo>
                  <a:lnTo>
                    <a:pt x="0" y="265134"/>
                  </a:lnTo>
                  <a:lnTo>
                    <a:pt x="1210" y="279530"/>
                  </a:lnTo>
                  <a:lnTo>
                    <a:pt x="3241" y="292798"/>
                  </a:lnTo>
                  <a:lnTo>
                    <a:pt x="10972" y="330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7081387" y="5263526"/>
            <a:ext cx="1068123" cy="726764"/>
            <a:chOff x="7081387" y="5263526"/>
            <a:chExt cx="1068123" cy="726764"/>
          </a:xfrm>
        </p:grpSpPr>
        <p:sp>
          <p:nvSpPr>
            <p:cNvPr id="179" name="Freeform 178"/>
            <p:cNvSpPr/>
            <p:nvPr/>
          </p:nvSpPr>
          <p:spPr>
            <a:xfrm>
              <a:off x="7180491" y="5263526"/>
              <a:ext cx="99075" cy="253266"/>
            </a:xfrm>
            <a:custGeom>
              <a:avLst/>
              <a:gdLst/>
              <a:ahLst/>
              <a:cxnLst/>
              <a:rect l="0" t="0" r="0" b="0"/>
              <a:pathLst>
                <a:path w="99075" h="253266">
                  <a:moveTo>
                    <a:pt x="0" y="0"/>
                  </a:moveTo>
                  <a:lnTo>
                    <a:pt x="0" y="109384"/>
                  </a:lnTo>
                  <a:lnTo>
                    <a:pt x="1224" y="125533"/>
                  </a:lnTo>
                  <a:lnTo>
                    <a:pt x="3263" y="141194"/>
                  </a:lnTo>
                  <a:lnTo>
                    <a:pt x="5846" y="156528"/>
                  </a:lnTo>
                  <a:lnTo>
                    <a:pt x="8791" y="171644"/>
                  </a:lnTo>
                  <a:lnTo>
                    <a:pt x="15327" y="201492"/>
                  </a:lnTo>
                  <a:lnTo>
                    <a:pt x="20006" y="213856"/>
                  </a:lnTo>
                  <a:lnTo>
                    <a:pt x="25573" y="224545"/>
                  </a:lnTo>
                  <a:lnTo>
                    <a:pt x="31731" y="234119"/>
                  </a:lnTo>
                  <a:lnTo>
                    <a:pt x="40730" y="240501"/>
                  </a:lnTo>
                  <a:lnTo>
                    <a:pt x="51624" y="244756"/>
                  </a:lnTo>
                  <a:lnTo>
                    <a:pt x="63780" y="247592"/>
                  </a:lnTo>
                  <a:lnTo>
                    <a:pt x="74332" y="247036"/>
                  </a:lnTo>
                  <a:lnTo>
                    <a:pt x="83812" y="244219"/>
                  </a:lnTo>
                  <a:lnTo>
                    <a:pt x="92581" y="239893"/>
                  </a:lnTo>
                  <a:lnTo>
                    <a:pt x="97202" y="233339"/>
                  </a:lnTo>
                  <a:lnTo>
                    <a:pt x="99060" y="225299"/>
                  </a:lnTo>
                  <a:lnTo>
                    <a:pt x="99074" y="216269"/>
                  </a:lnTo>
                  <a:lnTo>
                    <a:pt x="96637" y="207801"/>
                  </a:lnTo>
                  <a:lnTo>
                    <a:pt x="92566" y="199709"/>
                  </a:lnTo>
                  <a:lnTo>
                    <a:pt x="87404" y="191868"/>
                  </a:lnTo>
                  <a:lnTo>
                    <a:pt x="79069" y="187864"/>
                  </a:lnTo>
                  <a:lnTo>
                    <a:pt x="68620" y="186418"/>
                  </a:lnTo>
                  <a:lnTo>
                    <a:pt x="56758" y="186677"/>
                  </a:lnTo>
                  <a:lnTo>
                    <a:pt x="46404" y="190520"/>
                  </a:lnTo>
                  <a:lnTo>
                    <a:pt x="37053" y="196753"/>
                  </a:lnTo>
                  <a:lnTo>
                    <a:pt x="28373" y="204579"/>
                  </a:lnTo>
                  <a:lnTo>
                    <a:pt x="21363" y="213467"/>
                  </a:lnTo>
                  <a:lnTo>
                    <a:pt x="15465" y="223063"/>
                  </a:lnTo>
                  <a:lnTo>
                    <a:pt x="0" y="25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081387" y="5681965"/>
              <a:ext cx="330349" cy="33036"/>
            </a:xfrm>
            <a:custGeom>
              <a:avLst/>
              <a:gdLst/>
              <a:ahLst/>
              <a:cxnLst/>
              <a:rect l="0" t="0" r="0" b="0"/>
              <a:pathLst>
                <a:path w="330349" h="33036">
                  <a:moveTo>
                    <a:pt x="0" y="33035"/>
                  </a:moveTo>
                  <a:lnTo>
                    <a:pt x="17537" y="27189"/>
                  </a:lnTo>
                  <a:lnTo>
                    <a:pt x="27598" y="24244"/>
                  </a:lnTo>
                  <a:lnTo>
                    <a:pt x="63915" y="14252"/>
                  </a:lnTo>
                  <a:lnTo>
                    <a:pt x="87135" y="7150"/>
                  </a:lnTo>
                  <a:lnTo>
                    <a:pt x="99690" y="4767"/>
                  </a:lnTo>
                  <a:lnTo>
                    <a:pt x="112954" y="3178"/>
                  </a:lnTo>
                  <a:lnTo>
                    <a:pt x="126690" y="2119"/>
                  </a:lnTo>
                  <a:lnTo>
                    <a:pt x="140741" y="1412"/>
                  </a:lnTo>
                  <a:lnTo>
                    <a:pt x="169405" y="628"/>
                  </a:lnTo>
                  <a:lnTo>
                    <a:pt x="3303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218194" y="5792080"/>
              <a:ext cx="6345" cy="198210"/>
            </a:xfrm>
            <a:custGeom>
              <a:avLst/>
              <a:gdLst/>
              <a:ahLst/>
              <a:cxnLst/>
              <a:rect l="0" t="0" r="0" b="0"/>
              <a:pathLst>
                <a:path w="6345" h="198210">
                  <a:moveTo>
                    <a:pt x="6344" y="0"/>
                  </a:moveTo>
                  <a:lnTo>
                    <a:pt x="498" y="17538"/>
                  </a:lnTo>
                  <a:lnTo>
                    <a:pt x="0" y="27598"/>
                  </a:lnTo>
                  <a:lnTo>
                    <a:pt x="890" y="39198"/>
                  </a:lnTo>
                  <a:lnTo>
                    <a:pt x="2708" y="51826"/>
                  </a:lnTo>
                  <a:lnTo>
                    <a:pt x="3920" y="66362"/>
                  </a:lnTo>
                  <a:lnTo>
                    <a:pt x="4728" y="82170"/>
                  </a:lnTo>
                  <a:lnTo>
                    <a:pt x="5626" y="114825"/>
                  </a:lnTo>
                  <a:lnTo>
                    <a:pt x="6344" y="198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615314" y="5626907"/>
              <a:ext cx="58803" cy="77555"/>
            </a:xfrm>
            <a:custGeom>
              <a:avLst/>
              <a:gdLst/>
              <a:ahLst/>
              <a:cxnLst/>
              <a:rect l="0" t="0" r="0" b="0"/>
              <a:pathLst>
                <a:path w="58803" h="77555">
                  <a:moveTo>
                    <a:pt x="16651" y="0"/>
                  </a:moveTo>
                  <a:lnTo>
                    <a:pt x="10806" y="23382"/>
                  </a:lnTo>
                  <a:lnTo>
                    <a:pt x="10308" y="33941"/>
                  </a:lnTo>
                  <a:lnTo>
                    <a:pt x="11199" y="44651"/>
                  </a:lnTo>
                  <a:lnTo>
                    <a:pt x="13017" y="55461"/>
                  </a:lnTo>
                  <a:lnTo>
                    <a:pt x="17899" y="63891"/>
                  </a:lnTo>
                  <a:lnTo>
                    <a:pt x="24824" y="70735"/>
                  </a:lnTo>
                  <a:lnTo>
                    <a:pt x="33112" y="76521"/>
                  </a:lnTo>
                  <a:lnTo>
                    <a:pt x="38637" y="75484"/>
                  </a:lnTo>
                  <a:lnTo>
                    <a:pt x="42320" y="69899"/>
                  </a:lnTo>
                  <a:lnTo>
                    <a:pt x="44775" y="61281"/>
                  </a:lnTo>
                  <a:lnTo>
                    <a:pt x="43965" y="51866"/>
                  </a:lnTo>
                  <a:lnTo>
                    <a:pt x="40978" y="41918"/>
                  </a:lnTo>
                  <a:lnTo>
                    <a:pt x="36540" y="31616"/>
                  </a:lnTo>
                  <a:lnTo>
                    <a:pt x="29910" y="25971"/>
                  </a:lnTo>
                  <a:lnTo>
                    <a:pt x="21820" y="23432"/>
                  </a:lnTo>
                  <a:lnTo>
                    <a:pt x="12756" y="22962"/>
                  </a:lnTo>
                  <a:lnTo>
                    <a:pt x="6713" y="27543"/>
                  </a:lnTo>
                  <a:lnTo>
                    <a:pt x="2686" y="35491"/>
                  </a:lnTo>
                  <a:lnTo>
                    <a:pt x="0" y="45684"/>
                  </a:lnTo>
                  <a:lnTo>
                    <a:pt x="656" y="54926"/>
                  </a:lnTo>
                  <a:lnTo>
                    <a:pt x="3541" y="63534"/>
                  </a:lnTo>
                  <a:lnTo>
                    <a:pt x="7911" y="71721"/>
                  </a:lnTo>
                  <a:lnTo>
                    <a:pt x="14495" y="75954"/>
                  </a:lnTo>
                  <a:lnTo>
                    <a:pt x="22555" y="77554"/>
                  </a:lnTo>
                  <a:lnTo>
                    <a:pt x="31599" y="77396"/>
                  </a:lnTo>
                  <a:lnTo>
                    <a:pt x="40076" y="74844"/>
                  </a:lnTo>
                  <a:lnTo>
                    <a:pt x="48173" y="70696"/>
                  </a:lnTo>
                  <a:lnTo>
                    <a:pt x="56018" y="65483"/>
                  </a:lnTo>
                  <a:lnTo>
                    <a:pt x="58802" y="58338"/>
                  </a:lnTo>
                  <a:lnTo>
                    <a:pt x="58211" y="49903"/>
                  </a:lnTo>
                  <a:lnTo>
                    <a:pt x="55369" y="40610"/>
                  </a:lnTo>
                  <a:lnTo>
                    <a:pt x="49804" y="35638"/>
                  </a:lnTo>
                  <a:lnTo>
                    <a:pt x="42424" y="33547"/>
                  </a:lnTo>
                  <a:lnTo>
                    <a:pt x="33833" y="33376"/>
                  </a:lnTo>
                  <a:lnTo>
                    <a:pt x="29330" y="36933"/>
                  </a:lnTo>
                  <a:lnTo>
                    <a:pt x="27551" y="42974"/>
                  </a:lnTo>
                  <a:lnTo>
                    <a:pt x="38675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925416" y="5329595"/>
              <a:ext cx="124990" cy="99105"/>
            </a:xfrm>
            <a:custGeom>
              <a:avLst/>
              <a:gdLst/>
              <a:ahLst/>
              <a:cxnLst/>
              <a:rect l="0" t="0" r="0" b="0"/>
              <a:pathLst>
                <a:path w="124990" h="99105">
                  <a:moveTo>
                    <a:pt x="25885" y="0"/>
                  </a:moveTo>
                  <a:lnTo>
                    <a:pt x="0" y="77654"/>
                  </a:lnTo>
                  <a:lnTo>
                    <a:pt x="1287" y="83580"/>
                  </a:lnTo>
                  <a:lnTo>
                    <a:pt x="5816" y="86308"/>
                  </a:lnTo>
                  <a:lnTo>
                    <a:pt x="12505" y="86903"/>
                  </a:lnTo>
                  <a:lnTo>
                    <a:pt x="20636" y="88523"/>
                  </a:lnTo>
                  <a:lnTo>
                    <a:pt x="29727" y="90826"/>
                  </a:lnTo>
                  <a:lnTo>
                    <a:pt x="39458" y="93585"/>
                  </a:lnTo>
                  <a:lnTo>
                    <a:pt x="50839" y="95425"/>
                  </a:lnTo>
                  <a:lnTo>
                    <a:pt x="63321" y="96652"/>
                  </a:lnTo>
                  <a:lnTo>
                    <a:pt x="124989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028382" y="5285549"/>
              <a:ext cx="22024" cy="286301"/>
            </a:xfrm>
            <a:custGeom>
              <a:avLst/>
              <a:gdLst/>
              <a:ahLst/>
              <a:cxnLst/>
              <a:rect l="0" t="0" r="0" b="0"/>
              <a:pathLst>
                <a:path w="22024" h="286301">
                  <a:moveTo>
                    <a:pt x="22023" y="0"/>
                  </a:moveTo>
                  <a:lnTo>
                    <a:pt x="16178" y="17537"/>
                  </a:lnTo>
                  <a:lnTo>
                    <a:pt x="14455" y="30044"/>
                  </a:lnTo>
                  <a:lnTo>
                    <a:pt x="13306" y="45723"/>
                  </a:lnTo>
                  <a:lnTo>
                    <a:pt x="12541" y="63517"/>
                  </a:lnTo>
                  <a:lnTo>
                    <a:pt x="11691" y="102863"/>
                  </a:lnTo>
                  <a:lnTo>
                    <a:pt x="11465" y="123633"/>
                  </a:lnTo>
                  <a:lnTo>
                    <a:pt x="10090" y="143597"/>
                  </a:lnTo>
                  <a:lnTo>
                    <a:pt x="7949" y="163025"/>
                  </a:lnTo>
                  <a:lnTo>
                    <a:pt x="5300" y="182094"/>
                  </a:lnTo>
                  <a:lnTo>
                    <a:pt x="3533" y="199700"/>
                  </a:lnTo>
                  <a:lnTo>
                    <a:pt x="2355" y="216332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874220" y="5649384"/>
              <a:ext cx="275290" cy="10559"/>
            </a:xfrm>
            <a:custGeom>
              <a:avLst/>
              <a:gdLst/>
              <a:ahLst/>
              <a:cxnLst/>
              <a:rect l="0" t="0" r="0" b="0"/>
              <a:pathLst>
                <a:path w="275290" h="10559">
                  <a:moveTo>
                    <a:pt x="0" y="10558"/>
                  </a:moveTo>
                  <a:lnTo>
                    <a:pt x="67151" y="10558"/>
                  </a:lnTo>
                  <a:lnTo>
                    <a:pt x="82696" y="9334"/>
                  </a:lnTo>
                  <a:lnTo>
                    <a:pt x="97953" y="7295"/>
                  </a:lnTo>
                  <a:lnTo>
                    <a:pt x="113019" y="4712"/>
                  </a:lnTo>
                  <a:lnTo>
                    <a:pt x="129180" y="2990"/>
                  </a:lnTo>
                  <a:lnTo>
                    <a:pt x="146072" y="1842"/>
                  </a:lnTo>
                  <a:lnTo>
                    <a:pt x="179931" y="567"/>
                  </a:lnTo>
                  <a:lnTo>
                    <a:pt x="211292" y="0"/>
                  </a:lnTo>
                  <a:lnTo>
                    <a:pt x="225284" y="1072"/>
                  </a:lnTo>
                  <a:lnTo>
                    <a:pt x="238281" y="3010"/>
                  </a:lnTo>
                  <a:lnTo>
                    <a:pt x="275289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907255" y="5758185"/>
              <a:ext cx="161030" cy="212541"/>
            </a:xfrm>
            <a:custGeom>
              <a:avLst/>
              <a:gdLst/>
              <a:ahLst/>
              <a:cxnLst/>
              <a:rect l="0" t="0" r="0" b="0"/>
              <a:pathLst>
                <a:path w="161030" h="212541">
                  <a:moveTo>
                    <a:pt x="66069" y="22884"/>
                  </a:moveTo>
                  <a:lnTo>
                    <a:pt x="77760" y="5347"/>
                  </a:lnTo>
                  <a:lnTo>
                    <a:pt x="84874" y="1404"/>
                  </a:lnTo>
                  <a:lnTo>
                    <a:pt x="93289" y="0"/>
                  </a:lnTo>
                  <a:lnTo>
                    <a:pt x="102568" y="287"/>
                  </a:lnTo>
                  <a:lnTo>
                    <a:pt x="109978" y="4149"/>
                  </a:lnTo>
                  <a:lnTo>
                    <a:pt x="116141" y="10394"/>
                  </a:lnTo>
                  <a:lnTo>
                    <a:pt x="121473" y="18228"/>
                  </a:lnTo>
                  <a:lnTo>
                    <a:pt x="123805" y="28345"/>
                  </a:lnTo>
                  <a:lnTo>
                    <a:pt x="124136" y="39983"/>
                  </a:lnTo>
                  <a:lnTo>
                    <a:pt x="123133" y="52636"/>
                  </a:lnTo>
                  <a:lnTo>
                    <a:pt x="120017" y="64742"/>
                  </a:lnTo>
                  <a:lnTo>
                    <a:pt x="115493" y="76483"/>
                  </a:lnTo>
                  <a:lnTo>
                    <a:pt x="110030" y="87981"/>
                  </a:lnTo>
                  <a:lnTo>
                    <a:pt x="103941" y="98093"/>
                  </a:lnTo>
                  <a:lnTo>
                    <a:pt x="97434" y="107281"/>
                  </a:lnTo>
                  <a:lnTo>
                    <a:pt x="90649" y="115854"/>
                  </a:lnTo>
                  <a:lnTo>
                    <a:pt x="87350" y="117898"/>
                  </a:lnTo>
                  <a:lnTo>
                    <a:pt x="86374" y="115591"/>
                  </a:lnTo>
                  <a:lnTo>
                    <a:pt x="86946" y="110383"/>
                  </a:lnTo>
                  <a:lnTo>
                    <a:pt x="90999" y="105686"/>
                  </a:lnTo>
                  <a:lnTo>
                    <a:pt x="97371" y="101332"/>
                  </a:lnTo>
                  <a:lnTo>
                    <a:pt x="105290" y="97206"/>
                  </a:lnTo>
                  <a:lnTo>
                    <a:pt x="113015" y="96902"/>
                  </a:lnTo>
                  <a:lnTo>
                    <a:pt x="120613" y="99147"/>
                  </a:lnTo>
                  <a:lnTo>
                    <a:pt x="128125" y="103090"/>
                  </a:lnTo>
                  <a:lnTo>
                    <a:pt x="135581" y="108166"/>
                  </a:lnTo>
                  <a:lnTo>
                    <a:pt x="142997" y="113996"/>
                  </a:lnTo>
                  <a:lnTo>
                    <a:pt x="150389" y="120330"/>
                  </a:lnTo>
                  <a:lnTo>
                    <a:pt x="155317" y="129448"/>
                  </a:lnTo>
                  <a:lnTo>
                    <a:pt x="158602" y="140420"/>
                  </a:lnTo>
                  <a:lnTo>
                    <a:pt x="160792" y="152628"/>
                  </a:lnTo>
                  <a:lnTo>
                    <a:pt x="161029" y="164438"/>
                  </a:lnTo>
                  <a:lnTo>
                    <a:pt x="159964" y="175982"/>
                  </a:lnTo>
                  <a:lnTo>
                    <a:pt x="158030" y="187348"/>
                  </a:lnTo>
                  <a:lnTo>
                    <a:pt x="153070" y="196149"/>
                  </a:lnTo>
                  <a:lnTo>
                    <a:pt x="146092" y="203240"/>
                  </a:lnTo>
                  <a:lnTo>
                    <a:pt x="137770" y="209191"/>
                  </a:lnTo>
                  <a:lnTo>
                    <a:pt x="127328" y="211934"/>
                  </a:lnTo>
                  <a:lnTo>
                    <a:pt x="115473" y="212540"/>
                  </a:lnTo>
                  <a:lnTo>
                    <a:pt x="102676" y="211720"/>
                  </a:lnTo>
                  <a:lnTo>
                    <a:pt x="90473" y="209950"/>
                  </a:lnTo>
                  <a:lnTo>
                    <a:pt x="78668" y="207546"/>
                  </a:lnTo>
                  <a:lnTo>
                    <a:pt x="67128" y="204721"/>
                  </a:lnTo>
                  <a:lnTo>
                    <a:pt x="55763" y="200390"/>
                  </a:lnTo>
                  <a:lnTo>
                    <a:pt x="44516" y="195055"/>
                  </a:lnTo>
                  <a:lnTo>
                    <a:pt x="0" y="177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6721260" y="5274537"/>
            <a:ext cx="1956805" cy="715753"/>
            <a:chOff x="6721260" y="5274537"/>
            <a:chExt cx="1956805" cy="715753"/>
          </a:xfrm>
        </p:grpSpPr>
        <p:sp>
          <p:nvSpPr>
            <p:cNvPr id="188" name="Freeform 187"/>
            <p:cNvSpPr/>
            <p:nvPr/>
          </p:nvSpPr>
          <p:spPr>
            <a:xfrm>
              <a:off x="7863209" y="5715000"/>
              <a:ext cx="231243" cy="220232"/>
            </a:xfrm>
            <a:custGeom>
              <a:avLst/>
              <a:gdLst/>
              <a:ahLst/>
              <a:cxnLst/>
              <a:rect l="0" t="0" r="0" b="0"/>
              <a:pathLst>
                <a:path w="231243" h="220232">
                  <a:moveTo>
                    <a:pt x="0" y="0"/>
                  </a:moveTo>
                  <a:lnTo>
                    <a:pt x="17537" y="11691"/>
                  </a:lnTo>
                  <a:lnTo>
                    <a:pt x="25149" y="17582"/>
                  </a:lnTo>
                  <a:lnTo>
                    <a:pt x="32671" y="23956"/>
                  </a:lnTo>
                  <a:lnTo>
                    <a:pt x="40134" y="30653"/>
                  </a:lnTo>
                  <a:lnTo>
                    <a:pt x="54950" y="44618"/>
                  </a:lnTo>
                  <a:lnTo>
                    <a:pt x="90245" y="79369"/>
                  </a:lnTo>
                  <a:lnTo>
                    <a:pt x="101762" y="89618"/>
                  </a:lnTo>
                  <a:lnTo>
                    <a:pt x="114335" y="100121"/>
                  </a:lnTo>
                  <a:lnTo>
                    <a:pt x="127611" y="110793"/>
                  </a:lnTo>
                  <a:lnTo>
                    <a:pt x="138907" y="121579"/>
                  </a:lnTo>
                  <a:lnTo>
                    <a:pt x="148887" y="132440"/>
                  </a:lnTo>
                  <a:lnTo>
                    <a:pt x="157985" y="143351"/>
                  </a:lnTo>
                  <a:lnTo>
                    <a:pt x="167722" y="154296"/>
                  </a:lnTo>
                  <a:lnTo>
                    <a:pt x="188329" y="176244"/>
                  </a:lnTo>
                  <a:lnTo>
                    <a:pt x="231242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281647" y="5825115"/>
              <a:ext cx="11013" cy="165175"/>
            </a:xfrm>
            <a:custGeom>
              <a:avLst/>
              <a:gdLst/>
              <a:ahLst/>
              <a:cxnLst/>
              <a:rect l="0" t="0" r="0" b="0"/>
              <a:pathLst>
                <a:path w="11013" h="165175">
                  <a:moveTo>
                    <a:pt x="0" y="0"/>
                  </a:moveTo>
                  <a:lnTo>
                    <a:pt x="0" y="99570"/>
                  </a:lnTo>
                  <a:lnTo>
                    <a:pt x="11012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081387" y="5274537"/>
              <a:ext cx="264279" cy="297313"/>
            </a:xfrm>
            <a:custGeom>
              <a:avLst/>
              <a:gdLst/>
              <a:ahLst/>
              <a:cxnLst/>
              <a:rect l="0" t="0" r="0" b="0"/>
              <a:pathLst>
                <a:path w="264279" h="297313">
                  <a:moveTo>
                    <a:pt x="264278" y="0"/>
                  </a:moveTo>
                  <a:lnTo>
                    <a:pt x="206663" y="57615"/>
                  </a:lnTo>
                  <a:lnTo>
                    <a:pt x="197727" y="67774"/>
                  </a:lnTo>
                  <a:lnTo>
                    <a:pt x="189323" y="78218"/>
                  </a:lnTo>
                  <a:lnTo>
                    <a:pt x="181273" y="88850"/>
                  </a:lnTo>
                  <a:lnTo>
                    <a:pt x="173460" y="98386"/>
                  </a:lnTo>
                  <a:lnTo>
                    <a:pt x="165803" y="107190"/>
                  </a:lnTo>
                  <a:lnTo>
                    <a:pt x="158253" y="115506"/>
                  </a:lnTo>
                  <a:lnTo>
                    <a:pt x="143337" y="131272"/>
                  </a:lnTo>
                  <a:lnTo>
                    <a:pt x="135934" y="138902"/>
                  </a:lnTo>
                  <a:lnTo>
                    <a:pt x="127328" y="150106"/>
                  </a:lnTo>
                  <a:lnTo>
                    <a:pt x="117920" y="163693"/>
                  </a:lnTo>
                  <a:lnTo>
                    <a:pt x="107978" y="178869"/>
                  </a:lnTo>
                  <a:lnTo>
                    <a:pt x="98902" y="191433"/>
                  </a:lnTo>
                  <a:lnTo>
                    <a:pt x="90405" y="202256"/>
                  </a:lnTo>
                  <a:lnTo>
                    <a:pt x="82293" y="211918"/>
                  </a:lnTo>
                  <a:lnTo>
                    <a:pt x="73215" y="222030"/>
                  </a:lnTo>
                  <a:lnTo>
                    <a:pt x="53340" y="243054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721260" y="5437651"/>
              <a:ext cx="128886" cy="221501"/>
            </a:xfrm>
            <a:custGeom>
              <a:avLst/>
              <a:gdLst/>
              <a:ahLst/>
              <a:cxnLst/>
              <a:rect l="0" t="0" r="0" b="0"/>
              <a:pathLst>
                <a:path w="128886" h="221501">
                  <a:moveTo>
                    <a:pt x="40793" y="35094"/>
                  </a:moveTo>
                  <a:lnTo>
                    <a:pt x="46638" y="17557"/>
                  </a:lnTo>
                  <a:lnTo>
                    <a:pt x="52031" y="11168"/>
                  </a:lnTo>
                  <a:lnTo>
                    <a:pt x="59296" y="5685"/>
                  </a:lnTo>
                  <a:lnTo>
                    <a:pt x="67810" y="806"/>
                  </a:lnTo>
                  <a:lnTo>
                    <a:pt x="75933" y="0"/>
                  </a:lnTo>
                  <a:lnTo>
                    <a:pt x="83796" y="1910"/>
                  </a:lnTo>
                  <a:lnTo>
                    <a:pt x="91484" y="5630"/>
                  </a:lnTo>
                  <a:lnTo>
                    <a:pt x="96610" y="14228"/>
                  </a:lnTo>
                  <a:lnTo>
                    <a:pt x="100027" y="26078"/>
                  </a:lnTo>
                  <a:lnTo>
                    <a:pt x="102305" y="40095"/>
                  </a:lnTo>
                  <a:lnTo>
                    <a:pt x="102600" y="54334"/>
                  </a:lnTo>
                  <a:lnTo>
                    <a:pt x="101574" y="68720"/>
                  </a:lnTo>
                  <a:lnTo>
                    <a:pt x="99666" y="83205"/>
                  </a:lnTo>
                  <a:lnTo>
                    <a:pt x="97171" y="96532"/>
                  </a:lnTo>
                  <a:lnTo>
                    <a:pt x="94283" y="109087"/>
                  </a:lnTo>
                  <a:lnTo>
                    <a:pt x="91135" y="121129"/>
                  </a:lnTo>
                  <a:lnTo>
                    <a:pt x="86589" y="134049"/>
                  </a:lnTo>
                  <a:lnTo>
                    <a:pt x="81112" y="147558"/>
                  </a:lnTo>
                  <a:lnTo>
                    <a:pt x="75013" y="161458"/>
                  </a:lnTo>
                  <a:lnTo>
                    <a:pt x="68500" y="174394"/>
                  </a:lnTo>
                  <a:lnTo>
                    <a:pt x="61712" y="186689"/>
                  </a:lnTo>
                  <a:lnTo>
                    <a:pt x="54738" y="198556"/>
                  </a:lnTo>
                  <a:lnTo>
                    <a:pt x="46419" y="207692"/>
                  </a:lnTo>
                  <a:lnTo>
                    <a:pt x="37202" y="215005"/>
                  </a:lnTo>
                  <a:lnTo>
                    <a:pt x="27387" y="221104"/>
                  </a:lnTo>
                  <a:lnTo>
                    <a:pt x="19620" y="221500"/>
                  </a:lnTo>
                  <a:lnTo>
                    <a:pt x="13219" y="218093"/>
                  </a:lnTo>
                  <a:lnTo>
                    <a:pt x="7728" y="212151"/>
                  </a:lnTo>
                  <a:lnTo>
                    <a:pt x="4067" y="203296"/>
                  </a:lnTo>
                  <a:lnTo>
                    <a:pt x="1627" y="192499"/>
                  </a:lnTo>
                  <a:lnTo>
                    <a:pt x="0" y="180406"/>
                  </a:lnTo>
                  <a:lnTo>
                    <a:pt x="139" y="168674"/>
                  </a:lnTo>
                  <a:lnTo>
                    <a:pt x="1455" y="157182"/>
                  </a:lnTo>
                  <a:lnTo>
                    <a:pt x="3555" y="145850"/>
                  </a:lnTo>
                  <a:lnTo>
                    <a:pt x="7403" y="135849"/>
                  </a:lnTo>
                  <a:lnTo>
                    <a:pt x="12415" y="126734"/>
                  </a:lnTo>
                  <a:lnTo>
                    <a:pt x="18204" y="118211"/>
                  </a:lnTo>
                  <a:lnTo>
                    <a:pt x="25734" y="111305"/>
                  </a:lnTo>
                  <a:lnTo>
                    <a:pt x="34423" y="105478"/>
                  </a:lnTo>
                  <a:lnTo>
                    <a:pt x="43888" y="100369"/>
                  </a:lnTo>
                  <a:lnTo>
                    <a:pt x="52644" y="99411"/>
                  </a:lnTo>
                  <a:lnTo>
                    <a:pt x="60928" y="101218"/>
                  </a:lnTo>
                  <a:lnTo>
                    <a:pt x="68898" y="104871"/>
                  </a:lnTo>
                  <a:lnTo>
                    <a:pt x="77882" y="109753"/>
                  </a:lnTo>
                  <a:lnTo>
                    <a:pt x="87543" y="115454"/>
                  </a:lnTo>
                  <a:lnTo>
                    <a:pt x="128885" y="145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545925" y="5560838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11011"/>
                  </a:moveTo>
                  <a:lnTo>
                    <a:pt x="23383" y="11011"/>
                  </a:lnTo>
                  <a:lnTo>
                    <a:pt x="33941" y="9788"/>
                  </a:lnTo>
                  <a:lnTo>
                    <a:pt x="44651" y="7748"/>
                  </a:lnTo>
                  <a:lnTo>
                    <a:pt x="55461" y="5166"/>
                  </a:lnTo>
                  <a:lnTo>
                    <a:pt x="67562" y="3444"/>
                  </a:lnTo>
                  <a:lnTo>
                    <a:pt x="80523" y="2296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567949" y="5648930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964365" y="5186445"/>
            <a:ext cx="790015" cy="649683"/>
            <a:chOff x="8964365" y="5186445"/>
            <a:chExt cx="790015" cy="649683"/>
          </a:xfrm>
        </p:grpSpPr>
        <p:sp>
          <p:nvSpPr>
            <p:cNvPr id="195" name="Freeform 194"/>
            <p:cNvSpPr/>
            <p:nvPr/>
          </p:nvSpPr>
          <p:spPr>
            <a:xfrm>
              <a:off x="8988645" y="5186445"/>
              <a:ext cx="131390" cy="244696"/>
            </a:xfrm>
            <a:custGeom>
              <a:avLst/>
              <a:gdLst/>
              <a:ahLst/>
              <a:cxnLst/>
              <a:rect l="0" t="0" r="0" b="0"/>
              <a:pathLst>
                <a:path w="131390" h="244696">
                  <a:moveTo>
                    <a:pt x="96846" y="0"/>
                  </a:moveTo>
                  <a:lnTo>
                    <a:pt x="79310" y="5845"/>
                  </a:lnTo>
                  <a:lnTo>
                    <a:pt x="71697" y="10014"/>
                  </a:lnTo>
                  <a:lnTo>
                    <a:pt x="64175" y="15241"/>
                  </a:lnTo>
                  <a:lnTo>
                    <a:pt x="56712" y="21172"/>
                  </a:lnTo>
                  <a:lnTo>
                    <a:pt x="48067" y="27573"/>
                  </a:lnTo>
                  <a:lnTo>
                    <a:pt x="28674" y="41211"/>
                  </a:lnTo>
                  <a:lnTo>
                    <a:pt x="19587" y="49497"/>
                  </a:lnTo>
                  <a:lnTo>
                    <a:pt x="11081" y="58691"/>
                  </a:lnTo>
                  <a:lnTo>
                    <a:pt x="2965" y="68491"/>
                  </a:lnTo>
                  <a:lnTo>
                    <a:pt x="0" y="77472"/>
                  </a:lnTo>
                  <a:lnTo>
                    <a:pt x="471" y="85906"/>
                  </a:lnTo>
                  <a:lnTo>
                    <a:pt x="3232" y="93976"/>
                  </a:lnTo>
                  <a:lnTo>
                    <a:pt x="8743" y="100579"/>
                  </a:lnTo>
                  <a:lnTo>
                    <a:pt x="16088" y="106205"/>
                  </a:lnTo>
                  <a:lnTo>
                    <a:pt x="24655" y="111179"/>
                  </a:lnTo>
                  <a:lnTo>
                    <a:pt x="43961" y="123231"/>
                  </a:lnTo>
                  <a:lnTo>
                    <a:pt x="54249" y="129871"/>
                  </a:lnTo>
                  <a:lnTo>
                    <a:pt x="63554" y="136744"/>
                  </a:lnTo>
                  <a:lnTo>
                    <a:pt x="72205" y="143773"/>
                  </a:lnTo>
                  <a:lnTo>
                    <a:pt x="80419" y="150907"/>
                  </a:lnTo>
                  <a:lnTo>
                    <a:pt x="85894" y="160556"/>
                  </a:lnTo>
                  <a:lnTo>
                    <a:pt x="89545" y="171883"/>
                  </a:lnTo>
                  <a:lnTo>
                    <a:pt x="91979" y="184329"/>
                  </a:lnTo>
                  <a:lnTo>
                    <a:pt x="92378" y="196296"/>
                  </a:lnTo>
                  <a:lnTo>
                    <a:pt x="91420" y="207945"/>
                  </a:lnTo>
                  <a:lnTo>
                    <a:pt x="89559" y="219381"/>
                  </a:lnTo>
                  <a:lnTo>
                    <a:pt x="84646" y="228229"/>
                  </a:lnTo>
                  <a:lnTo>
                    <a:pt x="77701" y="235351"/>
                  </a:lnTo>
                  <a:lnTo>
                    <a:pt x="69401" y="241322"/>
                  </a:lnTo>
                  <a:lnTo>
                    <a:pt x="58974" y="244080"/>
                  </a:lnTo>
                  <a:lnTo>
                    <a:pt x="47128" y="244695"/>
                  </a:lnTo>
                  <a:lnTo>
                    <a:pt x="34336" y="243881"/>
                  </a:lnTo>
                  <a:lnTo>
                    <a:pt x="27032" y="239668"/>
                  </a:lnTo>
                  <a:lnTo>
                    <a:pt x="23387" y="233189"/>
                  </a:lnTo>
                  <a:lnTo>
                    <a:pt x="22180" y="225199"/>
                  </a:lnTo>
                  <a:lnTo>
                    <a:pt x="23822" y="216202"/>
                  </a:lnTo>
                  <a:lnTo>
                    <a:pt x="27364" y="206533"/>
                  </a:lnTo>
                  <a:lnTo>
                    <a:pt x="32172" y="196417"/>
                  </a:lnTo>
                  <a:lnTo>
                    <a:pt x="37824" y="186003"/>
                  </a:lnTo>
                  <a:lnTo>
                    <a:pt x="44040" y="175389"/>
                  </a:lnTo>
                  <a:lnTo>
                    <a:pt x="57471" y="153808"/>
                  </a:lnTo>
                  <a:lnTo>
                    <a:pt x="93308" y="99057"/>
                  </a:lnTo>
                  <a:lnTo>
                    <a:pt x="100605" y="89284"/>
                  </a:lnTo>
                  <a:lnTo>
                    <a:pt x="107917" y="80323"/>
                  </a:lnTo>
                  <a:lnTo>
                    <a:pt x="115238" y="71901"/>
                  </a:lnTo>
                  <a:lnTo>
                    <a:pt x="121343" y="62616"/>
                  </a:lnTo>
                  <a:lnTo>
                    <a:pt x="126636" y="52756"/>
                  </a:lnTo>
                  <a:lnTo>
                    <a:pt x="131389" y="42511"/>
                  </a:lnTo>
                  <a:lnTo>
                    <a:pt x="130886" y="34458"/>
                  </a:lnTo>
                  <a:lnTo>
                    <a:pt x="126881" y="27866"/>
                  </a:lnTo>
                  <a:lnTo>
                    <a:pt x="120540" y="22248"/>
                  </a:lnTo>
                  <a:lnTo>
                    <a:pt x="112642" y="17279"/>
                  </a:lnTo>
                  <a:lnTo>
                    <a:pt x="103707" y="12743"/>
                  </a:lnTo>
                  <a:lnTo>
                    <a:pt x="52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964365" y="5516869"/>
              <a:ext cx="264278" cy="21947"/>
            </a:xfrm>
            <a:custGeom>
              <a:avLst/>
              <a:gdLst/>
              <a:ahLst/>
              <a:cxnLst/>
              <a:rect l="0" t="0" r="0" b="0"/>
              <a:pathLst>
                <a:path w="264278" h="21947">
                  <a:moveTo>
                    <a:pt x="0" y="21946"/>
                  </a:moveTo>
                  <a:lnTo>
                    <a:pt x="17537" y="16100"/>
                  </a:lnTo>
                  <a:lnTo>
                    <a:pt x="27596" y="13155"/>
                  </a:lnTo>
                  <a:lnTo>
                    <a:pt x="51825" y="6619"/>
                  </a:lnTo>
                  <a:lnTo>
                    <a:pt x="65138" y="4387"/>
                  </a:lnTo>
                  <a:lnTo>
                    <a:pt x="78906" y="2899"/>
                  </a:lnTo>
                  <a:lnTo>
                    <a:pt x="92979" y="1906"/>
                  </a:lnTo>
                  <a:lnTo>
                    <a:pt x="107256" y="1245"/>
                  </a:lnTo>
                  <a:lnTo>
                    <a:pt x="136169" y="510"/>
                  </a:lnTo>
                  <a:lnTo>
                    <a:pt x="209267" y="0"/>
                  </a:lnTo>
                  <a:lnTo>
                    <a:pt x="264277" y="109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9046113" y="5637919"/>
              <a:ext cx="17357" cy="198209"/>
            </a:xfrm>
            <a:custGeom>
              <a:avLst/>
              <a:gdLst/>
              <a:ahLst/>
              <a:cxnLst/>
              <a:rect l="0" t="0" r="0" b="0"/>
              <a:pathLst>
                <a:path w="17357" h="198209">
                  <a:moveTo>
                    <a:pt x="6344" y="0"/>
                  </a:moveTo>
                  <a:lnTo>
                    <a:pt x="499" y="17536"/>
                  </a:lnTo>
                  <a:lnTo>
                    <a:pt x="0" y="26373"/>
                  </a:lnTo>
                  <a:lnTo>
                    <a:pt x="891" y="35935"/>
                  </a:lnTo>
                  <a:lnTo>
                    <a:pt x="2709" y="45980"/>
                  </a:lnTo>
                  <a:lnTo>
                    <a:pt x="3921" y="57570"/>
                  </a:lnTo>
                  <a:lnTo>
                    <a:pt x="4729" y="70191"/>
                  </a:lnTo>
                  <a:lnTo>
                    <a:pt x="5267" y="83499"/>
                  </a:lnTo>
                  <a:lnTo>
                    <a:pt x="6849" y="97265"/>
                  </a:lnTo>
                  <a:lnTo>
                    <a:pt x="9128" y="111337"/>
                  </a:lnTo>
                  <a:lnTo>
                    <a:pt x="11871" y="125612"/>
                  </a:lnTo>
                  <a:lnTo>
                    <a:pt x="13699" y="140022"/>
                  </a:lnTo>
                  <a:lnTo>
                    <a:pt x="14918" y="154523"/>
                  </a:lnTo>
                  <a:lnTo>
                    <a:pt x="17356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9371793" y="5494768"/>
              <a:ext cx="110116" cy="22024"/>
            </a:xfrm>
            <a:custGeom>
              <a:avLst/>
              <a:gdLst/>
              <a:ahLst/>
              <a:cxnLst/>
              <a:rect l="0" t="0" r="0" b="0"/>
              <a:pathLst>
                <a:path w="110116" h="22024">
                  <a:moveTo>
                    <a:pt x="0" y="22023"/>
                  </a:moveTo>
                  <a:lnTo>
                    <a:pt x="23382" y="16178"/>
                  </a:lnTo>
                  <a:lnTo>
                    <a:pt x="35164" y="14456"/>
                  </a:lnTo>
                  <a:lnTo>
                    <a:pt x="47913" y="13308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9382804" y="5571849"/>
              <a:ext cx="121128" cy="33036"/>
            </a:xfrm>
            <a:custGeom>
              <a:avLst/>
              <a:gdLst/>
              <a:ahLst/>
              <a:cxnLst/>
              <a:rect l="0" t="0" r="0" b="0"/>
              <a:pathLst>
                <a:path w="121128" h="33036">
                  <a:moveTo>
                    <a:pt x="0" y="33035"/>
                  </a:moveTo>
                  <a:lnTo>
                    <a:pt x="23382" y="27189"/>
                  </a:lnTo>
                  <a:lnTo>
                    <a:pt x="33941" y="24244"/>
                  </a:lnTo>
                  <a:lnTo>
                    <a:pt x="55460" y="17709"/>
                  </a:lnTo>
                  <a:lnTo>
                    <a:pt x="77260" y="10726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9621710" y="5362630"/>
              <a:ext cx="132670" cy="373577"/>
            </a:xfrm>
            <a:custGeom>
              <a:avLst/>
              <a:gdLst/>
              <a:ahLst/>
              <a:cxnLst/>
              <a:rect l="0" t="0" r="0" b="0"/>
              <a:pathLst>
                <a:path w="132670" h="373577">
                  <a:moveTo>
                    <a:pt x="102453" y="0"/>
                  </a:moveTo>
                  <a:lnTo>
                    <a:pt x="79069" y="5845"/>
                  </a:lnTo>
                  <a:lnTo>
                    <a:pt x="69735" y="11238"/>
                  </a:lnTo>
                  <a:lnTo>
                    <a:pt x="61064" y="18503"/>
                  </a:lnTo>
                  <a:lnTo>
                    <a:pt x="52838" y="27018"/>
                  </a:lnTo>
                  <a:lnTo>
                    <a:pt x="44906" y="36364"/>
                  </a:lnTo>
                  <a:lnTo>
                    <a:pt x="37170" y="46266"/>
                  </a:lnTo>
                  <a:lnTo>
                    <a:pt x="29567" y="56538"/>
                  </a:lnTo>
                  <a:lnTo>
                    <a:pt x="25722" y="67056"/>
                  </a:lnTo>
                  <a:lnTo>
                    <a:pt x="24381" y="77738"/>
                  </a:lnTo>
                  <a:lnTo>
                    <a:pt x="24712" y="88531"/>
                  </a:lnTo>
                  <a:lnTo>
                    <a:pt x="27378" y="98173"/>
                  </a:lnTo>
                  <a:lnTo>
                    <a:pt x="31603" y="107047"/>
                  </a:lnTo>
                  <a:lnTo>
                    <a:pt x="36867" y="115411"/>
                  </a:lnTo>
                  <a:lnTo>
                    <a:pt x="42823" y="123434"/>
                  </a:lnTo>
                  <a:lnTo>
                    <a:pt x="49241" y="131229"/>
                  </a:lnTo>
                  <a:lnTo>
                    <a:pt x="55966" y="138873"/>
                  </a:lnTo>
                  <a:lnTo>
                    <a:pt x="61674" y="148863"/>
                  </a:lnTo>
                  <a:lnTo>
                    <a:pt x="66702" y="160417"/>
                  </a:lnTo>
                  <a:lnTo>
                    <a:pt x="79624" y="196799"/>
                  </a:lnTo>
                  <a:lnTo>
                    <a:pt x="94952" y="241975"/>
                  </a:lnTo>
                  <a:lnTo>
                    <a:pt x="96229" y="254303"/>
                  </a:lnTo>
                  <a:lnTo>
                    <a:pt x="95857" y="267416"/>
                  </a:lnTo>
                  <a:lnTo>
                    <a:pt x="94385" y="281052"/>
                  </a:lnTo>
                  <a:lnTo>
                    <a:pt x="92180" y="293813"/>
                  </a:lnTo>
                  <a:lnTo>
                    <a:pt x="89487" y="305991"/>
                  </a:lnTo>
                  <a:lnTo>
                    <a:pt x="86467" y="317780"/>
                  </a:lnTo>
                  <a:lnTo>
                    <a:pt x="82008" y="329310"/>
                  </a:lnTo>
                  <a:lnTo>
                    <a:pt x="76587" y="340667"/>
                  </a:lnTo>
                  <a:lnTo>
                    <a:pt x="70527" y="351909"/>
                  </a:lnTo>
                  <a:lnTo>
                    <a:pt x="62816" y="360627"/>
                  </a:lnTo>
                  <a:lnTo>
                    <a:pt x="54005" y="367663"/>
                  </a:lnTo>
                  <a:lnTo>
                    <a:pt x="44460" y="373576"/>
                  </a:lnTo>
                  <a:lnTo>
                    <a:pt x="35650" y="372625"/>
                  </a:lnTo>
                  <a:lnTo>
                    <a:pt x="27329" y="367097"/>
                  </a:lnTo>
                  <a:lnTo>
                    <a:pt x="19335" y="358518"/>
                  </a:lnTo>
                  <a:lnTo>
                    <a:pt x="12783" y="349127"/>
                  </a:lnTo>
                  <a:lnTo>
                    <a:pt x="7191" y="339197"/>
                  </a:lnTo>
                  <a:lnTo>
                    <a:pt x="2239" y="328905"/>
                  </a:lnTo>
                  <a:lnTo>
                    <a:pt x="162" y="318374"/>
                  </a:lnTo>
                  <a:lnTo>
                    <a:pt x="0" y="307683"/>
                  </a:lnTo>
                  <a:lnTo>
                    <a:pt x="1116" y="296885"/>
                  </a:lnTo>
                  <a:lnTo>
                    <a:pt x="3083" y="286015"/>
                  </a:lnTo>
                  <a:lnTo>
                    <a:pt x="5618" y="275099"/>
                  </a:lnTo>
                  <a:lnTo>
                    <a:pt x="8532" y="264150"/>
                  </a:lnTo>
                  <a:lnTo>
                    <a:pt x="12922" y="253181"/>
                  </a:lnTo>
                  <a:lnTo>
                    <a:pt x="18295" y="242198"/>
                  </a:lnTo>
                  <a:lnTo>
                    <a:pt x="24325" y="231205"/>
                  </a:lnTo>
                  <a:lnTo>
                    <a:pt x="30791" y="220206"/>
                  </a:lnTo>
                  <a:lnTo>
                    <a:pt x="44501" y="198197"/>
                  </a:lnTo>
                  <a:lnTo>
                    <a:pt x="51583" y="188412"/>
                  </a:lnTo>
                  <a:lnTo>
                    <a:pt x="58751" y="179442"/>
                  </a:lnTo>
                  <a:lnTo>
                    <a:pt x="65977" y="171015"/>
                  </a:lnTo>
                  <a:lnTo>
                    <a:pt x="73242" y="162950"/>
                  </a:lnTo>
                  <a:lnTo>
                    <a:pt x="87839" y="147464"/>
                  </a:lnTo>
                  <a:lnTo>
                    <a:pt x="109813" y="124988"/>
                  </a:lnTo>
                  <a:lnTo>
                    <a:pt x="115925" y="116360"/>
                  </a:lnTo>
                  <a:lnTo>
                    <a:pt x="121221" y="106937"/>
                  </a:lnTo>
                  <a:lnTo>
                    <a:pt x="125977" y="96985"/>
                  </a:lnTo>
                  <a:lnTo>
                    <a:pt x="129147" y="85456"/>
                  </a:lnTo>
                  <a:lnTo>
                    <a:pt x="131260" y="72876"/>
                  </a:lnTo>
                  <a:lnTo>
                    <a:pt x="132669" y="59596"/>
                  </a:lnTo>
                  <a:lnTo>
                    <a:pt x="131161" y="48295"/>
                  </a:lnTo>
                  <a:lnTo>
                    <a:pt x="127709" y="38314"/>
                  </a:lnTo>
                  <a:lnTo>
                    <a:pt x="102453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4548728" y="5271965"/>
            <a:ext cx="729333" cy="368791"/>
            <a:chOff x="4548728" y="5271965"/>
            <a:chExt cx="729333" cy="368791"/>
          </a:xfrm>
        </p:grpSpPr>
        <p:sp>
          <p:nvSpPr>
            <p:cNvPr id="202" name="Freeform 201"/>
            <p:cNvSpPr/>
            <p:nvPr/>
          </p:nvSpPr>
          <p:spPr>
            <a:xfrm>
              <a:off x="4658844" y="5384653"/>
              <a:ext cx="11013" cy="231243"/>
            </a:xfrm>
            <a:custGeom>
              <a:avLst/>
              <a:gdLst/>
              <a:ahLst/>
              <a:cxnLst/>
              <a:rect l="0" t="0" r="0" b="0"/>
              <a:pathLst>
                <a:path w="11013" h="231243">
                  <a:moveTo>
                    <a:pt x="0" y="0"/>
                  </a:moveTo>
                  <a:lnTo>
                    <a:pt x="0" y="61306"/>
                  </a:lnTo>
                  <a:lnTo>
                    <a:pt x="1224" y="75129"/>
                  </a:lnTo>
                  <a:lnTo>
                    <a:pt x="3263" y="89238"/>
                  </a:lnTo>
                  <a:lnTo>
                    <a:pt x="5846" y="103538"/>
                  </a:lnTo>
                  <a:lnTo>
                    <a:pt x="7568" y="117966"/>
                  </a:lnTo>
                  <a:lnTo>
                    <a:pt x="8716" y="132478"/>
                  </a:lnTo>
                  <a:lnTo>
                    <a:pt x="9481" y="147047"/>
                  </a:lnTo>
                  <a:lnTo>
                    <a:pt x="10331" y="176285"/>
                  </a:lnTo>
                  <a:lnTo>
                    <a:pt x="11012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548728" y="5527803"/>
              <a:ext cx="220233" cy="21142"/>
            </a:xfrm>
            <a:custGeom>
              <a:avLst/>
              <a:gdLst/>
              <a:ahLst/>
              <a:cxnLst/>
              <a:rect l="0" t="0" r="0" b="0"/>
              <a:pathLst>
                <a:path w="220233" h="21142">
                  <a:moveTo>
                    <a:pt x="0" y="0"/>
                  </a:moveTo>
                  <a:lnTo>
                    <a:pt x="61307" y="15326"/>
                  </a:lnTo>
                  <a:lnTo>
                    <a:pt x="76353" y="17559"/>
                  </a:lnTo>
                  <a:lnTo>
                    <a:pt x="92501" y="19047"/>
                  </a:lnTo>
                  <a:lnTo>
                    <a:pt x="109384" y="20039"/>
                  </a:lnTo>
                  <a:lnTo>
                    <a:pt x="144457" y="21141"/>
                  </a:lnTo>
                  <a:lnTo>
                    <a:pt x="22023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5064437" y="5271965"/>
              <a:ext cx="213624" cy="368791"/>
            </a:xfrm>
            <a:custGeom>
              <a:avLst/>
              <a:gdLst/>
              <a:ahLst/>
              <a:cxnLst/>
              <a:rect l="0" t="0" r="0" b="0"/>
              <a:pathLst>
                <a:path w="213624" h="368791">
                  <a:moveTo>
                    <a:pt x="89927" y="13584"/>
                  </a:moveTo>
                  <a:lnTo>
                    <a:pt x="66545" y="19429"/>
                  </a:lnTo>
                  <a:lnTo>
                    <a:pt x="57210" y="23598"/>
                  </a:lnTo>
                  <a:lnTo>
                    <a:pt x="48540" y="28825"/>
                  </a:lnTo>
                  <a:lnTo>
                    <a:pt x="40313" y="34756"/>
                  </a:lnTo>
                  <a:lnTo>
                    <a:pt x="33604" y="42381"/>
                  </a:lnTo>
                  <a:lnTo>
                    <a:pt x="27908" y="51134"/>
                  </a:lnTo>
                  <a:lnTo>
                    <a:pt x="22888" y="60640"/>
                  </a:lnTo>
                  <a:lnTo>
                    <a:pt x="17093" y="70649"/>
                  </a:lnTo>
                  <a:lnTo>
                    <a:pt x="10784" y="80991"/>
                  </a:lnTo>
                  <a:lnTo>
                    <a:pt x="4130" y="91557"/>
                  </a:lnTo>
                  <a:lnTo>
                    <a:pt x="918" y="102271"/>
                  </a:lnTo>
                  <a:lnTo>
                    <a:pt x="0" y="113084"/>
                  </a:lnTo>
                  <a:lnTo>
                    <a:pt x="612" y="123964"/>
                  </a:lnTo>
                  <a:lnTo>
                    <a:pt x="2243" y="134887"/>
                  </a:lnTo>
                  <a:lnTo>
                    <a:pt x="4554" y="145840"/>
                  </a:lnTo>
                  <a:lnTo>
                    <a:pt x="7318" y="156812"/>
                  </a:lnTo>
                  <a:lnTo>
                    <a:pt x="12831" y="166574"/>
                  </a:lnTo>
                  <a:lnTo>
                    <a:pt x="20178" y="175530"/>
                  </a:lnTo>
                  <a:lnTo>
                    <a:pt x="28745" y="183946"/>
                  </a:lnTo>
                  <a:lnTo>
                    <a:pt x="39351" y="192004"/>
                  </a:lnTo>
                  <a:lnTo>
                    <a:pt x="51316" y="199824"/>
                  </a:lnTo>
                  <a:lnTo>
                    <a:pt x="64186" y="207484"/>
                  </a:lnTo>
                  <a:lnTo>
                    <a:pt x="75214" y="216261"/>
                  </a:lnTo>
                  <a:lnTo>
                    <a:pt x="85012" y="225783"/>
                  </a:lnTo>
                  <a:lnTo>
                    <a:pt x="93991" y="235801"/>
                  </a:lnTo>
                  <a:lnTo>
                    <a:pt x="101201" y="246151"/>
                  </a:lnTo>
                  <a:lnTo>
                    <a:pt x="107231" y="256721"/>
                  </a:lnTo>
                  <a:lnTo>
                    <a:pt x="112475" y="267438"/>
                  </a:lnTo>
                  <a:lnTo>
                    <a:pt x="114747" y="280701"/>
                  </a:lnTo>
                  <a:lnTo>
                    <a:pt x="115038" y="295659"/>
                  </a:lnTo>
                  <a:lnTo>
                    <a:pt x="114009" y="311750"/>
                  </a:lnTo>
                  <a:lnTo>
                    <a:pt x="110876" y="324924"/>
                  </a:lnTo>
                  <a:lnTo>
                    <a:pt x="106340" y="336153"/>
                  </a:lnTo>
                  <a:lnTo>
                    <a:pt x="100869" y="346087"/>
                  </a:lnTo>
                  <a:lnTo>
                    <a:pt x="92328" y="353933"/>
                  </a:lnTo>
                  <a:lnTo>
                    <a:pt x="81740" y="360387"/>
                  </a:lnTo>
                  <a:lnTo>
                    <a:pt x="69787" y="365913"/>
                  </a:lnTo>
                  <a:lnTo>
                    <a:pt x="58148" y="368374"/>
                  </a:lnTo>
                  <a:lnTo>
                    <a:pt x="46718" y="368790"/>
                  </a:lnTo>
                  <a:lnTo>
                    <a:pt x="35428" y="367845"/>
                  </a:lnTo>
                  <a:lnTo>
                    <a:pt x="26677" y="363544"/>
                  </a:lnTo>
                  <a:lnTo>
                    <a:pt x="19620" y="357006"/>
                  </a:lnTo>
                  <a:lnTo>
                    <a:pt x="13692" y="348977"/>
                  </a:lnTo>
                  <a:lnTo>
                    <a:pt x="10963" y="338730"/>
                  </a:lnTo>
                  <a:lnTo>
                    <a:pt x="10367" y="327005"/>
                  </a:lnTo>
                  <a:lnTo>
                    <a:pt x="11194" y="314294"/>
                  </a:lnTo>
                  <a:lnTo>
                    <a:pt x="14192" y="302150"/>
                  </a:lnTo>
                  <a:lnTo>
                    <a:pt x="18637" y="290383"/>
                  </a:lnTo>
                  <a:lnTo>
                    <a:pt x="24048" y="278868"/>
                  </a:lnTo>
                  <a:lnTo>
                    <a:pt x="31326" y="266298"/>
                  </a:lnTo>
                  <a:lnTo>
                    <a:pt x="39848" y="253023"/>
                  </a:lnTo>
                  <a:lnTo>
                    <a:pt x="49200" y="239279"/>
                  </a:lnTo>
                  <a:lnTo>
                    <a:pt x="59105" y="226447"/>
                  </a:lnTo>
                  <a:lnTo>
                    <a:pt x="69379" y="214221"/>
                  </a:lnTo>
                  <a:lnTo>
                    <a:pt x="79899" y="202400"/>
                  </a:lnTo>
                  <a:lnTo>
                    <a:pt x="98114" y="182739"/>
                  </a:lnTo>
                  <a:lnTo>
                    <a:pt x="106396" y="174071"/>
                  </a:lnTo>
                  <a:lnTo>
                    <a:pt x="114365" y="164621"/>
                  </a:lnTo>
                  <a:lnTo>
                    <a:pt x="122125" y="154651"/>
                  </a:lnTo>
                  <a:lnTo>
                    <a:pt x="129745" y="144334"/>
                  </a:lnTo>
                  <a:lnTo>
                    <a:pt x="137272" y="135009"/>
                  </a:lnTo>
                  <a:lnTo>
                    <a:pt x="144737" y="126345"/>
                  </a:lnTo>
                  <a:lnTo>
                    <a:pt x="152161" y="118122"/>
                  </a:lnTo>
                  <a:lnTo>
                    <a:pt x="170197" y="99197"/>
                  </a:lnTo>
                  <a:lnTo>
                    <a:pt x="180146" y="89012"/>
                  </a:lnTo>
                  <a:lnTo>
                    <a:pt x="188002" y="78551"/>
                  </a:lnTo>
                  <a:lnTo>
                    <a:pt x="194462" y="67907"/>
                  </a:lnTo>
                  <a:lnTo>
                    <a:pt x="199993" y="57140"/>
                  </a:lnTo>
                  <a:lnTo>
                    <a:pt x="204904" y="46292"/>
                  </a:lnTo>
                  <a:lnTo>
                    <a:pt x="209401" y="35390"/>
                  </a:lnTo>
                  <a:lnTo>
                    <a:pt x="213623" y="24450"/>
                  </a:lnTo>
                  <a:lnTo>
                    <a:pt x="212767" y="15934"/>
                  </a:lnTo>
                  <a:lnTo>
                    <a:pt x="208526" y="9033"/>
                  </a:lnTo>
                  <a:lnTo>
                    <a:pt x="202027" y="3209"/>
                  </a:lnTo>
                  <a:lnTo>
                    <a:pt x="192801" y="549"/>
                  </a:lnTo>
                  <a:lnTo>
                    <a:pt x="181757" y="0"/>
                  </a:lnTo>
                  <a:lnTo>
                    <a:pt x="169500" y="858"/>
                  </a:lnTo>
                  <a:lnTo>
                    <a:pt x="157657" y="2652"/>
                  </a:lnTo>
                  <a:lnTo>
                    <a:pt x="146093" y="5073"/>
                  </a:lnTo>
                  <a:lnTo>
                    <a:pt x="111950" y="135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266700"/>
            <a:ext cx="9956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FFFF"/>
                </a:solidFill>
                <a:latin typeface="Arial - 36"/>
              </a:rPr>
              <a:t>Rewrite the following into slope-intercept form:</a:t>
            </a:r>
            <a:endParaRPr lang="en-US" sz="2700">
              <a:solidFill>
                <a:srgbClr val="FFFFFF"/>
              </a:solidFill>
              <a:latin typeface="Arial - 3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1510" y="1602924"/>
            <a:ext cx="457870" cy="431938"/>
            <a:chOff x="311510" y="1602924"/>
            <a:chExt cx="457870" cy="431938"/>
          </a:xfrm>
        </p:grpSpPr>
        <p:sp>
          <p:nvSpPr>
            <p:cNvPr id="3" name="Freeform 2"/>
            <p:cNvSpPr/>
            <p:nvPr/>
          </p:nvSpPr>
          <p:spPr>
            <a:xfrm>
              <a:off x="501142" y="1706791"/>
              <a:ext cx="6345" cy="176186"/>
            </a:xfrm>
            <a:custGeom>
              <a:avLst/>
              <a:gdLst/>
              <a:ahLst/>
              <a:cxnLst/>
              <a:rect l="0" t="0" r="0" b="0"/>
              <a:pathLst>
                <a:path w="6345" h="176186">
                  <a:moveTo>
                    <a:pt x="6344" y="0"/>
                  </a:moveTo>
                  <a:lnTo>
                    <a:pt x="6344" y="76633"/>
                  </a:lnTo>
                  <a:lnTo>
                    <a:pt x="5120" y="91465"/>
                  </a:lnTo>
                  <a:lnTo>
                    <a:pt x="3081" y="105023"/>
                  </a:lnTo>
                  <a:lnTo>
                    <a:pt x="498" y="117732"/>
                  </a:lnTo>
                  <a:lnTo>
                    <a:pt x="0" y="129876"/>
                  </a:lnTo>
                  <a:lnTo>
                    <a:pt x="891" y="141642"/>
                  </a:lnTo>
                  <a:lnTo>
                    <a:pt x="6344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11510" y="1602924"/>
              <a:ext cx="457870" cy="431938"/>
            </a:xfrm>
            <a:custGeom>
              <a:avLst/>
              <a:gdLst/>
              <a:ahLst/>
              <a:cxnLst/>
              <a:rect l="0" t="0" r="0" b="0"/>
              <a:pathLst>
                <a:path w="457870" h="431938">
                  <a:moveTo>
                    <a:pt x="107883" y="26786"/>
                  </a:moveTo>
                  <a:lnTo>
                    <a:pt x="90346" y="38478"/>
                  </a:lnTo>
                  <a:lnTo>
                    <a:pt x="82733" y="45592"/>
                  </a:lnTo>
                  <a:lnTo>
                    <a:pt x="75211" y="54006"/>
                  </a:lnTo>
                  <a:lnTo>
                    <a:pt x="67749" y="63285"/>
                  </a:lnTo>
                  <a:lnTo>
                    <a:pt x="60328" y="71919"/>
                  </a:lnTo>
                  <a:lnTo>
                    <a:pt x="52933" y="80121"/>
                  </a:lnTo>
                  <a:lnTo>
                    <a:pt x="45556" y="88037"/>
                  </a:lnTo>
                  <a:lnTo>
                    <a:pt x="39415" y="96984"/>
                  </a:lnTo>
                  <a:lnTo>
                    <a:pt x="34097" y="106620"/>
                  </a:lnTo>
                  <a:lnTo>
                    <a:pt x="29328" y="116714"/>
                  </a:lnTo>
                  <a:lnTo>
                    <a:pt x="24925" y="127114"/>
                  </a:lnTo>
                  <a:lnTo>
                    <a:pt x="20767" y="137718"/>
                  </a:lnTo>
                  <a:lnTo>
                    <a:pt x="12883" y="159288"/>
                  </a:lnTo>
                  <a:lnTo>
                    <a:pt x="5301" y="181109"/>
                  </a:lnTo>
                  <a:lnTo>
                    <a:pt x="2790" y="196961"/>
                  </a:lnTo>
                  <a:lnTo>
                    <a:pt x="1116" y="216094"/>
                  </a:lnTo>
                  <a:lnTo>
                    <a:pt x="0" y="237413"/>
                  </a:lnTo>
                  <a:lnTo>
                    <a:pt x="479" y="255297"/>
                  </a:lnTo>
                  <a:lnTo>
                    <a:pt x="2022" y="270890"/>
                  </a:lnTo>
                  <a:lnTo>
                    <a:pt x="4275" y="284956"/>
                  </a:lnTo>
                  <a:lnTo>
                    <a:pt x="7000" y="298003"/>
                  </a:lnTo>
                  <a:lnTo>
                    <a:pt x="10040" y="310372"/>
                  </a:lnTo>
                  <a:lnTo>
                    <a:pt x="13290" y="322289"/>
                  </a:lnTo>
                  <a:lnTo>
                    <a:pt x="17904" y="332680"/>
                  </a:lnTo>
                  <a:lnTo>
                    <a:pt x="23427" y="342055"/>
                  </a:lnTo>
                  <a:lnTo>
                    <a:pt x="36089" y="360220"/>
                  </a:lnTo>
                  <a:lnTo>
                    <a:pt x="49873" y="380528"/>
                  </a:lnTo>
                  <a:lnTo>
                    <a:pt x="58198" y="388636"/>
                  </a:lnTo>
                  <a:lnTo>
                    <a:pt x="67419" y="395264"/>
                  </a:lnTo>
                  <a:lnTo>
                    <a:pt x="77236" y="400906"/>
                  </a:lnTo>
                  <a:lnTo>
                    <a:pt x="87452" y="405891"/>
                  </a:lnTo>
                  <a:lnTo>
                    <a:pt x="97933" y="410438"/>
                  </a:lnTo>
                  <a:lnTo>
                    <a:pt x="108591" y="414693"/>
                  </a:lnTo>
                  <a:lnTo>
                    <a:pt x="130221" y="422683"/>
                  </a:lnTo>
                  <a:lnTo>
                    <a:pt x="141128" y="426527"/>
                  </a:lnTo>
                  <a:lnTo>
                    <a:pt x="153293" y="429089"/>
                  </a:lnTo>
                  <a:lnTo>
                    <a:pt x="166297" y="430798"/>
                  </a:lnTo>
                  <a:lnTo>
                    <a:pt x="179860" y="431937"/>
                  </a:lnTo>
                  <a:lnTo>
                    <a:pt x="198691" y="431472"/>
                  </a:lnTo>
                  <a:lnTo>
                    <a:pt x="221032" y="429939"/>
                  </a:lnTo>
                  <a:lnTo>
                    <a:pt x="245715" y="427694"/>
                  </a:lnTo>
                  <a:lnTo>
                    <a:pt x="265840" y="423750"/>
                  </a:lnTo>
                  <a:lnTo>
                    <a:pt x="282928" y="418673"/>
                  </a:lnTo>
                  <a:lnTo>
                    <a:pt x="311702" y="407731"/>
                  </a:lnTo>
                  <a:lnTo>
                    <a:pt x="336726" y="398789"/>
                  </a:lnTo>
                  <a:lnTo>
                    <a:pt x="348537" y="393469"/>
                  </a:lnTo>
                  <a:lnTo>
                    <a:pt x="360082" y="387474"/>
                  </a:lnTo>
                  <a:lnTo>
                    <a:pt x="371449" y="381031"/>
                  </a:lnTo>
                  <a:lnTo>
                    <a:pt x="381475" y="373065"/>
                  </a:lnTo>
                  <a:lnTo>
                    <a:pt x="390605" y="364084"/>
                  </a:lnTo>
                  <a:lnTo>
                    <a:pt x="399139" y="354426"/>
                  </a:lnTo>
                  <a:lnTo>
                    <a:pt x="415147" y="337170"/>
                  </a:lnTo>
                  <a:lnTo>
                    <a:pt x="422841" y="329142"/>
                  </a:lnTo>
                  <a:lnTo>
                    <a:pt x="429194" y="320120"/>
                  </a:lnTo>
                  <a:lnTo>
                    <a:pt x="434653" y="310435"/>
                  </a:lnTo>
                  <a:lnTo>
                    <a:pt x="439516" y="300307"/>
                  </a:lnTo>
                  <a:lnTo>
                    <a:pt x="443981" y="289885"/>
                  </a:lnTo>
                  <a:lnTo>
                    <a:pt x="448182" y="279267"/>
                  </a:lnTo>
                  <a:lnTo>
                    <a:pt x="452206" y="268517"/>
                  </a:lnTo>
                  <a:lnTo>
                    <a:pt x="454888" y="255233"/>
                  </a:lnTo>
                  <a:lnTo>
                    <a:pt x="456677" y="240260"/>
                  </a:lnTo>
                  <a:lnTo>
                    <a:pt x="457869" y="224160"/>
                  </a:lnTo>
                  <a:lnTo>
                    <a:pt x="457440" y="209756"/>
                  </a:lnTo>
                  <a:lnTo>
                    <a:pt x="455931" y="196483"/>
                  </a:lnTo>
                  <a:lnTo>
                    <a:pt x="453701" y="183964"/>
                  </a:lnTo>
                  <a:lnTo>
                    <a:pt x="450991" y="171947"/>
                  </a:lnTo>
                  <a:lnTo>
                    <a:pt x="447961" y="160265"/>
                  </a:lnTo>
                  <a:lnTo>
                    <a:pt x="444717" y="148807"/>
                  </a:lnTo>
                  <a:lnTo>
                    <a:pt x="440108" y="137498"/>
                  </a:lnTo>
                  <a:lnTo>
                    <a:pt x="434588" y="126288"/>
                  </a:lnTo>
                  <a:lnTo>
                    <a:pt x="428461" y="115144"/>
                  </a:lnTo>
                  <a:lnTo>
                    <a:pt x="421929" y="105267"/>
                  </a:lnTo>
                  <a:lnTo>
                    <a:pt x="415128" y="96236"/>
                  </a:lnTo>
                  <a:lnTo>
                    <a:pt x="408146" y="87768"/>
                  </a:lnTo>
                  <a:lnTo>
                    <a:pt x="401045" y="79676"/>
                  </a:lnTo>
                  <a:lnTo>
                    <a:pt x="393864" y="71835"/>
                  </a:lnTo>
                  <a:lnTo>
                    <a:pt x="386630" y="64160"/>
                  </a:lnTo>
                  <a:lnTo>
                    <a:pt x="378136" y="56596"/>
                  </a:lnTo>
                  <a:lnTo>
                    <a:pt x="368803" y="49106"/>
                  </a:lnTo>
                  <a:lnTo>
                    <a:pt x="358911" y="41666"/>
                  </a:lnTo>
                  <a:lnTo>
                    <a:pt x="348645" y="35483"/>
                  </a:lnTo>
                  <a:lnTo>
                    <a:pt x="338131" y="30137"/>
                  </a:lnTo>
                  <a:lnTo>
                    <a:pt x="327451" y="25350"/>
                  </a:lnTo>
                  <a:lnTo>
                    <a:pt x="316661" y="20935"/>
                  </a:lnTo>
                  <a:lnTo>
                    <a:pt x="305796" y="16768"/>
                  </a:lnTo>
                  <a:lnTo>
                    <a:pt x="283937" y="8875"/>
                  </a:lnTo>
                  <a:lnTo>
                    <a:pt x="261987" y="1289"/>
                  </a:lnTo>
                  <a:lnTo>
                    <a:pt x="247324" y="0"/>
                  </a:lnTo>
                  <a:lnTo>
                    <a:pt x="230208" y="364"/>
                  </a:lnTo>
                  <a:lnTo>
                    <a:pt x="211456" y="1831"/>
                  </a:lnTo>
                  <a:lnTo>
                    <a:pt x="195284" y="4032"/>
                  </a:lnTo>
                  <a:lnTo>
                    <a:pt x="180833" y="6723"/>
                  </a:lnTo>
                  <a:lnTo>
                    <a:pt x="167528" y="9740"/>
                  </a:lnTo>
                  <a:lnTo>
                    <a:pt x="154987" y="14199"/>
                  </a:lnTo>
                  <a:lnTo>
                    <a:pt x="142956" y="19618"/>
                  </a:lnTo>
                  <a:lnTo>
                    <a:pt x="107883" y="37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7537" y="2444566"/>
            <a:ext cx="572361" cy="428656"/>
            <a:chOff x="217537" y="2444566"/>
            <a:chExt cx="572361" cy="428656"/>
          </a:xfrm>
        </p:grpSpPr>
        <p:sp>
          <p:nvSpPr>
            <p:cNvPr id="6" name="Freeform 5"/>
            <p:cNvSpPr/>
            <p:nvPr/>
          </p:nvSpPr>
          <p:spPr>
            <a:xfrm>
              <a:off x="397370" y="2562536"/>
              <a:ext cx="165174" cy="212378"/>
            </a:xfrm>
            <a:custGeom>
              <a:avLst/>
              <a:gdLst/>
              <a:ahLst/>
              <a:cxnLst/>
              <a:rect l="0" t="0" r="0" b="0"/>
              <a:pathLst>
                <a:path w="165174" h="212378">
                  <a:moveTo>
                    <a:pt x="0" y="14169"/>
                  </a:moveTo>
                  <a:lnTo>
                    <a:pt x="11691" y="2477"/>
                  </a:lnTo>
                  <a:lnTo>
                    <a:pt x="18806" y="257"/>
                  </a:lnTo>
                  <a:lnTo>
                    <a:pt x="27219" y="0"/>
                  </a:lnTo>
                  <a:lnTo>
                    <a:pt x="36499" y="1053"/>
                  </a:lnTo>
                  <a:lnTo>
                    <a:pt x="46356" y="2978"/>
                  </a:lnTo>
                  <a:lnTo>
                    <a:pt x="56597" y="5484"/>
                  </a:lnTo>
                  <a:lnTo>
                    <a:pt x="67096" y="8379"/>
                  </a:lnTo>
                  <a:lnTo>
                    <a:pt x="88549" y="14858"/>
                  </a:lnTo>
                  <a:lnTo>
                    <a:pt x="99408" y="18299"/>
                  </a:lnTo>
                  <a:lnTo>
                    <a:pt x="109095" y="24263"/>
                  </a:lnTo>
                  <a:lnTo>
                    <a:pt x="118000" y="31910"/>
                  </a:lnTo>
                  <a:lnTo>
                    <a:pt x="126383" y="40678"/>
                  </a:lnTo>
                  <a:lnTo>
                    <a:pt x="130749" y="51418"/>
                  </a:lnTo>
                  <a:lnTo>
                    <a:pt x="132436" y="63472"/>
                  </a:lnTo>
                  <a:lnTo>
                    <a:pt x="132337" y="76402"/>
                  </a:lnTo>
                  <a:lnTo>
                    <a:pt x="129824" y="88692"/>
                  </a:lnTo>
                  <a:lnTo>
                    <a:pt x="125701" y="100556"/>
                  </a:lnTo>
                  <a:lnTo>
                    <a:pt x="120506" y="112136"/>
                  </a:lnTo>
                  <a:lnTo>
                    <a:pt x="113372" y="122303"/>
                  </a:lnTo>
                  <a:lnTo>
                    <a:pt x="104946" y="131528"/>
                  </a:lnTo>
                  <a:lnTo>
                    <a:pt x="95657" y="140125"/>
                  </a:lnTo>
                  <a:lnTo>
                    <a:pt x="85795" y="148303"/>
                  </a:lnTo>
                  <a:lnTo>
                    <a:pt x="75549" y="156203"/>
                  </a:lnTo>
                  <a:lnTo>
                    <a:pt x="65048" y="163916"/>
                  </a:lnTo>
                  <a:lnTo>
                    <a:pt x="54377" y="170282"/>
                  </a:lnTo>
                  <a:lnTo>
                    <a:pt x="43592" y="175749"/>
                  </a:lnTo>
                  <a:lnTo>
                    <a:pt x="32732" y="180617"/>
                  </a:lnTo>
                  <a:lnTo>
                    <a:pt x="31609" y="183863"/>
                  </a:lnTo>
                  <a:lnTo>
                    <a:pt x="36979" y="186027"/>
                  </a:lnTo>
                  <a:lnTo>
                    <a:pt x="46676" y="187469"/>
                  </a:lnTo>
                  <a:lnTo>
                    <a:pt x="58034" y="188431"/>
                  </a:lnTo>
                  <a:lnTo>
                    <a:pt x="70501" y="189072"/>
                  </a:lnTo>
                  <a:lnTo>
                    <a:pt x="83706" y="189499"/>
                  </a:lnTo>
                  <a:lnTo>
                    <a:pt x="96180" y="191007"/>
                  </a:lnTo>
                  <a:lnTo>
                    <a:pt x="108166" y="193237"/>
                  </a:lnTo>
                  <a:lnTo>
                    <a:pt x="165173" y="2123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17537" y="2444566"/>
              <a:ext cx="572361" cy="428656"/>
            </a:xfrm>
            <a:custGeom>
              <a:avLst/>
              <a:gdLst/>
              <a:ahLst/>
              <a:cxnLst/>
              <a:rect l="0" t="0" r="0" b="0"/>
              <a:pathLst>
                <a:path w="572361" h="428656">
                  <a:moveTo>
                    <a:pt x="256914" y="0"/>
                  </a:moveTo>
                  <a:lnTo>
                    <a:pt x="195608" y="0"/>
                  </a:lnTo>
                  <a:lnTo>
                    <a:pt x="183008" y="1224"/>
                  </a:lnTo>
                  <a:lnTo>
                    <a:pt x="170938" y="3263"/>
                  </a:lnTo>
                  <a:lnTo>
                    <a:pt x="146516" y="8791"/>
                  </a:lnTo>
                  <a:lnTo>
                    <a:pt x="119348" y="15326"/>
                  </a:lnTo>
                  <a:lnTo>
                    <a:pt x="107698" y="20006"/>
                  </a:lnTo>
                  <a:lnTo>
                    <a:pt x="97485" y="25572"/>
                  </a:lnTo>
                  <a:lnTo>
                    <a:pt x="57665" y="52088"/>
                  </a:lnTo>
                  <a:lnTo>
                    <a:pt x="49448" y="60419"/>
                  </a:lnTo>
                  <a:lnTo>
                    <a:pt x="42746" y="69644"/>
                  </a:lnTo>
                  <a:lnTo>
                    <a:pt x="37054" y="79464"/>
                  </a:lnTo>
                  <a:lnTo>
                    <a:pt x="30813" y="88458"/>
                  </a:lnTo>
                  <a:lnTo>
                    <a:pt x="24205" y="96900"/>
                  </a:lnTo>
                  <a:lnTo>
                    <a:pt x="17353" y="104976"/>
                  </a:lnTo>
                  <a:lnTo>
                    <a:pt x="11561" y="114030"/>
                  </a:lnTo>
                  <a:lnTo>
                    <a:pt x="6476" y="123737"/>
                  </a:lnTo>
                  <a:lnTo>
                    <a:pt x="1863" y="133879"/>
                  </a:lnTo>
                  <a:lnTo>
                    <a:pt x="11" y="147981"/>
                  </a:lnTo>
                  <a:lnTo>
                    <a:pt x="0" y="164723"/>
                  </a:lnTo>
                  <a:lnTo>
                    <a:pt x="1216" y="183226"/>
                  </a:lnTo>
                  <a:lnTo>
                    <a:pt x="3250" y="199232"/>
                  </a:lnTo>
                  <a:lnTo>
                    <a:pt x="5830" y="213573"/>
                  </a:lnTo>
                  <a:lnTo>
                    <a:pt x="8773" y="226804"/>
                  </a:lnTo>
                  <a:lnTo>
                    <a:pt x="13182" y="239295"/>
                  </a:lnTo>
                  <a:lnTo>
                    <a:pt x="18569" y="251293"/>
                  </a:lnTo>
                  <a:lnTo>
                    <a:pt x="24607" y="262962"/>
                  </a:lnTo>
                  <a:lnTo>
                    <a:pt x="31079" y="274412"/>
                  </a:lnTo>
                  <a:lnTo>
                    <a:pt x="37841" y="285716"/>
                  </a:lnTo>
                  <a:lnTo>
                    <a:pt x="44796" y="296923"/>
                  </a:lnTo>
                  <a:lnTo>
                    <a:pt x="53103" y="306841"/>
                  </a:lnTo>
                  <a:lnTo>
                    <a:pt x="62312" y="315900"/>
                  </a:lnTo>
                  <a:lnTo>
                    <a:pt x="72121" y="324386"/>
                  </a:lnTo>
                  <a:lnTo>
                    <a:pt x="83555" y="332490"/>
                  </a:lnTo>
                  <a:lnTo>
                    <a:pt x="96072" y="340340"/>
                  </a:lnTo>
                  <a:lnTo>
                    <a:pt x="109310" y="348021"/>
                  </a:lnTo>
                  <a:lnTo>
                    <a:pt x="133807" y="363080"/>
                  </a:lnTo>
                  <a:lnTo>
                    <a:pt x="145479" y="370522"/>
                  </a:lnTo>
                  <a:lnTo>
                    <a:pt x="158154" y="376706"/>
                  </a:lnTo>
                  <a:lnTo>
                    <a:pt x="171498" y="382053"/>
                  </a:lnTo>
                  <a:lnTo>
                    <a:pt x="185288" y="386841"/>
                  </a:lnTo>
                  <a:lnTo>
                    <a:pt x="199375" y="392480"/>
                  </a:lnTo>
                  <a:lnTo>
                    <a:pt x="213661" y="398686"/>
                  </a:lnTo>
                  <a:lnTo>
                    <a:pt x="228078" y="405270"/>
                  </a:lnTo>
                  <a:lnTo>
                    <a:pt x="243808" y="410884"/>
                  </a:lnTo>
                  <a:lnTo>
                    <a:pt x="260412" y="415849"/>
                  </a:lnTo>
                  <a:lnTo>
                    <a:pt x="277598" y="420383"/>
                  </a:lnTo>
                  <a:lnTo>
                    <a:pt x="293950" y="423406"/>
                  </a:lnTo>
                  <a:lnTo>
                    <a:pt x="309745" y="425421"/>
                  </a:lnTo>
                  <a:lnTo>
                    <a:pt x="325170" y="426764"/>
                  </a:lnTo>
                  <a:lnTo>
                    <a:pt x="340346" y="427660"/>
                  </a:lnTo>
                  <a:lnTo>
                    <a:pt x="370260" y="428655"/>
                  </a:lnTo>
                  <a:lnTo>
                    <a:pt x="385089" y="427697"/>
                  </a:lnTo>
                  <a:lnTo>
                    <a:pt x="399869" y="425834"/>
                  </a:lnTo>
                  <a:lnTo>
                    <a:pt x="414616" y="423369"/>
                  </a:lnTo>
                  <a:lnTo>
                    <a:pt x="428118" y="420503"/>
                  </a:lnTo>
                  <a:lnTo>
                    <a:pt x="440790" y="417368"/>
                  </a:lnTo>
                  <a:lnTo>
                    <a:pt x="452908" y="414055"/>
                  </a:lnTo>
                  <a:lnTo>
                    <a:pt x="465881" y="409399"/>
                  </a:lnTo>
                  <a:lnTo>
                    <a:pt x="479424" y="403848"/>
                  </a:lnTo>
                  <a:lnTo>
                    <a:pt x="493346" y="397700"/>
                  </a:lnTo>
                  <a:lnTo>
                    <a:pt x="505075" y="391155"/>
                  </a:lnTo>
                  <a:lnTo>
                    <a:pt x="515341" y="384344"/>
                  </a:lnTo>
                  <a:lnTo>
                    <a:pt x="524632" y="377356"/>
                  </a:lnTo>
                  <a:lnTo>
                    <a:pt x="532050" y="369028"/>
                  </a:lnTo>
                  <a:lnTo>
                    <a:pt x="538219" y="359804"/>
                  </a:lnTo>
                  <a:lnTo>
                    <a:pt x="543554" y="349985"/>
                  </a:lnTo>
                  <a:lnTo>
                    <a:pt x="549559" y="337322"/>
                  </a:lnTo>
                  <a:lnTo>
                    <a:pt x="562755" y="306937"/>
                  </a:lnTo>
                  <a:lnTo>
                    <a:pt x="567253" y="290270"/>
                  </a:lnTo>
                  <a:lnTo>
                    <a:pt x="570252" y="273042"/>
                  </a:lnTo>
                  <a:lnTo>
                    <a:pt x="572251" y="255438"/>
                  </a:lnTo>
                  <a:lnTo>
                    <a:pt x="572360" y="240032"/>
                  </a:lnTo>
                  <a:lnTo>
                    <a:pt x="571210" y="226091"/>
                  </a:lnTo>
                  <a:lnTo>
                    <a:pt x="569219" y="213126"/>
                  </a:lnTo>
                  <a:lnTo>
                    <a:pt x="565445" y="200812"/>
                  </a:lnTo>
                  <a:lnTo>
                    <a:pt x="560482" y="188933"/>
                  </a:lnTo>
                  <a:lnTo>
                    <a:pt x="554726" y="177342"/>
                  </a:lnTo>
                  <a:lnTo>
                    <a:pt x="547218" y="163498"/>
                  </a:lnTo>
                  <a:lnTo>
                    <a:pt x="529088" y="131802"/>
                  </a:lnTo>
                  <a:lnTo>
                    <a:pt x="516668" y="117232"/>
                  </a:lnTo>
                  <a:lnTo>
                    <a:pt x="502270" y="103848"/>
                  </a:lnTo>
                  <a:lnTo>
                    <a:pt x="486554" y="91255"/>
                  </a:lnTo>
                  <a:lnTo>
                    <a:pt x="472406" y="81637"/>
                  </a:lnTo>
                  <a:lnTo>
                    <a:pt x="459304" y="74001"/>
                  </a:lnTo>
                  <a:lnTo>
                    <a:pt x="446898" y="67686"/>
                  </a:lnTo>
                  <a:lnTo>
                    <a:pt x="434958" y="62253"/>
                  </a:lnTo>
                  <a:lnTo>
                    <a:pt x="423326" y="57408"/>
                  </a:lnTo>
                  <a:lnTo>
                    <a:pt x="411902" y="52954"/>
                  </a:lnTo>
                  <a:lnTo>
                    <a:pt x="389420" y="44743"/>
                  </a:lnTo>
                  <a:lnTo>
                    <a:pt x="378286" y="40840"/>
                  </a:lnTo>
                  <a:lnTo>
                    <a:pt x="365969" y="38238"/>
                  </a:lnTo>
                  <a:lnTo>
                    <a:pt x="352864" y="36504"/>
                  </a:lnTo>
                  <a:lnTo>
                    <a:pt x="339233" y="35347"/>
                  </a:lnTo>
                  <a:lnTo>
                    <a:pt x="326476" y="35800"/>
                  </a:lnTo>
                  <a:lnTo>
                    <a:pt x="314300" y="37325"/>
                  </a:lnTo>
                  <a:lnTo>
                    <a:pt x="302512" y="39566"/>
                  </a:lnTo>
                  <a:lnTo>
                    <a:pt x="276364" y="45318"/>
                  </a:lnTo>
                  <a:lnTo>
                    <a:pt x="234891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1731" y="3270433"/>
            <a:ext cx="469461" cy="428643"/>
            <a:chOff x="261731" y="3270433"/>
            <a:chExt cx="469461" cy="428643"/>
          </a:xfrm>
        </p:grpSpPr>
        <p:sp>
          <p:nvSpPr>
            <p:cNvPr id="9" name="Freeform 8"/>
            <p:cNvSpPr/>
            <p:nvPr/>
          </p:nvSpPr>
          <p:spPr>
            <a:xfrm>
              <a:off x="408382" y="3358526"/>
              <a:ext cx="135600" cy="213680"/>
            </a:xfrm>
            <a:custGeom>
              <a:avLst/>
              <a:gdLst/>
              <a:ahLst/>
              <a:cxnLst/>
              <a:rect l="0" t="0" r="0" b="0"/>
              <a:pathLst>
                <a:path w="135600" h="213680">
                  <a:moveTo>
                    <a:pt x="11011" y="0"/>
                  </a:moveTo>
                  <a:lnTo>
                    <a:pt x="40239" y="0"/>
                  </a:lnTo>
                  <a:lnTo>
                    <a:pt x="52520" y="2447"/>
                  </a:lnTo>
                  <a:lnTo>
                    <a:pt x="64377" y="6525"/>
                  </a:lnTo>
                  <a:lnTo>
                    <a:pt x="75953" y="11691"/>
                  </a:lnTo>
                  <a:lnTo>
                    <a:pt x="87340" y="17582"/>
                  </a:lnTo>
                  <a:lnTo>
                    <a:pt x="98602" y="23956"/>
                  </a:lnTo>
                  <a:lnTo>
                    <a:pt x="109781" y="30653"/>
                  </a:lnTo>
                  <a:lnTo>
                    <a:pt x="114786" y="37564"/>
                  </a:lnTo>
                  <a:lnTo>
                    <a:pt x="115676" y="44619"/>
                  </a:lnTo>
                  <a:lnTo>
                    <a:pt x="113823" y="51769"/>
                  </a:lnTo>
                  <a:lnTo>
                    <a:pt x="106469" y="56536"/>
                  </a:lnTo>
                  <a:lnTo>
                    <a:pt x="95450" y="59713"/>
                  </a:lnTo>
                  <a:lnTo>
                    <a:pt x="81985" y="61832"/>
                  </a:lnTo>
                  <a:lnTo>
                    <a:pt x="75456" y="65692"/>
                  </a:lnTo>
                  <a:lnTo>
                    <a:pt x="73551" y="70711"/>
                  </a:lnTo>
                  <a:lnTo>
                    <a:pt x="74727" y="76505"/>
                  </a:lnTo>
                  <a:lnTo>
                    <a:pt x="79182" y="82814"/>
                  </a:lnTo>
                  <a:lnTo>
                    <a:pt x="85823" y="89468"/>
                  </a:lnTo>
                  <a:lnTo>
                    <a:pt x="93920" y="96350"/>
                  </a:lnTo>
                  <a:lnTo>
                    <a:pt x="101766" y="104609"/>
                  </a:lnTo>
                  <a:lnTo>
                    <a:pt x="109443" y="113786"/>
                  </a:lnTo>
                  <a:lnTo>
                    <a:pt x="117008" y="123574"/>
                  </a:lnTo>
                  <a:lnTo>
                    <a:pt x="123275" y="133770"/>
                  </a:lnTo>
                  <a:lnTo>
                    <a:pt x="128676" y="144238"/>
                  </a:lnTo>
                  <a:lnTo>
                    <a:pt x="133501" y="154887"/>
                  </a:lnTo>
                  <a:lnTo>
                    <a:pt x="135494" y="166880"/>
                  </a:lnTo>
                  <a:lnTo>
                    <a:pt x="135599" y="179770"/>
                  </a:lnTo>
                  <a:lnTo>
                    <a:pt x="134445" y="193257"/>
                  </a:lnTo>
                  <a:lnTo>
                    <a:pt x="128782" y="202248"/>
                  </a:lnTo>
                  <a:lnTo>
                    <a:pt x="120113" y="208242"/>
                  </a:lnTo>
                  <a:lnTo>
                    <a:pt x="109439" y="212238"/>
                  </a:lnTo>
                  <a:lnTo>
                    <a:pt x="97430" y="213679"/>
                  </a:lnTo>
                  <a:lnTo>
                    <a:pt x="84529" y="213416"/>
                  </a:lnTo>
                  <a:lnTo>
                    <a:pt x="71035" y="212017"/>
                  </a:lnTo>
                  <a:lnTo>
                    <a:pt x="58368" y="209861"/>
                  </a:lnTo>
                  <a:lnTo>
                    <a:pt x="46253" y="207200"/>
                  </a:lnTo>
                  <a:lnTo>
                    <a:pt x="0" y="176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1731" y="3270433"/>
              <a:ext cx="469461" cy="428643"/>
            </a:xfrm>
            <a:custGeom>
              <a:avLst/>
              <a:gdLst/>
              <a:ahLst/>
              <a:cxnLst/>
              <a:rect l="0" t="0" r="0" b="0"/>
              <a:pathLst>
                <a:path w="469461" h="428643">
                  <a:moveTo>
                    <a:pt x="245755" y="0"/>
                  </a:moveTo>
                  <a:lnTo>
                    <a:pt x="210681" y="5846"/>
                  </a:lnTo>
                  <a:lnTo>
                    <a:pt x="196678" y="8791"/>
                  </a:lnTo>
                  <a:lnTo>
                    <a:pt x="183673" y="11979"/>
                  </a:lnTo>
                  <a:lnTo>
                    <a:pt x="171332" y="15327"/>
                  </a:lnTo>
                  <a:lnTo>
                    <a:pt x="156987" y="21230"/>
                  </a:lnTo>
                  <a:lnTo>
                    <a:pt x="141307" y="28835"/>
                  </a:lnTo>
                  <a:lnTo>
                    <a:pt x="124735" y="37576"/>
                  </a:lnTo>
                  <a:lnTo>
                    <a:pt x="111241" y="45850"/>
                  </a:lnTo>
                  <a:lnTo>
                    <a:pt x="99797" y="53814"/>
                  </a:lnTo>
                  <a:lnTo>
                    <a:pt x="89722" y="61569"/>
                  </a:lnTo>
                  <a:lnTo>
                    <a:pt x="80557" y="69187"/>
                  </a:lnTo>
                  <a:lnTo>
                    <a:pt x="72001" y="76713"/>
                  </a:lnTo>
                  <a:lnTo>
                    <a:pt x="63849" y="84176"/>
                  </a:lnTo>
                  <a:lnTo>
                    <a:pt x="55968" y="92823"/>
                  </a:lnTo>
                  <a:lnTo>
                    <a:pt x="48267" y="102258"/>
                  </a:lnTo>
                  <a:lnTo>
                    <a:pt x="40686" y="112218"/>
                  </a:lnTo>
                  <a:lnTo>
                    <a:pt x="25737" y="133073"/>
                  </a:lnTo>
                  <a:lnTo>
                    <a:pt x="18325" y="143773"/>
                  </a:lnTo>
                  <a:lnTo>
                    <a:pt x="12160" y="158248"/>
                  </a:lnTo>
                  <a:lnTo>
                    <a:pt x="6826" y="175238"/>
                  </a:lnTo>
                  <a:lnTo>
                    <a:pt x="2047" y="193907"/>
                  </a:lnTo>
                  <a:lnTo>
                    <a:pt x="84" y="210023"/>
                  </a:lnTo>
                  <a:lnTo>
                    <a:pt x="0" y="224437"/>
                  </a:lnTo>
                  <a:lnTo>
                    <a:pt x="1167" y="237717"/>
                  </a:lnTo>
                  <a:lnTo>
                    <a:pt x="4391" y="250241"/>
                  </a:lnTo>
                  <a:lnTo>
                    <a:pt x="8988" y="262261"/>
                  </a:lnTo>
                  <a:lnTo>
                    <a:pt x="14500" y="273945"/>
                  </a:lnTo>
                  <a:lnTo>
                    <a:pt x="20622" y="285404"/>
                  </a:lnTo>
                  <a:lnTo>
                    <a:pt x="27150" y="296715"/>
                  </a:lnTo>
                  <a:lnTo>
                    <a:pt x="33949" y="307926"/>
                  </a:lnTo>
                  <a:lnTo>
                    <a:pt x="40928" y="317847"/>
                  </a:lnTo>
                  <a:lnTo>
                    <a:pt x="48028" y="326907"/>
                  </a:lnTo>
                  <a:lnTo>
                    <a:pt x="55209" y="335395"/>
                  </a:lnTo>
                  <a:lnTo>
                    <a:pt x="64890" y="344724"/>
                  </a:lnTo>
                  <a:lnTo>
                    <a:pt x="76238" y="354614"/>
                  </a:lnTo>
                  <a:lnTo>
                    <a:pt x="88697" y="364878"/>
                  </a:lnTo>
                  <a:lnTo>
                    <a:pt x="100674" y="372943"/>
                  </a:lnTo>
                  <a:lnTo>
                    <a:pt x="112329" y="379544"/>
                  </a:lnTo>
                  <a:lnTo>
                    <a:pt x="163254" y="404775"/>
                  </a:lnTo>
                  <a:lnTo>
                    <a:pt x="177295" y="410553"/>
                  </a:lnTo>
                  <a:lnTo>
                    <a:pt x="191551" y="415629"/>
                  </a:lnTo>
                  <a:lnTo>
                    <a:pt x="205948" y="420236"/>
                  </a:lnTo>
                  <a:lnTo>
                    <a:pt x="220440" y="423308"/>
                  </a:lnTo>
                  <a:lnTo>
                    <a:pt x="234996" y="425356"/>
                  </a:lnTo>
                  <a:lnTo>
                    <a:pt x="249594" y="426721"/>
                  </a:lnTo>
                  <a:lnTo>
                    <a:pt x="264220" y="427631"/>
                  </a:lnTo>
                  <a:lnTo>
                    <a:pt x="293521" y="428642"/>
                  </a:lnTo>
                  <a:lnTo>
                    <a:pt x="306963" y="427688"/>
                  </a:lnTo>
                  <a:lnTo>
                    <a:pt x="319595" y="425829"/>
                  </a:lnTo>
                  <a:lnTo>
                    <a:pt x="331687" y="423366"/>
                  </a:lnTo>
                  <a:lnTo>
                    <a:pt x="358173" y="417366"/>
                  </a:lnTo>
                  <a:lnTo>
                    <a:pt x="372087" y="414053"/>
                  </a:lnTo>
                  <a:lnTo>
                    <a:pt x="383811" y="409398"/>
                  </a:lnTo>
                  <a:lnTo>
                    <a:pt x="394073" y="403847"/>
                  </a:lnTo>
                  <a:lnTo>
                    <a:pt x="403362" y="397700"/>
                  </a:lnTo>
                  <a:lnTo>
                    <a:pt x="412002" y="391154"/>
                  </a:lnTo>
                  <a:lnTo>
                    <a:pt x="420208" y="384344"/>
                  </a:lnTo>
                  <a:lnTo>
                    <a:pt x="428126" y="377357"/>
                  </a:lnTo>
                  <a:lnTo>
                    <a:pt x="443450" y="363067"/>
                  </a:lnTo>
                  <a:lnTo>
                    <a:pt x="450962" y="355831"/>
                  </a:lnTo>
                  <a:lnTo>
                    <a:pt x="457193" y="344889"/>
                  </a:lnTo>
                  <a:lnTo>
                    <a:pt x="462571" y="331477"/>
                  </a:lnTo>
                  <a:lnTo>
                    <a:pt x="467380" y="316418"/>
                  </a:lnTo>
                  <a:lnTo>
                    <a:pt x="469362" y="299038"/>
                  </a:lnTo>
                  <a:lnTo>
                    <a:pt x="469460" y="280110"/>
                  </a:lnTo>
                  <a:lnTo>
                    <a:pt x="468302" y="260151"/>
                  </a:lnTo>
                  <a:lnTo>
                    <a:pt x="465083" y="239503"/>
                  </a:lnTo>
                  <a:lnTo>
                    <a:pt x="460490" y="218397"/>
                  </a:lnTo>
                  <a:lnTo>
                    <a:pt x="454981" y="196985"/>
                  </a:lnTo>
                  <a:lnTo>
                    <a:pt x="448861" y="180264"/>
                  </a:lnTo>
                  <a:lnTo>
                    <a:pt x="442334" y="166669"/>
                  </a:lnTo>
                  <a:lnTo>
                    <a:pt x="435536" y="155159"/>
                  </a:lnTo>
                  <a:lnTo>
                    <a:pt x="427333" y="143815"/>
                  </a:lnTo>
                  <a:lnTo>
                    <a:pt x="418194" y="132582"/>
                  </a:lnTo>
                  <a:lnTo>
                    <a:pt x="408431" y="121423"/>
                  </a:lnTo>
                  <a:lnTo>
                    <a:pt x="395805" y="110312"/>
                  </a:lnTo>
                  <a:lnTo>
                    <a:pt x="381270" y="99235"/>
                  </a:lnTo>
                  <a:lnTo>
                    <a:pt x="365462" y="88180"/>
                  </a:lnTo>
                  <a:lnTo>
                    <a:pt x="351253" y="79586"/>
                  </a:lnTo>
                  <a:lnTo>
                    <a:pt x="338110" y="72634"/>
                  </a:lnTo>
                  <a:lnTo>
                    <a:pt x="325678" y="66775"/>
                  </a:lnTo>
                  <a:lnTo>
                    <a:pt x="312495" y="62869"/>
                  </a:lnTo>
                  <a:lnTo>
                    <a:pt x="298813" y="60266"/>
                  </a:lnTo>
                  <a:lnTo>
                    <a:pt x="223732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1732" y="3953150"/>
            <a:ext cx="481423" cy="566218"/>
            <a:chOff x="261732" y="3953150"/>
            <a:chExt cx="481423" cy="566218"/>
          </a:xfrm>
        </p:grpSpPr>
        <p:sp>
          <p:nvSpPr>
            <p:cNvPr id="12" name="Freeform 11"/>
            <p:cNvSpPr/>
            <p:nvPr/>
          </p:nvSpPr>
          <p:spPr>
            <a:xfrm>
              <a:off x="443400" y="4096300"/>
              <a:ext cx="119144" cy="165174"/>
            </a:xfrm>
            <a:custGeom>
              <a:avLst/>
              <a:gdLst/>
              <a:ahLst/>
              <a:cxnLst/>
              <a:rect l="0" t="0" r="0" b="0"/>
              <a:pathLst>
                <a:path w="119144" h="165174">
                  <a:moveTo>
                    <a:pt x="20039" y="0"/>
                  </a:moveTo>
                  <a:lnTo>
                    <a:pt x="4713" y="45980"/>
                  </a:lnTo>
                  <a:lnTo>
                    <a:pt x="2481" y="57570"/>
                  </a:lnTo>
                  <a:lnTo>
                    <a:pt x="993" y="70191"/>
                  </a:lnTo>
                  <a:lnTo>
                    <a:pt x="0" y="83499"/>
                  </a:lnTo>
                  <a:lnTo>
                    <a:pt x="1786" y="94818"/>
                  </a:lnTo>
                  <a:lnTo>
                    <a:pt x="5423" y="104812"/>
                  </a:lnTo>
                  <a:lnTo>
                    <a:pt x="10295" y="113921"/>
                  </a:lnTo>
                  <a:lnTo>
                    <a:pt x="17214" y="121217"/>
                  </a:lnTo>
                  <a:lnTo>
                    <a:pt x="25497" y="127304"/>
                  </a:lnTo>
                  <a:lnTo>
                    <a:pt x="34689" y="132586"/>
                  </a:lnTo>
                  <a:lnTo>
                    <a:pt x="44488" y="137331"/>
                  </a:lnTo>
                  <a:lnTo>
                    <a:pt x="54691" y="141718"/>
                  </a:lnTo>
                  <a:lnTo>
                    <a:pt x="65164" y="145866"/>
                  </a:lnTo>
                  <a:lnTo>
                    <a:pt x="86588" y="153738"/>
                  </a:lnTo>
                  <a:lnTo>
                    <a:pt x="119143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2505" y="4118323"/>
              <a:ext cx="20039" cy="242256"/>
            </a:xfrm>
            <a:custGeom>
              <a:avLst/>
              <a:gdLst/>
              <a:ahLst/>
              <a:cxnLst/>
              <a:rect l="0" t="0" r="0" b="0"/>
              <a:pathLst>
                <a:path w="20039" h="242256">
                  <a:moveTo>
                    <a:pt x="20038" y="0"/>
                  </a:moveTo>
                  <a:lnTo>
                    <a:pt x="14193" y="17537"/>
                  </a:lnTo>
                  <a:lnTo>
                    <a:pt x="11247" y="28821"/>
                  </a:lnTo>
                  <a:lnTo>
                    <a:pt x="4712" y="57671"/>
                  </a:lnTo>
                  <a:lnTo>
                    <a:pt x="2480" y="73929"/>
                  </a:lnTo>
                  <a:lnTo>
                    <a:pt x="992" y="90885"/>
                  </a:lnTo>
                  <a:lnTo>
                    <a:pt x="0" y="108307"/>
                  </a:lnTo>
                  <a:lnTo>
                    <a:pt x="562" y="126039"/>
                  </a:lnTo>
                  <a:lnTo>
                    <a:pt x="2160" y="143978"/>
                  </a:lnTo>
                  <a:lnTo>
                    <a:pt x="4449" y="162055"/>
                  </a:lnTo>
                  <a:lnTo>
                    <a:pt x="7198" y="179000"/>
                  </a:lnTo>
                  <a:lnTo>
                    <a:pt x="10255" y="195191"/>
                  </a:lnTo>
                  <a:lnTo>
                    <a:pt x="20038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61732" y="3953150"/>
              <a:ext cx="481423" cy="566218"/>
            </a:xfrm>
            <a:custGeom>
              <a:avLst/>
              <a:gdLst/>
              <a:ahLst/>
              <a:cxnLst/>
              <a:rect l="0" t="0" r="0" b="0"/>
              <a:pathLst>
                <a:path w="481423" h="566218">
                  <a:moveTo>
                    <a:pt x="113615" y="0"/>
                  </a:moveTo>
                  <a:lnTo>
                    <a:pt x="90232" y="11691"/>
                  </a:lnTo>
                  <a:lnTo>
                    <a:pt x="80897" y="17582"/>
                  </a:lnTo>
                  <a:lnTo>
                    <a:pt x="72227" y="23957"/>
                  </a:lnTo>
                  <a:lnTo>
                    <a:pt x="64000" y="30653"/>
                  </a:lnTo>
                  <a:lnTo>
                    <a:pt x="56068" y="38788"/>
                  </a:lnTo>
                  <a:lnTo>
                    <a:pt x="48333" y="47882"/>
                  </a:lnTo>
                  <a:lnTo>
                    <a:pt x="40730" y="57615"/>
                  </a:lnTo>
                  <a:lnTo>
                    <a:pt x="33214" y="67774"/>
                  </a:lnTo>
                  <a:lnTo>
                    <a:pt x="18337" y="88850"/>
                  </a:lnTo>
                  <a:lnTo>
                    <a:pt x="12168" y="104503"/>
                  </a:lnTo>
                  <a:lnTo>
                    <a:pt x="6831" y="123503"/>
                  </a:lnTo>
                  <a:lnTo>
                    <a:pt x="2050" y="144734"/>
                  </a:lnTo>
                  <a:lnTo>
                    <a:pt x="86" y="165006"/>
                  </a:lnTo>
                  <a:lnTo>
                    <a:pt x="0" y="184638"/>
                  </a:lnTo>
                  <a:lnTo>
                    <a:pt x="1167" y="203843"/>
                  </a:lnTo>
                  <a:lnTo>
                    <a:pt x="3168" y="221541"/>
                  </a:lnTo>
                  <a:lnTo>
                    <a:pt x="5725" y="238233"/>
                  </a:lnTo>
                  <a:lnTo>
                    <a:pt x="18621" y="306034"/>
                  </a:lnTo>
                  <a:lnTo>
                    <a:pt x="24592" y="322703"/>
                  </a:lnTo>
                  <a:lnTo>
                    <a:pt x="32243" y="338710"/>
                  </a:lnTo>
                  <a:lnTo>
                    <a:pt x="41015" y="354275"/>
                  </a:lnTo>
                  <a:lnTo>
                    <a:pt x="57286" y="384620"/>
                  </a:lnTo>
                  <a:lnTo>
                    <a:pt x="65051" y="399563"/>
                  </a:lnTo>
                  <a:lnTo>
                    <a:pt x="73898" y="414420"/>
                  </a:lnTo>
                  <a:lnTo>
                    <a:pt x="83466" y="429218"/>
                  </a:lnTo>
                  <a:lnTo>
                    <a:pt x="93516" y="443978"/>
                  </a:lnTo>
                  <a:lnTo>
                    <a:pt x="105109" y="457488"/>
                  </a:lnTo>
                  <a:lnTo>
                    <a:pt x="117733" y="470166"/>
                  </a:lnTo>
                  <a:lnTo>
                    <a:pt x="143586" y="494039"/>
                  </a:lnTo>
                  <a:lnTo>
                    <a:pt x="167311" y="516885"/>
                  </a:lnTo>
                  <a:lnTo>
                    <a:pt x="180000" y="525669"/>
                  </a:lnTo>
                  <a:lnTo>
                    <a:pt x="193353" y="532749"/>
                  </a:lnTo>
                  <a:lnTo>
                    <a:pt x="207150" y="538692"/>
                  </a:lnTo>
                  <a:lnTo>
                    <a:pt x="221241" y="543877"/>
                  </a:lnTo>
                  <a:lnTo>
                    <a:pt x="235529" y="548558"/>
                  </a:lnTo>
                  <a:lnTo>
                    <a:pt x="249949" y="552902"/>
                  </a:lnTo>
                  <a:lnTo>
                    <a:pt x="279022" y="560991"/>
                  </a:lnTo>
                  <a:lnTo>
                    <a:pt x="293626" y="564861"/>
                  </a:lnTo>
                  <a:lnTo>
                    <a:pt x="307033" y="566217"/>
                  </a:lnTo>
                  <a:lnTo>
                    <a:pt x="319641" y="565898"/>
                  </a:lnTo>
                  <a:lnTo>
                    <a:pt x="331717" y="564462"/>
                  </a:lnTo>
                  <a:lnTo>
                    <a:pt x="343438" y="562281"/>
                  </a:lnTo>
                  <a:lnTo>
                    <a:pt x="354923" y="559604"/>
                  </a:lnTo>
                  <a:lnTo>
                    <a:pt x="366250" y="556595"/>
                  </a:lnTo>
                  <a:lnTo>
                    <a:pt x="377472" y="552142"/>
                  </a:lnTo>
                  <a:lnTo>
                    <a:pt x="388624" y="546727"/>
                  </a:lnTo>
                  <a:lnTo>
                    <a:pt x="399729" y="540669"/>
                  </a:lnTo>
                  <a:lnTo>
                    <a:pt x="409579" y="532961"/>
                  </a:lnTo>
                  <a:lnTo>
                    <a:pt x="418593" y="524151"/>
                  </a:lnTo>
                  <a:lnTo>
                    <a:pt x="427049" y="514607"/>
                  </a:lnTo>
                  <a:lnTo>
                    <a:pt x="435134" y="503351"/>
                  </a:lnTo>
                  <a:lnTo>
                    <a:pt x="442970" y="490953"/>
                  </a:lnTo>
                  <a:lnTo>
                    <a:pt x="450642" y="477793"/>
                  </a:lnTo>
                  <a:lnTo>
                    <a:pt x="456980" y="465350"/>
                  </a:lnTo>
                  <a:lnTo>
                    <a:pt x="462428" y="453383"/>
                  </a:lnTo>
                  <a:lnTo>
                    <a:pt x="467284" y="441735"/>
                  </a:lnTo>
                  <a:lnTo>
                    <a:pt x="471745" y="429076"/>
                  </a:lnTo>
                  <a:lnTo>
                    <a:pt x="475943" y="415743"/>
                  </a:lnTo>
                  <a:lnTo>
                    <a:pt x="479964" y="401959"/>
                  </a:lnTo>
                  <a:lnTo>
                    <a:pt x="481422" y="386653"/>
                  </a:lnTo>
                  <a:lnTo>
                    <a:pt x="481170" y="370331"/>
                  </a:lnTo>
                  <a:lnTo>
                    <a:pt x="479779" y="353333"/>
                  </a:lnTo>
                  <a:lnTo>
                    <a:pt x="478852" y="337106"/>
                  </a:lnTo>
                  <a:lnTo>
                    <a:pt x="477821" y="306026"/>
                  </a:lnTo>
                  <a:lnTo>
                    <a:pt x="475099" y="290886"/>
                  </a:lnTo>
                  <a:lnTo>
                    <a:pt x="470837" y="275899"/>
                  </a:lnTo>
                  <a:lnTo>
                    <a:pt x="465549" y="261014"/>
                  </a:lnTo>
                  <a:lnTo>
                    <a:pt x="460801" y="246196"/>
                  </a:lnTo>
                  <a:lnTo>
                    <a:pt x="456411" y="231424"/>
                  </a:lnTo>
                  <a:lnTo>
                    <a:pt x="452261" y="216681"/>
                  </a:lnTo>
                  <a:lnTo>
                    <a:pt x="447048" y="203182"/>
                  </a:lnTo>
                  <a:lnTo>
                    <a:pt x="441125" y="190512"/>
                  </a:lnTo>
                  <a:lnTo>
                    <a:pt x="434730" y="178395"/>
                  </a:lnTo>
                  <a:lnTo>
                    <a:pt x="426795" y="166647"/>
                  </a:lnTo>
                  <a:lnTo>
                    <a:pt x="417835" y="155144"/>
                  </a:lnTo>
                  <a:lnTo>
                    <a:pt x="408192" y="143805"/>
                  </a:lnTo>
                  <a:lnTo>
                    <a:pt x="398092" y="132575"/>
                  </a:lnTo>
                  <a:lnTo>
                    <a:pt x="377082" y="110310"/>
                  </a:lnTo>
                  <a:lnTo>
                    <a:pt x="366341" y="100457"/>
                  </a:lnTo>
                  <a:lnTo>
                    <a:pt x="355509" y="91441"/>
                  </a:lnTo>
                  <a:lnTo>
                    <a:pt x="344618" y="82984"/>
                  </a:lnTo>
                  <a:lnTo>
                    <a:pt x="332463" y="74899"/>
                  </a:lnTo>
                  <a:lnTo>
                    <a:pt x="319465" y="67061"/>
                  </a:lnTo>
                  <a:lnTo>
                    <a:pt x="305906" y="59390"/>
                  </a:lnTo>
                  <a:lnTo>
                    <a:pt x="293196" y="53052"/>
                  </a:lnTo>
                  <a:lnTo>
                    <a:pt x="281053" y="47603"/>
                  </a:lnTo>
                  <a:lnTo>
                    <a:pt x="269286" y="42747"/>
                  </a:lnTo>
                  <a:lnTo>
                    <a:pt x="256548" y="39509"/>
                  </a:lnTo>
                  <a:lnTo>
                    <a:pt x="243162" y="37351"/>
                  </a:lnTo>
                  <a:lnTo>
                    <a:pt x="229344" y="35912"/>
                  </a:lnTo>
                  <a:lnTo>
                    <a:pt x="215238" y="34953"/>
                  </a:lnTo>
                  <a:lnTo>
                    <a:pt x="200939" y="34313"/>
                  </a:lnTo>
                  <a:lnTo>
                    <a:pt x="157661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7921" y="4825770"/>
            <a:ext cx="481113" cy="664737"/>
            <a:chOff x="267921" y="4825770"/>
            <a:chExt cx="481113" cy="664737"/>
          </a:xfrm>
        </p:grpSpPr>
        <p:sp>
          <p:nvSpPr>
            <p:cNvPr id="16" name="Freeform 15"/>
            <p:cNvSpPr/>
            <p:nvPr/>
          </p:nvSpPr>
          <p:spPr>
            <a:xfrm>
              <a:off x="419393" y="4988236"/>
              <a:ext cx="133579" cy="300124"/>
            </a:xfrm>
            <a:custGeom>
              <a:avLst/>
              <a:gdLst/>
              <a:ahLst/>
              <a:cxnLst/>
              <a:rect l="0" t="0" r="0" b="0"/>
              <a:pathLst>
                <a:path w="133579" h="300124">
                  <a:moveTo>
                    <a:pt x="66070" y="0"/>
                  </a:moveTo>
                  <a:lnTo>
                    <a:pt x="60224" y="23383"/>
                  </a:lnTo>
                  <a:lnTo>
                    <a:pt x="54091" y="51176"/>
                  </a:lnTo>
                  <a:lnTo>
                    <a:pt x="50743" y="67153"/>
                  </a:lnTo>
                  <a:lnTo>
                    <a:pt x="48511" y="83921"/>
                  </a:lnTo>
                  <a:lnTo>
                    <a:pt x="47023" y="101217"/>
                  </a:lnTo>
                  <a:lnTo>
                    <a:pt x="46031" y="118866"/>
                  </a:lnTo>
                  <a:lnTo>
                    <a:pt x="46593" y="134302"/>
                  </a:lnTo>
                  <a:lnTo>
                    <a:pt x="48191" y="148263"/>
                  </a:lnTo>
                  <a:lnTo>
                    <a:pt x="50480" y="161241"/>
                  </a:lnTo>
                  <a:lnTo>
                    <a:pt x="55676" y="173564"/>
                  </a:lnTo>
                  <a:lnTo>
                    <a:pt x="62811" y="185449"/>
                  </a:lnTo>
                  <a:lnTo>
                    <a:pt x="71238" y="197044"/>
                  </a:lnTo>
                  <a:lnTo>
                    <a:pt x="79304" y="207220"/>
                  </a:lnTo>
                  <a:lnTo>
                    <a:pt x="87127" y="216452"/>
                  </a:lnTo>
                  <a:lnTo>
                    <a:pt x="94790" y="225053"/>
                  </a:lnTo>
                  <a:lnTo>
                    <a:pt x="109830" y="241135"/>
                  </a:lnTo>
                  <a:lnTo>
                    <a:pt x="117266" y="248849"/>
                  </a:lnTo>
                  <a:lnTo>
                    <a:pt x="123447" y="257663"/>
                  </a:lnTo>
                  <a:lnTo>
                    <a:pt x="128791" y="267209"/>
                  </a:lnTo>
                  <a:lnTo>
                    <a:pt x="133578" y="277243"/>
                  </a:lnTo>
                  <a:lnTo>
                    <a:pt x="131875" y="285157"/>
                  </a:lnTo>
                  <a:lnTo>
                    <a:pt x="125845" y="291656"/>
                  </a:lnTo>
                  <a:lnTo>
                    <a:pt x="116932" y="297212"/>
                  </a:lnTo>
                  <a:lnTo>
                    <a:pt x="107319" y="299693"/>
                  </a:lnTo>
                  <a:lnTo>
                    <a:pt x="97239" y="300123"/>
                  </a:lnTo>
                  <a:lnTo>
                    <a:pt x="86849" y="299186"/>
                  </a:lnTo>
                  <a:lnTo>
                    <a:pt x="76252" y="296115"/>
                  </a:lnTo>
                  <a:lnTo>
                    <a:pt x="65517" y="291620"/>
                  </a:lnTo>
                  <a:lnTo>
                    <a:pt x="54690" y="286176"/>
                  </a:lnTo>
                  <a:lnTo>
                    <a:pt x="43801" y="280100"/>
                  </a:lnTo>
                  <a:lnTo>
                    <a:pt x="32871" y="273603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07486" y="4999248"/>
              <a:ext cx="110116" cy="22024"/>
            </a:xfrm>
            <a:custGeom>
              <a:avLst/>
              <a:gdLst/>
              <a:ahLst/>
              <a:cxnLst/>
              <a:rect l="0" t="0" r="0" b="0"/>
              <a:pathLst>
                <a:path w="110116" h="22024">
                  <a:moveTo>
                    <a:pt x="0" y="0"/>
                  </a:moveTo>
                  <a:lnTo>
                    <a:pt x="45979" y="15327"/>
                  </a:lnTo>
                  <a:lnTo>
                    <a:pt x="57570" y="17559"/>
                  </a:lnTo>
                  <a:lnTo>
                    <a:pt x="70191" y="19047"/>
                  </a:lnTo>
                  <a:lnTo>
                    <a:pt x="11011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67921" y="4825770"/>
              <a:ext cx="481113" cy="664737"/>
            </a:xfrm>
            <a:custGeom>
              <a:avLst/>
              <a:gdLst/>
              <a:ahLst/>
              <a:cxnLst/>
              <a:rect l="0" t="0" r="0" b="0"/>
              <a:pathLst>
                <a:path w="481113" h="664737">
                  <a:moveTo>
                    <a:pt x="195518" y="52351"/>
                  </a:moveTo>
                  <a:lnTo>
                    <a:pt x="172136" y="58197"/>
                  </a:lnTo>
                  <a:lnTo>
                    <a:pt x="161577" y="62366"/>
                  </a:lnTo>
                  <a:lnTo>
                    <a:pt x="150868" y="67592"/>
                  </a:lnTo>
                  <a:lnTo>
                    <a:pt x="140058" y="73523"/>
                  </a:lnTo>
                  <a:lnTo>
                    <a:pt x="129180" y="79924"/>
                  </a:lnTo>
                  <a:lnTo>
                    <a:pt x="107307" y="93562"/>
                  </a:lnTo>
                  <a:lnTo>
                    <a:pt x="97558" y="100625"/>
                  </a:lnTo>
                  <a:lnTo>
                    <a:pt x="88612" y="107780"/>
                  </a:lnTo>
                  <a:lnTo>
                    <a:pt x="80202" y="114997"/>
                  </a:lnTo>
                  <a:lnTo>
                    <a:pt x="72147" y="123479"/>
                  </a:lnTo>
                  <a:lnTo>
                    <a:pt x="64331" y="132805"/>
                  </a:lnTo>
                  <a:lnTo>
                    <a:pt x="56673" y="142692"/>
                  </a:lnTo>
                  <a:lnTo>
                    <a:pt x="50344" y="154177"/>
                  </a:lnTo>
                  <a:lnTo>
                    <a:pt x="44901" y="166729"/>
                  </a:lnTo>
                  <a:lnTo>
                    <a:pt x="40049" y="179990"/>
                  </a:lnTo>
                  <a:lnTo>
                    <a:pt x="34367" y="193725"/>
                  </a:lnTo>
                  <a:lnTo>
                    <a:pt x="28133" y="207775"/>
                  </a:lnTo>
                  <a:lnTo>
                    <a:pt x="21529" y="222037"/>
                  </a:lnTo>
                  <a:lnTo>
                    <a:pt x="15903" y="235215"/>
                  </a:lnTo>
                  <a:lnTo>
                    <a:pt x="10929" y="247670"/>
                  </a:lnTo>
                  <a:lnTo>
                    <a:pt x="6389" y="259645"/>
                  </a:lnTo>
                  <a:lnTo>
                    <a:pt x="3363" y="272522"/>
                  </a:lnTo>
                  <a:lnTo>
                    <a:pt x="1345" y="286000"/>
                  </a:lnTo>
                  <a:lnTo>
                    <a:pt x="0" y="299880"/>
                  </a:lnTo>
                  <a:lnTo>
                    <a:pt x="327" y="314027"/>
                  </a:lnTo>
                  <a:lnTo>
                    <a:pt x="1769" y="328353"/>
                  </a:lnTo>
                  <a:lnTo>
                    <a:pt x="3953" y="342797"/>
                  </a:lnTo>
                  <a:lnTo>
                    <a:pt x="9643" y="375160"/>
                  </a:lnTo>
                  <a:lnTo>
                    <a:pt x="12873" y="392355"/>
                  </a:lnTo>
                  <a:lnTo>
                    <a:pt x="19725" y="424511"/>
                  </a:lnTo>
                  <a:lnTo>
                    <a:pt x="23265" y="439937"/>
                  </a:lnTo>
                  <a:lnTo>
                    <a:pt x="29295" y="455116"/>
                  </a:lnTo>
                  <a:lnTo>
                    <a:pt x="36986" y="470128"/>
                  </a:lnTo>
                  <a:lnTo>
                    <a:pt x="45784" y="485031"/>
                  </a:lnTo>
                  <a:lnTo>
                    <a:pt x="54096" y="499860"/>
                  </a:lnTo>
                  <a:lnTo>
                    <a:pt x="69857" y="529388"/>
                  </a:lnTo>
                  <a:lnTo>
                    <a:pt x="78710" y="542890"/>
                  </a:lnTo>
                  <a:lnTo>
                    <a:pt x="88282" y="555562"/>
                  </a:lnTo>
                  <a:lnTo>
                    <a:pt x="98334" y="567681"/>
                  </a:lnTo>
                  <a:lnTo>
                    <a:pt x="109929" y="579430"/>
                  </a:lnTo>
                  <a:lnTo>
                    <a:pt x="122553" y="590933"/>
                  </a:lnTo>
                  <a:lnTo>
                    <a:pt x="135863" y="602273"/>
                  </a:lnTo>
                  <a:lnTo>
                    <a:pt x="148407" y="612280"/>
                  </a:lnTo>
                  <a:lnTo>
                    <a:pt x="160441" y="621398"/>
                  </a:lnTo>
                  <a:lnTo>
                    <a:pt x="172133" y="629924"/>
                  </a:lnTo>
                  <a:lnTo>
                    <a:pt x="184822" y="638055"/>
                  </a:lnTo>
                  <a:lnTo>
                    <a:pt x="198176" y="645922"/>
                  </a:lnTo>
                  <a:lnTo>
                    <a:pt x="211972" y="653614"/>
                  </a:lnTo>
                  <a:lnTo>
                    <a:pt x="226064" y="658742"/>
                  </a:lnTo>
                  <a:lnTo>
                    <a:pt x="240352" y="662161"/>
                  </a:lnTo>
                  <a:lnTo>
                    <a:pt x="254772" y="664440"/>
                  </a:lnTo>
                  <a:lnTo>
                    <a:pt x="271726" y="664736"/>
                  </a:lnTo>
                  <a:lnTo>
                    <a:pt x="290370" y="663710"/>
                  </a:lnTo>
                  <a:lnTo>
                    <a:pt x="310140" y="661802"/>
                  </a:lnTo>
                  <a:lnTo>
                    <a:pt x="326990" y="658084"/>
                  </a:lnTo>
                  <a:lnTo>
                    <a:pt x="341895" y="653157"/>
                  </a:lnTo>
                  <a:lnTo>
                    <a:pt x="355501" y="647426"/>
                  </a:lnTo>
                  <a:lnTo>
                    <a:pt x="368243" y="639935"/>
                  </a:lnTo>
                  <a:lnTo>
                    <a:pt x="380408" y="631270"/>
                  </a:lnTo>
                  <a:lnTo>
                    <a:pt x="392189" y="621823"/>
                  </a:lnTo>
                  <a:lnTo>
                    <a:pt x="402489" y="611855"/>
                  </a:lnTo>
                  <a:lnTo>
                    <a:pt x="411803" y="601538"/>
                  </a:lnTo>
                  <a:lnTo>
                    <a:pt x="420460" y="590990"/>
                  </a:lnTo>
                  <a:lnTo>
                    <a:pt x="428678" y="579064"/>
                  </a:lnTo>
                  <a:lnTo>
                    <a:pt x="436604" y="566219"/>
                  </a:lnTo>
                  <a:lnTo>
                    <a:pt x="444334" y="552762"/>
                  </a:lnTo>
                  <a:lnTo>
                    <a:pt x="450712" y="538897"/>
                  </a:lnTo>
                  <a:lnTo>
                    <a:pt x="456187" y="524759"/>
                  </a:lnTo>
                  <a:lnTo>
                    <a:pt x="461060" y="510440"/>
                  </a:lnTo>
                  <a:lnTo>
                    <a:pt x="465533" y="494777"/>
                  </a:lnTo>
                  <a:lnTo>
                    <a:pt x="469738" y="478217"/>
                  </a:lnTo>
                  <a:lnTo>
                    <a:pt x="473765" y="461059"/>
                  </a:lnTo>
                  <a:lnTo>
                    <a:pt x="476450" y="444727"/>
                  </a:lnTo>
                  <a:lnTo>
                    <a:pt x="478239" y="428945"/>
                  </a:lnTo>
                  <a:lnTo>
                    <a:pt x="479433" y="413529"/>
                  </a:lnTo>
                  <a:lnTo>
                    <a:pt x="480228" y="397135"/>
                  </a:lnTo>
                  <a:lnTo>
                    <a:pt x="481112" y="362605"/>
                  </a:lnTo>
                  <a:lnTo>
                    <a:pt x="480124" y="344832"/>
                  </a:lnTo>
                  <a:lnTo>
                    <a:pt x="478242" y="326867"/>
                  </a:lnTo>
                  <a:lnTo>
                    <a:pt x="475764" y="308772"/>
                  </a:lnTo>
                  <a:lnTo>
                    <a:pt x="471665" y="291814"/>
                  </a:lnTo>
                  <a:lnTo>
                    <a:pt x="466485" y="275616"/>
                  </a:lnTo>
                  <a:lnTo>
                    <a:pt x="447504" y="226172"/>
                  </a:lnTo>
                  <a:lnTo>
                    <a:pt x="440589" y="208607"/>
                  </a:lnTo>
                  <a:lnTo>
                    <a:pt x="433533" y="193227"/>
                  </a:lnTo>
                  <a:lnTo>
                    <a:pt x="426382" y="179303"/>
                  </a:lnTo>
                  <a:lnTo>
                    <a:pt x="419167" y="166350"/>
                  </a:lnTo>
                  <a:lnTo>
                    <a:pt x="409463" y="152821"/>
                  </a:lnTo>
                  <a:lnTo>
                    <a:pt x="398100" y="138907"/>
                  </a:lnTo>
                  <a:lnTo>
                    <a:pt x="385631" y="124737"/>
                  </a:lnTo>
                  <a:lnTo>
                    <a:pt x="361988" y="99205"/>
                  </a:lnTo>
                  <a:lnTo>
                    <a:pt x="350544" y="87257"/>
                  </a:lnTo>
                  <a:lnTo>
                    <a:pt x="339245" y="76845"/>
                  </a:lnTo>
                  <a:lnTo>
                    <a:pt x="328041" y="67457"/>
                  </a:lnTo>
                  <a:lnTo>
                    <a:pt x="316902" y="58751"/>
                  </a:lnTo>
                  <a:lnTo>
                    <a:pt x="304581" y="51724"/>
                  </a:lnTo>
                  <a:lnTo>
                    <a:pt x="291474" y="45815"/>
                  </a:lnTo>
                  <a:lnTo>
                    <a:pt x="277841" y="40653"/>
                  </a:lnTo>
                  <a:lnTo>
                    <a:pt x="263859" y="34764"/>
                  </a:lnTo>
                  <a:lnTo>
                    <a:pt x="249643" y="28391"/>
                  </a:lnTo>
                  <a:lnTo>
                    <a:pt x="235272" y="21696"/>
                  </a:lnTo>
                  <a:lnTo>
                    <a:pt x="222021" y="16008"/>
                  </a:lnTo>
                  <a:lnTo>
                    <a:pt x="209516" y="10994"/>
                  </a:lnTo>
                  <a:lnTo>
                    <a:pt x="197509" y="6427"/>
                  </a:lnTo>
                  <a:lnTo>
                    <a:pt x="184611" y="3382"/>
                  </a:lnTo>
                  <a:lnTo>
                    <a:pt x="171117" y="1353"/>
                  </a:lnTo>
                  <a:lnTo>
                    <a:pt x="157228" y="0"/>
                  </a:lnTo>
                  <a:lnTo>
                    <a:pt x="144298" y="321"/>
                  </a:lnTo>
                  <a:lnTo>
                    <a:pt x="132007" y="1758"/>
                  </a:lnTo>
                  <a:lnTo>
                    <a:pt x="120143" y="3941"/>
                  </a:lnTo>
                  <a:lnTo>
                    <a:pt x="107339" y="6619"/>
                  </a:lnTo>
                  <a:lnTo>
                    <a:pt x="52368" y="193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79731" y="1604275"/>
            <a:ext cx="2764032" cy="520957"/>
            <a:chOff x="1079731" y="1604275"/>
            <a:chExt cx="2764032" cy="520957"/>
          </a:xfrm>
        </p:grpSpPr>
        <p:sp>
          <p:nvSpPr>
            <p:cNvPr id="20" name="Freeform 19"/>
            <p:cNvSpPr/>
            <p:nvPr/>
          </p:nvSpPr>
          <p:spPr>
            <a:xfrm>
              <a:off x="1079731" y="1604275"/>
              <a:ext cx="231600" cy="333760"/>
            </a:xfrm>
            <a:custGeom>
              <a:avLst/>
              <a:gdLst/>
              <a:ahLst/>
              <a:cxnLst/>
              <a:rect l="0" t="0" r="0" b="0"/>
              <a:pathLst>
                <a:path w="231600" h="333760">
                  <a:moveTo>
                    <a:pt x="11367" y="36447"/>
                  </a:moveTo>
                  <a:lnTo>
                    <a:pt x="23059" y="18910"/>
                  </a:lnTo>
                  <a:lnTo>
                    <a:pt x="30173" y="12521"/>
                  </a:lnTo>
                  <a:lnTo>
                    <a:pt x="38587" y="7038"/>
                  </a:lnTo>
                  <a:lnTo>
                    <a:pt x="47866" y="2159"/>
                  </a:lnTo>
                  <a:lnTo>
                    <a:pt x="58946" y="130"/>
                  </a:lnTo>
                  <a:lnTo>
                    <a:pt x="71227" y="0"/>
                  </a:lnTo>
                  <a:lnTo>
                    <a:pt x="84309" y="1138"/>
                  </a:lnTo>
                  <a:lnTo>
                    <a:pt x="97924" y="3120"/>
                  </a:lnTo>
                  <a:lnTo>
                    <a:pt x="111894" y="5664"/>
                  </a:lnTo>
                  <a:lnTo>
                    <a:pt x="126102" y="8584"/>
                  </a:lnTo>
                  <a:lnTo>
                    <a:pt x="138021" y="12978"/>
                  </a:lnTo>
                  <a:lnTo>
                    <a:pt x="148414" y="18354"/>
                  </a:lnTo>
                  <a:lnTo>
                    <a:pt x="157790" y="24385"/>
                  </a:lnTo>
                  <a:lnTo>
                    <a:pt x="166487" y="32076"/>
                  </a:lnTo>
                  <a:lnTo>
                    <a:pt x="174732" y="40874"/>
                  </a:lnTo>
                  <a:lnTo>
                    <a:pt x="182676" y="50410"/>
                  </a:lnTo>
                  <a:lnTo>
                    <a:pt x="189196" y="60438"/>
                  </a:lnTo>
                  <a:lnTo>
                    <a:pt x="194765" y="70794"/>
                  </a:lnTo>
                  <a:lnTo>
                    <a:pt x="199702" y="81368"/>
                  </a:lnTo>
                  <a:lnTo>
                    <a:pt x="201770" y="93311"/>
                  </a:lnTo>
                  <a:lnTo>
                    <a:pt x="201925" y="106168"/>
                  </a:lnTo>
                  <a:lnTo>
                    <a:pt x="200804" y="119633"/>
                  </a:lnTo>
                  <a:lnTo>
                    <a:pt x="197611" y="132280"/>
                  </a:lnTo>
                  <a:lnTo>
                    <a:pt x="193034" y="144382"/>
                  </a:lnTo>
                  <a:lnTo>
                    <a:pt x="187536" y="156120"/>
                  </a:lnTo>
                  <a:lnTo>
                    <a:pt x="181424" y="166393"/>
                  </a:lnTo>
                  <a:lnTo>
                    <a:pt x="174902" y="175689"/>
                  </a:lnTo>
                  <a:lnTo>
                    <a:pt x="168107" y="184333"/>
                  </a:lnTo>
                  <a:lnTo>
                    <a:pt x="159907" y="193766"/>
                  </a:lnTo>
                  <a:lnTo>
                    <a:pt x="150770" y="203725"/>
                  </a:lnTo>
                  <a:lnTo>
                    <a:pt x="123635" y="232016"/>
                  </a:lnTo>
                  <a:lnTo>
                    <a:pt x="115577" y="240237"/>
                  </a:lnTo>
                  <a:lnTo>
                    <a:pt x="106534" y="248164"/>
                  </a:lnTo>
                  <a:lnTo>
                    <a:pt x="96835" y="255896"/>
                  </a:lnTo>
                  <a:lnTo>
                    <a:pt x="86698" y="263498"/>
                  </a:lnTo>
                  <a:lnTo>
                    <a:pt x="77494" y="271013"/>
                  </a:lnTo>
                  <a:lnTo>
                    <a:pt x="68910" y="278470"/>
                  </a:lnTo>
                  <a:lnTo>
                    <a:pt x="60741" y="285888"/>
                  </a:lnTo>
                  <a:lnTo>
                    <a:pt x="45138" y="300656"/>
                  </a:lnTo>
                  <a:lnTo>
                    <a:pt x="37552" y="308020"/>
                  </a:lnTo>
                  <a:lnTo>
                    <a:pt x="27600" y="315376"/>
                  </a:lnTo>
                  <a:lnTo>
                    <a:pt x="16072" y="322727"/>
                  </a:lnTo>
                  <a:lnTo>
                    <a:pt x="3492" y="330075"/>
                  </a:lnTo>
                  <a:lnTo>
                    <a:pt x="0" y="332527"/>
                  </a:lnTo>
                  <a:lnTo>
                    <a:pt x="2565" y="331714"/>
                  </a:lnTo>
                  <a:lnTo>
                    <a:pt x="9170" y="328725"/>
                  </a:lnTo>
                  <a:lnTo>
                    <a:pt x="19690" y="326733"/>
                  </a:lnTo>
                  <a:lnTo>
                    <a:pt x="32822" y="325404"/>
                  </a:lnTo>
                  <a:lnTo>
                    <a:pt x="47693" y="324519"/>
                  </a:lnTo>
                  <a:lnTo>
                    <a:pt x="62502" y="322705"/>
                  </a:lnTo>
                  <a:lnTo>
                    <a:pt x="77268" y="320272"/>
                  </a:lnTo>
                  <a:lnTo>
                    <a:pt x="92006" y="317427"/>
                  </a:lnTo>
                  <a:lnTo>
                    <a:pt x="105502" y="316753"/>
                  </a:lnTo>
                  <a:lnTo>
                    <a:pt x="118170" y="317528"/>
                  </a:lnTo>
                  <a:lnTo>
                    <a:pt x="130286" y="319268"/>
                  </a:lnTo>
                  <a:lnTo>
                    <a:pt x="160062" y="324464"/>
                  </a:lnTo>
                  <a:lnTo>
                    <a:pt x="231599" y="3337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454480" y="1761849"/>
              <a:ext cx="242255" cy="165175"/>
            </a:xfrm>
            <a:custGeom>
              <a:avLst/>
              <a:gdLst/>
              <a:ahLst/>
              <a:cxnLst/>
              <a:rect l="0" t="0" r="0" b="0"/>
              <a:pathLst>
                <a:path w="242255" h="165175">
                  <a:moveTo>
                    <a:pt x="0" y="0"/>
                  </a:moveTo>
                  <a:lnTo>
                    <a:pt x="23382" y="11691"/>
                  </a:lnTo>
                  <a:lnTo>
                    <a:pt x="32717" y="17582"/>
                  </a:lnTo>
                  <a:lnTo>
                    <a:pt x="41388" y="23957"/>
                  </a:lnTo>
                  <a:lnTo>
                    <a:pt x="49615" y="30653"/>
                  </a:lnTo>
                  <a:lnTo>
                    <a:pt x="84576" y="57615"/>
                  </a:lnTo>
                  <a:lnTo>
                    <a:pt x="96760" y="67774"/>
                  </a:lnTo>
                  <a:lnTo>
                    <a:pt x="108553" y="78218"/>
                  </a:lnTo>
                  <a:lnTo>
                    <a:pt x="120085" y="88850"/>
                  </a:lnTo>
                  <a:lnTo>
                    <a:pt x="132668" y="98386"/>
                  </a:lnTo>
                  <a:lnTo>
                    <a:pt x="145950" y="107190"/>
                  </a:lnTo>
                  <a:lnTo>
                    <a:pt x="159699" y="115506"/>
                  </a:lnTo>
                  <a:lnTo>
                    <a:pt x="171312" y="123497"/>
                  </a:lnTo>
                  <a:lnTo>
                    <a:pt x="181501" y="131272"/>
                  </a:lnTo>
                  <a:lnTo>
                    <a:pt x="190740" y="138902"/>
                  </a:lnTo>
                  <a:lnTo>
                    <a:pt x="200571" y="145212"/>
                  </a:lnTo>
                  <a:lnTo>
                    <a:pt x="210795" y="150642"/>
                  </a:lnTo>
                  <a:lnTo>
                    <a:pt x="242254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465491" y="1761849"/>
              <a:ext cx="198210" cy="187198"/>
            </a:xfrm>
            <a:custGeom>
              <a:avLst/>
              <a:gdLst/>
              <a:ahLst/>
              <a:cxnLst/>
              <a:rect l="0" t="0" r="0" b="0"/>
              <a:pathLst>
                <a:path w="198210" h="187198">
                  <a:moveTo>
                    <a:pt x="198209" y="0"/>
                  </a:moveTo>
                  <a:lnTo>
                    <a:pt x="136902" y="45980"/>
                  </a:lnTo>
                  <a:lnTo>
                    <a:pt x="125527" y="55124"/>
                  </a:lnTo>
                  <a:lnTo>
                    <a:pt x="115496" y="63666"/>
                  </a:lnTo>
                  <a:lnTo>
                    <a:pt x="106361" y="71809"/>
                  </a:lnTo>
                  <a:lnTo>
                    <a:pt x="86424" y="90643"/>
                  </a:lnTo>
                  <a:lnTo>
                    <a:pt x="33855" y="142408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016069" y="1739826"/>
              <a:ext cx="66071" cy="198209"/>
            </a:xfrm>
            <a:custGeom>
              <a:avLst/>
              <a:gdLst/>
              <a:ahLst/>
              <a:cxnLst/>
              <a:rect l="0" t="0" r="0" b="0"/>
              <a:pathLst>
                <a:path w="66071" h="198209">
                  <a:moveTo>
                    <a:pt x="0" y="0"/>
                  </a:moveTo>
                  <a:lnTo>
                    <a:pt x="5846" y="17537"/>
                  </a:lnTo>
                  <a:lnTo>
                    <a:pt x="8791" y="27597"/>
                  </a:lnTo>
                  <a:lnTo>
                    <a:pt x="15327" y="51825"/>
                  </a:lnTo>
                  <a:lnTo>
                    <a:pt x="25885" y="92980"/>
                  </a:lnTo>
                  <a:lnTo>
                    <a:pt x="29492" y="106033"/>
                  </a:lnTo>
                  <a:lnTo>
                    <a:pt x="36762" y="130324"/>
                  </a:lnTo>
                  <a:lnTo>
                    <a:pt x="44072" y="153356"/>
                  </a:lnTo>
                  <a:lnTo>
                    <a:pt x="6607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961012" y="1827919"/>
              <a:ext cx="220232" cy="11012"/>
            </a:xfrm>
            <a:custGeom>
              <a:avLst/>
              <a:gdLst/>
              <a:ahLst/>
              <a:cxnLst/>
              <a:rect l="0" t="0" r="0" b="0"/>
              <a:pathLst>
                <a:path w="220232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7" y="8715"/>
                  </a:lnTo>
                  <a:lnTo>
                    <a:pt x="51825" y="9481"/>
                  </a:lnTo>
                  <a:lnTo>
                    <a:pt x="78907" y="10331"/>
                  </a:lnTo>
                  <a:lnTo>
                    <a:pt x="165333" y="10951"/>
                  </a:lnTo>
                  <a:lnTo>
                    <a:pt x="220231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374609" y="1640722"/>
              <a:ext cx="193746" cy="290276"/>
            </a:xfrm>
            <a:custGeom>
              <a:avLst/>
              <a:gdLst/>
              <a:ahLst/>
              <a:cxnLst/>
              <a:rect l="0" t="0" r="0" b="0"/>
              <a:pathLst>
                <a:path w="193746" h="290276">
                  <a:moveTo>
                    <a:pt x="48888" y="0"/>
                  </a:moveTo>
                  <a:lnTo>
                    <a:pt x="37197" y="23383"/>
                  </a:lnTo>
                  <a:lnTo>
                    <a:pt x="32530" y="33941"/>
                  </a:lnTo>
                  <a:lnTo>
                    <a:pt x="28194" y="44651"/>
                  </a:lnTo>
                  <a:lnTo>
                    <a:pt x="20115" y="66338"/>
                  </a:lnTo>
                  <a:lnTo>
                    <a:pt x="12446" y="88212"/>
                  </a:lnTo>
                  <a:lnTo>
                    <a:pt x="8688" y="100407"/>
                  </a:lnTo>
                  <a:lnTo>
                    <a:pt x="1249" y="127008"/>
                  </a:lnTo>
                  <a:lnTo>
                    <a:pt x="0" y="142177"/>
                  </a:lnTo>
                  <a:lnTo>
                    <a:pt x="390" y="158407"/>
                  </a:lnTo>
                  <a:lnTo>
                    <a:pt x="1874" y="175345"/>
                  </a:lnTo>
                  <a:lnTo>
                    <a:pt x="5311" y="190307"/>
                  </a:lnTo>
                  <a:lnTo>
                    <a:pt x="10048" y="203952"/>
                  </a:lnTo>
                  <a:lnTo>
                    <a:pt x="15654" y="216720"/>
                  </a:lnTo>
                  <a:lnTo>
                    <a:pt x="23062" y="228902"/>
                  </a:lnTo>
                  <a:lnTo>
                    <a:pt x="31671" y="240694"/>
                  </a:lnTo>
                  <a:lnTo>
                    <a:pt x="41080" y="252226"/>
                  </a:lnTo>
                  <a:lnTo>
                    <a:pt x="51024" y="261137"/>
                  </a:lnTo>
                  <a:lnTo>
                    <a:pt x="61324" y="268301"/>
                  </a:lnTo>
                  <a:lnTo>
                    <a:pt x="71861" y="274301"/>
                  </a:lnTo>
                  <a:lnTo>
                    <a:pt x="83779" y="279524"/>
                  </a:lnTo>
                  <a:lnTo>
                    <a:pt x="96619" y="284230"/>
                  </a:lnTo>
                  <a:lnTo>
                    <a:pt x="110073" y="288591"/>
                  </a:lnTo>
                  <a:lnTo>
                    <a:pt x="122713" y="290275"/>
                  </a:lnTo>
                  <a:lnTo>
                    <a:pt x="134810" y="290173"/>
                  </a:lnTo>
                  <a:lnTo>
                    <a:pt x="146545" y="288882"/>
                  </a:lnTo>
                  <a:lnTo>
                    <a:pt x="156815" y="285575"/>
                  </a:lnTo>
                  <a:lnTo>
                    <a:pt x="166109" y="280923"/>
                  </a:lnTo>
                  <a:lnTo>
                    <a:pt x="174753" y="275374"/>
                  </a:lnTo>
                  <a:lnTo>
                    <a:pt x="181738" y="268005"/>
                  </a:lnTo>
                  <a:lnTo>
                    <a:pt x="187618" y="259421"/>
                  </a:lnTo>
                  <a:lnTo>
                    <a:pt x="192762" y="250029"/>
                  </a:lnTo>
                  <a:lnTo>
                    <a:pt x="193745" y="240096"/>
                  </a:lnTo>
                  <a:lnTo>
                    <a:pt x="191952" y="229804"/>
                  </a:lnTo>
                  <a:lnTo>
                    <a:pt x="188311" y="219272"/>
                  </a:lnTo>
                  <a:lnTo>
                    <a:pt x="182212" y="211027"/>
                  </a:lnTo>
                  <a:lnTo>
                    <a:pt x="174476" y="204307"/>
                  </a:lnTo>
                  <a:lnTo>
                    <a:pt x="165648" y="198604"/>
                  </a:lnTo>
                  <a:lnTo>
                    <a:pt x="156092" y="196025"/>
                  </a:lnTo>
                  <a:lnTo>
                    <a:pt x="146051" y="195529"/>
                  </a:lnTo>
                  <a:lnTo>
                    <a:pt x="135687" y="196422"/>
                  </a:lnTo>
                  <a:lnTo>
                    <a:pt x="125107" y="198241"/>
                  </a:lnTo>
                  <a:lnTo>
                    <a:pt x="114382" y="200677"/>
                  </a:lnTo>
                  <a:lnTo>
                    <a:pt x="103562" y="203525"/>
                  </a:lnTo>
                  <a:lnTo>
                    <a:pt x="93902" y="209094"/>
                  </a:lnTo>
                  <a:lnTo>
                    <a:pt x="85015" y="216477"/>
                  </a:lnTo>
                  <a:lnTo>
                    <a:pt x="60816" y="241142"/>
                  </a:lnTo>
                  <a:lnTo>
                    <a:pt x="37877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632717" y="1805895"/>
              <a:ext cx="187197" cy="132140"/>
            </a:xfrm>
            <a:custGeom>
              <a:avLst/>
              <a:gdLst/>
              <a:ahLst/>
              <a:cxnLst/>
              <a:rect l="0" t="0" r="0" b="0"/>
              <a:pathLst>
                <a:path w="187197" h="132140">
                  <a:moveTo>
                    <a:pt x="0" y="0"/>
                  </a:moveTo>
                  <a:lnTo>
                    <a:pt x="30653" y="30654"/>
                  </a:lnTo>
                  <a:lnTo>
                    <a:pt x="40011" y="37565"/>
                  </a:lnTo>
                  <a:lnTo>
                    <a:pt x="51144" y="44620"/>
                  </a:lnTo>
                  <a:lnTo>
                    <a:pt x="63461" y="51770"/>
                  </a:lnTo>
                  <a:lnTo>
                    <a:pt x="90196" y="66239"/>
                  </a:lnTo>
                  <a:lnTo>
                    <a:pt x="104177" y="73524"/>
                  </a:lnTo>
                  <a:lnTo>
                    <a:pt x="117168" y="80827"/>
                  </a:lnTo>
                  <a:lnTo>
                    <a:pt x="129499" y="88143"/>
                  </a:lnTo>
                  <a:lnTo>
                    <a:pt x="141391" y="95468"/>
                  </a:lnTo>
                  <a:lnTo>
                    <a:pt x="151765" y="102797"/>
                  </a:lnTo>
                  <a:lnTo>
                    <a:pt x="161129" y="110131"/>
                  </a:lnTo>
                  <a:lnTo>
                    <a:pt x="187196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782098" y="1816907"/>
              <a:ext cx="81863" cy="308325"/>
            </a:xfrm>
            <a:custGeom>
              <a:avLst/>
              <a:gdLst/>
              <a:ahLst/>
              <a:cxnLst/>
              <a:rect l="0" t="0" r="0" b="0"/>
              <a:pathLst>
                <a:path w="81863" h="308325">
                  <a:moveTo>
                    <a:pt x="81862" y="0"/>
                  </a:moveTo>
                  <a:lnTo>
                    <a:pt x="76016" y="17537"/>
                  </a:lnTo>
                  <a:lnTo>
                    <a:pt x="71847" y="27597"/>
                  </a:lnTo>
                  <a:lnTo>
                    <a:pt x="66621" y="39198"/>
                  </a:lnTo>
                  <a:lnTo>
                    <a:pt x="60689" y="51825"/>
                  </a:lnTo>
                  <a:lnTo>
                    <a:pt x="47574" y="82170"/>
                  </a:lnTo>
                  <a:lnTo>
                    <a:pt x="40651" y="98826"/>
                  </a:lnTo>
                  <a:lnTo>
                    <a:pt x="34812" y="116048"/>
                  </a:lnTo>
                  <a:lnTo>
                    <a:pt x="29695" y="133647"/>
                  </a:lnTo>
                  <a:lnTo>
                    <a:pt x="1279" y="245369"/>
                  </a:lnTo>
                  <a:lnTo>
                    <a:pt x="0" y="259013"/>
                  </a:lnTo>
                  <a:lnTo>
                    <a:pt x="370" y="271779"/>
                  </a:lnTo>
                  <a:lnTo>
                    <a:pt x="4781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029133" y="1816907"/>
              <a:ext cx="198209" cy="1"/>
            </a:xfrm>
            <a:custGeom>
              <a:avLst/>
              <a:gdLst/>
              <a:ahLst/>
              <a:cxnLst/>
              <a:rect l="0" t="0" r="0" b="0"/>
              <a:pathLst>
                <a:path w="198209" h="1">
                  <a:moveTo>
                    <a:pt x="0" y="0"/>
                  </a:move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029133" y="1893988"/>
              <a:ext cx="209221" cy="1"/>
            </a:xfrm>
            <a:custGeom>
              <a:avLst/>
              <a:gdLst/>
              <a:ahLst/>
              <a:cxnLst/>
              <a:rect l="0" t="0" r="0" b="0"/>
              <a:pathLst>
                <a:path w="209221" h="1">
                  <a:moveTo>
                    <a:pt x="0" y="0"/>
                  </a:move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546676" y="1662745"/>
              <a:ext cx="11013" cy="308325"/>
            </a:xfrm>
            <a:custGeom>
              <a:avLst/>
              <a:gdLst/>
              <a:ahLst/>
              <a:cxnLst/>
              <a:rect l="0" t="0" r="0" b="0"/>
              <a:pathLst>
                <a:path w="11013" h="308325">
                  <a:moveTo>
                    <a:pt x="0" y="0"/>
                  </a:moveTo>
                  <a:lnTo>
                    <a:pt x="5846" y="35074"/>
                  </a:lnTo>
                  <a:lnTo>
                    <a:pt x="7568" y="51524"/>
                  </a:lnTo>
                  <a:lnTo>
                    <a:pt x="8716" y="68607"/>
                  </a:lnTo>
                  <a:lnTo>
                    <a:pt x="9482" y="86114"/>
                  </a:lnTo>
                  <a:lnTo>
                    <a:pt x="10332" y="121879"/>
                  </a:lnTo>
                  <a:lnTo>
                    <a:pt x="11012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661986" y="1629710"/>
              <a:ext cx="181777" cy="337860"/>
            </a:xfrm>
            <a:custGeom>
              <a:avLst/>
              <a:gdLst/>
              <a:ahLst/>
              <a:cxnLst/>
              <a:rect l="0" t="0" r="0" b="0"/>
              <a:pathLst>
                <a:path w="181777" h="337860">
                  <a:moveTo>
                    <a:pt x="115933" y="0"/>
                  </a:moveTo>
                  <a:lnTo>
                    <a:pt x="86705" y="5846"/>
                  </a:lnTo>
                  <a:lnTo>
                    <a:pt x="74425" y="8792"/>
                  </a:lnTo>
                  <a:lnTo>
                    <a:pt x="62567" y="11979"/>
                  </a:lnTo>
                  <a:lnTo>
                    <a:pt x="50992" y="15327"/>
                  </a:lnTo>
                  <a:lnTo>
                    <a:pt x="40828" y="21230"/>
                  </a:lnTo>
                  <a:lnTo>
                    <a:pt x="31605" y="28836"/>
                  </a:lnTo>
                  <a:lnTo>
                    <a:pt x="23009" y="37576"/>
                  </a:lnTo>
                  <a:lnTo>
                    <a:pt x="18502" y="48298"/>
                  </a:lnTo>
                  <a:lnTo>
                    <a:pt x="16721" y="60339"/>
                  </a:lnTo>
                  <a:lnTo>
                    <a:pt x="16757" y="73261"/>
                  </a:lnTo>
                  <a:lnTo>
                    <a:pt x="20452" y="86770"/>
                  </a:lnTo>
                  <a:lnTo>
                    <a:pt x="26585" y="100669"/>
                  </a:lnTo>
                  <a:lnTo>
                    <a:pt x="34345" y="114830"/>
                  </a:lnTo>
                  <a:lnTo>
                    <a:pt x="41965" y="126717"/>
                  </a:lnTo>
                  <a:lnTo>
                    <a:pt x="49492" y="137089"/>
                  </a:lnTo>
                  <a:lnTo>
                    <a:pt x="56957" y="146451"/>
                  </a:lnTo>
                  <a:lnTo>
                    <a:pt x="64381" y="155139"/>
                  </a:lnTo>
                  <a:lnTo>
                    <a:pt x="71777" y="163378"/>
                  </a:lnTo>
                  <a:lnTo>
                    <a:pt x="79155" y="171318"/>
                  </a:lnTo>
                  <a:lnTo>
                    <a:pt x="107075" y="200029"/>
                  </a:lnTo>
                  <a:lnTo>
                    <a:pt x="144440" y="237628"/>
                  </a:lnTo>
                  <a:lnTo>
                    <a:pt x="155737" y="250182"/>
                  </a:lnTo>
                  <a:lnTo>
                    <a:pt x="165716" y="262222"/>
                  </a:lnTo>
                  <a:lnTo>
                    <a:pt x="174815" y="273919"/>
                  </a:lnTo>
                  <a:lnTo>
                    <a:pt x="179658" y="285387"/>
                  </a:lnTo>
                  <a:lnTo>
                    <a:pt x="181663" y="296703"/>
                  </a:lnTo>
                  <a:lnTo>
                    <a:pt x="181776" y="307918"/>
                  </a:lnTo>
                  <a:lnTo>
                    <a:pt x="178181" y="316618"/>
                  </a:lnTo>
                  <a:lnTo>
                    <a:pt x="172114" y="323641"/>
                  </a:lnTo>
                  <a:lnTo>
                    <a:pt x="164399" y="329547"/>
                  </a:lnTo>
                  <a:lnTo>
                    <a:pt x="153138" y="333484"/>
                  </a:lnTo>
                  <a:lnTo>
                    <a:pt x="139513" y="336109"/>
                  </a:lnTo>
                  <a:lnTo>
                    <a:pt x="124312" y="337859"/>
                  </a:lnTo>
                  <a:lnTo>
                    <a:pt x="109284" y="336579"/>
                  </a:lnTo>
                  <a:lnTo>
                    <a:pt x="94371" y="333278"/>
                  </a:lnTo>
                  <a:lnTo>
                    <a:pt x="79536" y="328631"/>
                  </a:lnTo>
                  <a:lnTo>
                    <a:pt x="65975" y="323085"/>
                  </a:lnTo>
                  <a:lnTo>
                    <a:pt x="53263" y="316942"/>
                  </a:lnTo>
                  <a:lnTo>
                    <a:pt x="41118" y="310399"/>
                  </a:lnTo>
                  <a:lnTo>
                    <a:pt x="30575" y="303590"/>
                  </a:lnTo>
                  <a:lnTo>
                    <a:pt x="21099" y="296603"/>
                  </a:lnTo>
                  <a:lnTo>
                    <a:pt x="12335" y="289499"/>
                  </a:lnTo>
                  <a:lnTo>
                    <a:pt x="6492" y="279868"/>
                  </a:lnTo>
                  <a:lnTo>
                    <a:pt x="2597" y="268554"/>
                  </a:lnTo>
                  <a:lnTo>
                    <a:pt x="0" y="256117"/>
                  </a:lnTo>
                  <a:lnTo>
                    <a:pt x="1939" y="245379"/>
                  </a:lnTo>
                  <a:lnTo>
                    <a:pt x="6902" y="235773"/>
                  </a:lnTo>
                  <a:lnTo>
                    <a:pt x="13882" y="226922"/>
                  </a:lnTo>
                  <a:lnTo>
                    <a:pt x="20982" y="218574"/>
                  </a:lnTo>
                  <a:lnTo>
                    <a:pt x="28162" y="210562"/>
                  </a:lnTo>
                  <a:lnTo>
                    <a:pt x="35396" y="202774"/>
                  </a:lnTo>
                  <a:lnTo>
                    <a:pt x="43889" y="196358"/>
                  </a:lnTo>
                  <a:lnTo>
                    <a:pt x="53222" y="190857"/>
                  </a:lnTo>
                  <a:lnTo>
                    <a:pt x="100419" y="167392"/>
                  </a:lnTo>
                  <a:lnTo>
                    <a:pt x="112932" y="160535"/>
                  </a:lnTo>
                  <a:lnTo>
                    <a:pt x="124944" y="153517"/>
                  </a:lnTo>
                  <a:lnTo>
                    <a:pt x="148078" y="139193"/>
                  </a:lnTo>
                  <a:lnTo>
                    <a:pt x="170596" y="124671"/>
                  </a:lnTo>
                  <a:lnTo>
                    <a:pt x="175622" y="114925"/>
                  </a:lnTo>
                  <a:lnTo>
                    <a:pt x="176525" y="103534"/>
                  </a:lnTo>
                  <a:lnTo>
                    <a:pt x="174680" y="91046"/>
                  </a:lnTo>
                  <a:lnTo>
                    <a:pt x="168557" y="81497"/>
                  </a:lnTo>
                  <a:lnTo>
                    <a:pt x="159580" y="73908"/>
                  </a:lnTo>
                  <a:lnTo>
                    <a:pt x="148701" y="67624"/>
                  </a:lnTo>
                  <a:lnTo>
                    <a:pt x="136555" y="63436"/>
                  </a:lnTo>
                  <a:lnTo>
                    <a:pt x="123564" y="60643"/>
                  </a:lnTo>
                  <a:lnTo>
                    <a:pt x="71887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25029" y="2529246"/>
            <a:ext cx="2587718" cy="565003"/>
            <a:chOff x="1025029" y="2529246"/>
            <a:chExt cx="2587718" cy="565003"/>
          </a:xfrm>
        </p:grpSpPr>
        <p:sp>
          <p:nvSpPr>
            <p:cNvPr id="33" name="Freeform 32"/>
            <p:cNvSpPr/>
            <p:nvPr/>
          </p:nvSpPr>
          <p:spPr>
            <a:xfrm>
              <a:off x="1025029" y="2529246"/>
              <a:ext cx="234319" cy="371080"/>
            </a:xfrm>
            <a:custGeom>
              <a:avLst/>
              <a:gdLst/>
              <a:ahLst/>
              <a:cxnLst/>
              <a:rect l="0" t="0" r="0" b="0"/>
              <a:pathLst>
                <a:path w="234319" h="371080">
                  <a:moveTo>
                    <a:pt x="77081" y="36447"/>
                  </a:moveTo>
                  <a:lnTo>
                    <a:pt x="82927" y="18910"/>
                  </a:lnTo>
                  <a:lnTo>
                    <a:pt x="88319" y="12521"/>
                  </a:lnTo>
                  <a:lnTo>
                    <a:pt x="95585" y="7038"/>
                  </a:lnTo>
                  <a:lnTo>
                    <a:pt x="104099" y="2159"/>
                  </a:lnTo>
                  <a:lnTo>
                    <a:pt x="114669" y="130"/>
                  </a:lnTo>
                  <a:lnTo>
                    <a:pt x="126610" y="0"/>
                  </a:lnTo>
                  <a:lnTo>
                    <a:pt x="139464" y="1138"/>
                  </a:lnTo>
                  <a:lnTo>
                    <a:pt x="150481" y="4343"/>
                  </a:lnTo>
                  <a:lnTo>
                    <a:pt x="160273" y="8927"/>
                  </a:lnTo>
                  <a:lnTo>
                    <a:pt x="169247" y="14430"/>
                  </a:lnTo>
                  <a:lnTo>
                    <a:pt x="175230" y="22992"/>
                  </a:lnTo>
                  <a:lnTo>
                    <a:pt x="179219" y="33595"/>
                  </a:lnTo>
                  <a:lnTo>
                    <a:pt x="181878" y="45557"/>
                  </a:lnTo>
                  <a:lnTo>
                    <a:pt x="181204" y="58426"/>
                  </a:lnTo>
                  <a:lnTo>
                    <a:pt x="178308" y="71899"/>
                  </a:lnTo>
                  <a:lnTo>
                    <a:pt x="173929" y="85776"/>
                  </a:lnTo>
                  <a:lnTo>
                    <a:pt x="167340" y="97474"/>
                  </a:lnTo>
                  <a:lnTo>
                    <a:pt x="159277" y="107719"/>
                  </a:lnTo>
                  <a:lnTo>
                    <a:pt x="150231" y="116997"/>
                  </a:lnTo>
                  <a:lnTo>
                    <a:pt x="140530" y="125628"/>
                  </a:lnTo>
                  <a:lnTo>
                    <a:pt x="130392" y="133830"/>
                  </a:lnTo>
                  <a:lnTo>
                    <a:pt x="119962" y="141745"/>
                  </a:lnTo>
                  <a:lnTo>
                    <a:pt x="116680" y="144574"/>
                  </a:lnTo>
                  <a:lnTo>
                    <a:pt x="118162" y="144014"/>
                  </a:lnTo>
                  <a:lnTo>
                    <a:pt x="122821" y="141193"/>
                  </a:lnTo>
                  <a:lnTo>
                    <a:pt x="129598" y="140536"/>
                  </a:lnTo>
                  <a:lnTo>
                    <a:pt x="137786" y="141321"/>
                  </a:lnTo>
                  <a:lnTo>
                    <a:pt x="146915" y="143068"/>
                  </a:lnTo>
                  <a:lnTo>
                    <a:pt x="157895" y="147904"/>
                  </a:lnTo>
                  <a:lnTo>
                    <a:pt x="170109" y="154798"/>
                  </a:lnTo>
                  <a:lnTo>
                    <a:pt x="183146" y="163064"/>
                  </a:lnTo>
                  <a:lnTo>
                    <a:pt x="194284" y="172246"/>
                  </a:lnTo>
                  <a:lnTo>
                    <a:pt x="204157" y="182037"/>
                  </a:lnTo>
                  <a:lnTo>
                    <a:pt x="213185" y="192236"/>
                  </a:lnTo>
                  <a:lnTo>
                    <a:pt x="220428" y="202705"/>
                  </a:lnTo>
                  <a:lnTo>
                    <a:pt x="226480" y="213355"/>
                  </a:lnTo>
                  <a:lnTo>
                    <a:pt x="231738" y="224126"/>
                  </a:lnTo>
                  <a:lnTo>
                    <a:pt x="234020" y="237424"/>
                  </a:lnTo>
                  <a:lnTo>
                    <a:pt x="234318" y="252406"/>
                  </a:lnTo>
                  <a:lnTo>
                    <a:pt x="233293" y="268513"/>
                  </a:lnTo>
                  <a:lnTo>
                    <a:pt x="230162" y="282920"/>
                  </a:lnTo>
                  <a:lnTo>
                    <a:pt x="225629" y="296196"/>
                  </a:lnTo>
                  <a:lnTo>
                    <a:pt x="220159" y="308717"/>
                  </a:lnTo>
                  <a:lnTo>
                    <a:pt x="214066" y="319512"/>
                  </a:lnTo>
                  <a:lnTo>
                    <a:pt x="207556" y="329155"/>
                  </a:lnTo>
                  <a:lnTo>
                    <a:pt x="200770" y="338031"/>
                  </a:lnTo>
                  <a:lnTo>
                    <a:pt x="191351" y="345171"/>
                  </a:lnTo>
                  <a:lnTo>
                    <a:pt x="180178" y="351155"/>
                  </a:lnTo>
                  <a:lnTo>
                    <a:pt x="167836" y="356368"/>
                  </a:lnTo>
                  <a:lnTo>
                    <a:pt x="155937" y="361067"/>
                  </a:lnTo>
                  <a:lnTo>
                    <a:pt x="132928" y="369551"/>
                  </a:lnTo>
                  <a:lnTo>
                    <a:pt x="120430" y="371079"/>
                  </a:lnTo>
                  <a:lnTo>
                    <a:pt x="107204" y="370874"/>
                  </a:lnTo>
                  <a:lnTo>
                    <a:pt x="93492" y="369514"/>
                  </a:lnTo>
                  <a:lnTo>
                    <a:pt x="80681" y="366160"/>
                  </a:lnTo>
                  <a:lnTo>
                    <a:pt x="68469" y="361478"/>
                  </a:lnTo>
                  <a:lnTo>
                    <a:pt x="56658" y="355909"/>
                  </a:lnTo>
                  <a:lnTo>
                    <a:pt x="46336" y="348526"/>
                  </a:lnTo>
                  <a:lnTo>
                    <a:pt x="37008" y="339933"/>
                  </a:lnTo>
                  <a:lnTo>
                    <a:pt x="0" y="3007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344364" y="2697832"/>
              <a:ext cx="187198" cy="209221"/>
            </a:xfrm>
            <a:custGeom>
              <a:avLst/>
              <a:gdLst/>
              <a:ahLst/>
              <a:cxnLst/>
              <a:rect l="0" t="0" r="0" b="0"/>
              <a:pathLst>
                <a:path w="187198" h="209221">
                  <a:moveTo>
                    <a:pt x="0" y="0"/>
                  </a:moveTo>
                  <a:lnTo>
                    <a:pt x="11691" y="17537"/>
                  </a:lnTo>
                  <a:lnTo>
                    <a:pt x="17583" y="25150"/>
                  </a:lnTo>
                  <a:lnTo>
                    <a:pt x="23957" y="32672"/>
                  </a:lnTo>
                  <a:lnTo>
                    <a:pt x="30653" y="40134"/>
                  </a:lnTo>
                  <a:lnTo>
                    <a:pt x="44619" y="54950"/>
                  </a:lnTo>
                  <a:lnTo>
                    <a:pt x="88143" y="99094"/>
                  </a:lnTo>
                  <a:lnTo>
                    <a:pt x="154164" y="165173"/>
                  </a:lnTo>
                  <a:lnTo>
                    <a:pt x="187197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33353" y="2697832"/>
              <a:ext cx="143151" cy="187197"/>
            </a:xfrm>
            <a:custGeom>
              <a:avLst/>
              <a:gdLst/>
              <a:ahLst/>
              <a:cxnLst/>
              <a:rect l="0" t="0" r="0" b="0"/>
              <a:pathLst>
                <a:path w="143151" h="187197">
                  <a:moveTo>
                    <a:pt x="143150" y="0"/>
                  </a:moveTo>
                  <a:lnTo>
                    <a:pt x="106651" y="36499"/>
                  </a:lnTo>
                  <a:lnTo>
                    <a:pt x="98018" y="47579"/>
                  </a:lnTo>
                  <a:lnTo>
                    <a:pt x="89815" y="59860"/>
                  </a:lnTo>
                  <a:lnTo>
                    <a:pt x="81900" y="72941"/>
                  </a:lnTo>
                  <a:lnTo>
                    <a:pt x="74176" y="84109"/>
                  </a:lnTo>
                  <a:lnTo>
                    <a:pt x="66580" y="94002"/>
                  </a:lnTo>
                  <a:lnTo>
                    <a:pt x="59068" y="103043"/>
                  </a:lnTo>
                  <a:lnTo>
                    <a:pt x="51614" y="112742"/>
                  </a:lnTo>
                  <a:lnTo>
                    <a:pt x="44197" y="122878"/>
                  </a:lnTo>
                  <a:lnTo>
                    <a:pt x="29431" y="143929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773815" y="2642774"/>
              <a:ext cx="6345" cy="253267"/>
            </a:xfrm>
            <a:custGeom>
              <a:avLst/>
              <a:gdLst/>
              <a:ahLst/>
              <a:cxnLst/>
              <a:rect l="0" t="0" r="0" b="0"/>
              <a:pathLst>
                <a:path w="6345" h="253267">
                  <a:moveTo>
                    <a:pt x="0" y="0"/>
                  </a:moveTo>
                  <a:lnTo>
                    <a:pt x="0" y="76633"/>
                  </a:lnTo>
                  <a:lnTo>
                    <a:pt x="1224" y="93911"/>
                  </a:lnTo>
                  <a:lnTo>
                    <a:pt x="3263" y="111548"/>
                  </a:lnTo>
                  <a:lnTo>
                    <a:pt x="5846" y="129423"/>
                  </a:lnTo>
                  <a:lnTo>
                    <a:pt x="6344" y="146234"/>
                  </a:lnTo>
                  <a:lnTo>
                    <a:pt x="5453" y="162335"/>
                  </a:lnTo>
                  <a:lnTo>
                    <a:pt x="3635" y="177963"/>
                  </a:lnTo>
                  <a:lnTo>
                    <a:pt x="2424" y="193276"/>
                  </a:lnTo>
                  <a:lnTo>
                    <a:pt x="1616" y="208379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696734" y="2754421"/>
              <a:ext cx="176186" cy="9481"/>
            </a:xfrm>
            <a:custGeom>
              <a:avLst/>
              <a:gdLst/>
              <a:ahLst/>
              <a:cxnLst/>
              <a:rect l="0" t="0" r="0" b="0"/>
              <a:pathLst>
                <a:path w="176186" h="9481">
                  <a:moveTo>
                    <a:pt x="0" y="9480"/>
                  </a:moveTo>
                  <a:lnTo>
                    <a:pt x="17537" y="3635"/>
                  </a:lnTo>
                  <a:lnTo>
                    <a:pt x="28821" y="1913"/>
                  </a:lnTo>
                  <a:lnTo>
                    <a:pt x="42461" y="765"/>
                  </a:lnTo>
                  <a:lnTo>
                    <a:pt x="57671" y="0"/>
                  </a:lnTo>
                  <a:lnTo>
                    <a:pt x="73929" y="713"/>
                  </a:lnTo>
                  <a:lnTo>
                    <a:pt x="90885" y="2412"/>
                  </a:lnTo>
                  <a:lnTo>
                    <a:pt x="176185" y="9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093150" y="2554682"/>
              <a:ext cx="22024" cy="341359"/>
            </a:xfrm>
            <a:custGeom>
              <a:avLst/>
              <a:gdLst/>
              <a:ahLst/>
              <a:cxnLst/>
              <a:rect l="0" t="0" r="0" b="0"/>
              <a:pathLst>
                <a:path w="22024" h="341359">
                  <a:moveTo>
                    <a:pt x="0" y="0"/>
                  </a:moveTo>
                  <a:lnTo>
                    <a:pt x="0" y="175490"/>
                  </a:lnTo>
                  <a:lnTo>
                    <a:pt x="1224" y="194074"/>
                  </a:lnTo>
                  <a:lnTo>
                    <a:pt x="3263" y="213805"/>
                  </a:lnTo>
                  <a:lnTo>
                    <a:pt x="5846" y="234299"/>
                  </a:lnTo>
                  <a:lnTo>
                    <a:pt x="8792" y="254080"/>
                  </a:lnTo>
                  <a:lnTo>
                    <a:pt x="11979" y="273384"/>
                  </a:lnTo>
                  <a:lnTo>
                    <a:pt x="22023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280347" y="2585657"/>
              <a:ext cx="176186" cy="317284"/>
            </a:xfrm>
            <a:custGeom>
              <a:avLst/>
              <a:gdLst/>
              <a:ahLst/>
              <a:cxnLst/>
              <a:rect l="0" t="0" r="0" b="0"/>
              <a:pathLst>
                <a:path w="176186" h="317284">
                  <a:moveTo>
                    <a:pt x="0" y="35094"/>
                  </a:moveTo>
                  <a:lnTo>
                    <a:pt x="5846" y="17557"/>
                  </a:lnTo>
                  <a:lnTo>
                    <a:pt x="11238" y="11168"/>
                  </a:lnTo>
                  <a:lnTo>
                    <a:pt x="18504" y="5685"/>
                  </a:lnTo>
                  <a:lnTo>
                    <a:pt x="27018" y="806"/>
                  </a:lnTo>
                  <a:lnTo>
                    <a:pt x="36365" y="0"/>
                  </a:lnTo>
                  <a:lnTo>
                    <a:pt x="46266" y="1910"/>
                  </a:lnTo>
                  <a:lnTo>
                    <a:pt x="56538" y="5630"/>
                  </a:lnTo>
                  <a:lnTo>
                    <a:pt x="67056" y="11781"/>
                  </a:lnTo>
                  <a:lnTo>
                    <a:pt x="77739" y="19552"/>
                  </a:lnTo>
                  <a:lnTo>
                    <a:pt x="88531" y="28403"/>
                  </a:lnTo>
                  <a:lnTo>
                    <a:pt x="98173" y="40422"/>
                  </a:lnTo>
                  <a:lnTo>
                    <a:pt x="107048" y="54551"/>
                  </a:lnTo>
                  <a:lnTo>
                    <a:pt x="115411" y="70089"/>
                  </a:lnTo>
                  <a:lnTo>
                    <a:pt x="120987" y="86564"/>
                  </a:lnTo>
                  <a:lnTo>
                    <a:pt x="124705" y="103666"/>
                  </a:lnTo>
                  <a:lnTo>
                    <a:pt x="127183" y="121184"/>
                  </a:lnTo>
                  <a:lnTo>
                    <a:pt x="128835" y="140204"/>
                  </a:lnTo>
                  <a:lnTo>
                    <a:pt x="129936" y="160225"/>
                  </a:lnTo>
                  <a:lnTo>
                    <a:pt x="130670" y="180914"/>
                  </a:lnTo>
                  <a:lnTo>
                    <a:pt x="128713" y="199600"/>
                  </a:lnTo>
                  <a:lnTo>
                    <a:pt x="124961" y="216952"/>
                  </a:lnTo>
                  <a:lnTo>
                    <a:pt x="120012" y="233413"/>
                  </a:lnTo>
                  <a:lnTo>
                    <a:pt x="114266" y="249282"/>
                  </a:lnTo>
                  <a:lnTo>
                    <a:pt x="107989" y="264755"/>
                  </a:lnTo>
                  <a:lnTo>
                    <a:pt x="101357" y="279964"/>
                  </a:lnTo>
                  <a:lnTo>
                    <a:pt x="93265" y="292551"/>
                  </a:lnTo>
                  <a:lnTo>
                    <a:pt x="84200" y="303389"/>
                  </a:lnTo>
                  <a:lnTo>
                    <a:pt x="74486" y="313061"/>
                  </a:lnTo>
                  <a:lnTo>
                    <a:pt x="64339" y="317063"/>
                  </a:lnTo>
                  <a:lnTo>
                    <a:pt x="53904" y="317283"/>
                  </a:lnTo>
                  <a:lnTo>
                    <a:pt x="43277" y="314983"/>
                  </a:lnTo>
                  <a:lnTo>
                    <a:pt x="34969" y="309779"/>
                  </a:lnTo>
                  <a:lnTo>
                    <a:pt x="28207" y="302640"/>
                  </a:lnTo>
                  <a:lnTo>
                    <a:pt x="22475" y="294209"/>
                  </a:lnTo>
                  <a:lnTo>
                    <a:pt x="17430" y="283695"/>
                  </a:lnTo>
                  <a:lnTo>
                    <a:pt x="12844" y="271791"/>
                  </a:lnTo>
                  <a:lnTo>
                    <a:pt x="8562" y="258962"/>
                  </a:lnTo>
                  <a:lnTo>
                    <a:pt x="6932" y="246738"/>
                  </a:lnTo>
                  <a:lnTo>
                    <a:pt x="7068" y="234918"/>
                  </a:lnTo>
                  <a:lnTo>
                    <a:pt x="8383" y="223368"/>
                  </a:lnTo>
                  <a:lnTo>
                    <a:pt x="12929" y="214444"/>
                  </a:lnTo>
                  <a:lnTo>
                    <a:pt x="19631" y="207272"/>
                  </a:lnTo>
                  <a:lnTo>
                    <a:pt x="27770" y="201266"/>
                  </a:lnTo>
                  <a:lnTo>
                    <a:pt x="36866" y="199710"/>
                  </a:lnTo>
                  <a:lnTo>
                    <a:pt x="46600" y="201119"/>
                  </a:lnTo>
                  <a:lnTo>
                    <a:pt x="56760" y="204506"/>
                  </a:lnTo>
                  <a:lnTo>
                    <a:pt x="67204" y="209210"/>
                  </a:lnTo>
                  <a:lnTo>
                    <a:pt x="77838" y="214794"/>
                  </a:lnTo>
                  <a:lnTo>
                    <a:pt x="88597" y="220963"/>
                  </a:lnTo>
                  <a:lnTo>
                    <a:pt x="113603" y="234344"/>
                  </a:lnTo>
                  <a:lnTo>
                    <a:pt x="176185" y="2553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489567" y="2719855"/>
              <a:ext cx="165174" cy="154163"/>
            </a:xfrm>
            <a:custGeom>
              <a:avLst/>
              <a:gdLst/>
              <a:ahLst/>
              <a:cxnLst/>
              <a:rect l="0" t="0" r="0" b="0"/>
              <a:pathLst>
                <a:path w="165174" h="154163">
                  <a:moveTo>
                    <a:pt x="0" y="0"/>
                  </a:moveTo>
                  <a:lnTo>
                    <a:pt x="11691" y="17537"/>
                  </a:lnTo>
                  <a:lnTo>
                    <a:pt x="17582" y="25150"/>
                  </a:lnTo>
                  <a:lnTo>
                    <a:pt x="23956" y="32672"/>
                  </a:lnTo>
                  <a:lnTo>
                    <a:pt x="30653" y="40134"/>
                  </a:lnTo>
                  <a:lnTo>
                    <a:pt x="44619" y="54951"/>
                  </a:lnTo>
                  <a:lnTo>
                    <a:pt x="51769" y="62327"/>
                  </a:lnTo>
                  <a:lnTo>
                    <a:pt x="60206" y="68469"/>
                  </a:lnTo>
                  <a:lnTo>
                    <a:pt x="69501" y="73786"/>
                  </a:lnTo>
                  <a:lnTo>
                    <a:pt x="79369" y="78555"/>
                  </a:lnTo>
                  <a:lnTo>
                    <a:pt x="88394" y="84181"/>
                  </a:lnTo>
                  <a:lnTo>
                    <a:pt x="96858" y="90379"/>
                  </a:lnTo>
                  <a:lnTo>
                    <a:pt x="104948" y="96958"/>
                  </a:lnTo>
                  <a:lnTo>
                    <a:pt x="112788" y="103791"/>
                  </a:lnTo>
                  <a:lnTo>
                    <a:pt x="120462" y="110793"/>
                  </a:lnTo>
                  <a:lnTo>
                    <a:pt x="135513" y="125099"/>
                  </a:lnTo>
                  <a:lnTo>
                    <a:pt x="165173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610694" y="2730867"/>
              <a:ext cx="55059" cy="363382"/>
            </a:xfrm>
            <a:custGeom>
              <a:avLst/>
              <a:gdLst/>
              <a:ahLst/>
              <a:cxnLst/>
              <a:rect l="0" t="0" r="0" b="0"/>
              <a:pathLst>
                <a:path w="55059" h="363382">
                  <a:moveTo>
                    <a:pt x="55058" y="0"/>
                  </a:moveTo>
                  <a:lnTo>
                    <a:pt x="43366" y="23382"/>
                  </a:lnTo>
                  <a:lnTo>
                    <a:pt x="38699" y="35164"/>
                  </a:lnTo>
                  <a:lnTo>
                    <a:pt x="34364" y="47913"/>
                  </a:lnTo>
                  <a:lnTo>
                    <a:pt x="30250" y="61306"/>
                  </a:lnTo>
                  <a:lnTo>
                    <a:pt x="26284" y="77576"/>
                  </a:lnTo>
                  <a:lnTo>
                    <a:pt x="22417" y="95763"/>
                  </a:lnTo>
                  <a:lnTo>
                    <a:pt x="18615" y="115229"/>
                  </a:lnTo>
                  <a:lnTo>
                    <a:pt x="16080" y="133101"/>
                  </a:lnTo>
                  <a:lnTo>
                    <a:pt x="14391" y="149909"/>
                  </a:lnTo>
                  <a:lnTo>
                    <a:pt x="13264" y="166009"/>
                  </a:lnTo>
                  <a:lnTo>
                    <a:pt x="11290" y="180412"/>
                  </a:lnTo>
                  <a:lnTo>
                    <a:pt x="8750" y="193685"/>
                  </a:lnTo>
                  <a:lnTo>
                    <a:pt x="5833" y="206204"/>
                  </a:lnTo>
                  <a:lnTo>
                    <a:pt x="3889" y="221891"/>
                  </a:lnTo>
                  <a:lnTo>
                    <a:pt x="2592" y="239691"/>
                  </a:lnTo>
                  <a:lnTo>
                    <a:pt x="1728" y="258898"/>
                  </a:lnTo>
                  <a:lnTo>
                    <a:pt x="768" y="296552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808902" y="2765432"/>
              <a:ext cx="165174" cy="20493"/>
            </a:xfrm>
            <a:custGeom>
              <a:avLst/>
              <a:gdLst/>
              <a:ahLst/>
              <a:cxnLst/>
              <a:rect l="0" t="0" r="0" b="0"/>
              <a:pathLst>
                <a:path w="165174" h="20493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7" y="765"/>
                  </a:lnTo>
                  <a:lnTo>
                    <a:pt x="51825" y="0"/>
                  </a:lnTo>
                  <a:lnTo>
                    <a:pt x="66361" y="713"/>
                  </a:lnTo>
                  <a:lnTo>
                    <a:pt x="82170" y="2412"/>
                  </a:lnTo>
                  <a:lnTo>
                    <a:pt x="98826" y="4769"/>
                  </a:lnTo>
                  <a:lnTo>
                    <a:pt x="113601" y="7563"/>
                  </a:lnTo>
                  <a:lnTo>
                    <a:pt x="127121" y="10649"/>
                  </a:lnTo>
                  <a:lnTo>
                    <a:pt x="165173" y="20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30925" y="2874017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11011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57671" y="1530"/>
                  </a:lnTo>
                  <a:lnTo>
                    <a:pt x="87623" y="680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134861" y="2597738"/>
              <a:ext cx="169562" cy="342349"/>
            </a:xfrm>
            <a:custGeom>
              <a:avLst/>
              <a:gdLst/>
              <a:ahLst/>
              <a:cxnLst/>
              <a:rect l="0" t="0" r="0" b="0"/>
              <a:pathLst>
                <a:path w="169562" h="342349">
                  <a:moveTo>
                    <a:pt x="15399" y="78071"/>
                  </a:moveTo>
                  <a:lnTo>
                    <a:pt x="15399" y="54688"/>
                  </a:lnTo>
                  <a:lnTo>
                    <a:pt x="17846" y="45353"/>
                  </a:lnTo>
                  <a:lnTo>
                    <a:pt x="21925" y="36683"/>
                  </a:lnTo>
                  <a:lnTo>
                    <a:pt x="27090" y="28456"/>
                  </a:lnTo>
                  <a:lnTo>
                    <a:pt x="34205" y="20524"/>
                  </a:lnTo>
                  <a:lnTo>
                    <a:pt x="42619" y="12789"/>
                  </a:lnTo>
                  <a:lnTo>
                    <a:pt x="51898" y="5186"/>
                  </a:lnTo>
                  <a:lnTo>
                    <a:pt x="61755" y="1340"/>
                  </a:lnTo>
                  <a:lnTo>
                    <a:pt x="71997" y="0"/>
                  </a:lnTo>
                  <a:lnTo>
                    <a:pt x="82495" y="330"/>
                  </a:lnTo>
                  <a:lnTo>
                    <a:pt x="93165" y="2997"/>
                  </a:lnTo>
                  <a:lnTo>
                    <a:pt x="103948" y="7222"/>
                  </a:lnTo>
                  <a:lnTo>
                    <a:pt x="114807" y="12486"/>
                  </a:lnTo>
                  <a:lnTo>
                    <a:pt x="124494" y="20889"/>
                  </a:lnTo>
                  <a:lnTo>
                    <a:pt x="133399" y="31385"/>
                  </a:lnTo>
                  <a:lnTo>
                    <a:pt x="141782" y="43276"/>
                  </a:lnTo>
                  <a:lnTo>
                    <a:pt x="147371" y="59769"/>
                  </a:lnTo>
                  <a:lnTo>
                    <a:pt x="151098" y="79328"/>
                  </a:lnTo>
                  <a:lnTo>
                    <a:pt x="153582" y="100932"/>
                  </a:lnTo>
                  <a:lnTo>
                    <a:pt x="154014" y="122676"/>
                  </a:lnTo>
                  <a:lnTo>
                    <a:pt x="153079" y="144513"/>
                  </a:lnTo>
                  <a:lnTo>
                    <a:pt x="151232" y="166412"/>
                  </a:lnTo>
                  <a:lnTo>
                    <a:pt x="148777" y="184681"/>
                  </a:lnTo>
                  <a:lnTo>
                    <a:pt x="145917" y="200532"/>
                  </a:lnTo>
                  <a:lnTo>
                    <a:pt x="142787" y="214769"/>
                  </a:lnTo>
                  <a:lnTo>
                    <a:pt x="137029" y="229155"/>
                  </a:lnTo>
                  <a:lnTo>
                    <a:pt x="129521" y="243639"/>
                  </a:lnTo>
                  <a:lnTo>
                    <a:pt x="120844" y="258190"/>
                  </a:lnTo>
                  <a:lnTo>
                    <a:pt x="110166" y="270337"/>
                  </a:lnTo>
                  <a:lnTo>
                    <a:pt x="98153" y="280882"/>
                  </a:lnTo>
                  <a:lnTo>
                    <a:pt x="85251" y="290359"/>
                  </a:lnTo>
                  <a:lnTo>
                    <a:pt x="72978" y="297901"/>
                  </a:lnTo>
                  <a:lnTo>
                    <a:pt x="61126" y="304152"/>
                  </a:lnTo>
                  <a:lnTo>
                    <a:pt x="49554" y="309543"/>
                  </a:lnTo>
                  <a:lnTo>
                    <a:pt x="38169" y="310690"/>
                  </a:lnTo>
                  <a:lnTo>
                    <a:pt x="26909" y="309008"/>
                  </a:lnTo>
                  <a:lnTo>
                    <a:pt x="15731" y="305439"/>
                  </a:lnTo>
                  <a:lnTo>
                    <a:pt x="8279" y="298166"/>
                  </a:lnTo>
                  <a:lnTo>
                    <a:pt x="3312" y="288424"/>
                  </a:lnTo>
                  <a:lnTo>
                    <a:pt x="0" y="277034"/>
                  </a:lnTo>
                  <a:lnTo>
                    <a:pt x="239" y="265771"/>
                  </a:lnTo>
                  <a:lnTo>
                    <a:pt x="2845" y="254591"/>
                  </a:lnTo>
                  <a:lnTo>
                    <a:pt x="7030" y="243468"/>
                  </a:lnTo>
                  <a:lnTo>
                    <a:pt x="14714" y="234829"/>
                  </a:lnTo>
                  <a:lnTo>
                    <a:pt x="24730" y="227846"/>
                  </a:lnTo>
                  <a:lnTo>
                    <a:pt x="36302" y="221967"/>
                  </a:lnTo>
                  <a:lnTo>
                    <a:pt x="48911" y="219271"/>
                  </a:lnTo>
                  <a:lnTo>
                    <a:pt x="62210" y="218698"/>
                  </a:lnTo>
                  <a:lnTo>
                    <a:pt x="75971" y="219539"/>
                  </a:lnTo>
                  <a:lnTo>
                    <a:pt x="87591" y="223770"/>
                  </a:lnTo>
                  <a:lnTo>
                    <a:pt x="97786" y="230262"/>
                  </a:lnTo>
                  <a:lnTo>
                    <a:pt x="107029" y="238260"/>
                  </a:lnTo>
                  <a:lnTo>
                    <a:pt x="115638" y="248486"/>
                  </a:lnTo>
                  <a:lnTo>
                    <a:pt x="123824" y="260197"/>
                  </a:lnTo>
                  <a:lnTo>
                    <a:pt x="131729" y="272899"/>
                  </a:lnTo>
                  <a:lnTo>
                    <a:pt x="139446" y="286261"/>
                  </a:lnTo>
                  <a:lnTo>
                    <a:pt x="169561" y="3423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83488" y="2631763"/>
              <a:ext cx="229259" cy="176185"/>
            </a:xfrm>
            <a:custGeom>
              <a:avLst/>
              <a:gdLst/>
              <a:ahLst/>
              <a:cxnLst/>
              <a:rect l="0" t="0" r="0" b="0"/>
              <a:pathLst>
                <a:path w="229259" h="176185">
                  <a:moveTo>
                    <a:pt x="20038" y="0"/>
                  </a:moveTo>
                  <a:lnTo>
                    <a:pt x="14192" y="17537"/>
                  </a:lnTo>
                  <a:lnTo>
                    <a:pt x="11247" y="27596"/>
                  </a:lnTo>
                  <a:lnTo>
                    <a:pt x="4712" y="51825"/>
                  </a:lnTo>
                  <a:lnTo>
                    <a:pt x="2480" y="66361"/>
                  </a:lnTo>
                  <a:lnTo>
                    <a:pt x="992" y="82169"/>
                  </a:lnTo>
                  <a:lnTo>
                    <a:pt x="0" y="98826"/>
                  </a:lnTo>
                  <a:lnTo>
                    <a:pt x="3009" y="111153"/>
                  </a:lnTo>
                  <a:lnTo>
                    <a:pt x="8685" y="120595"/>
                  </a:lnTo>
                  <a:lnTo>
                    <a:pt x="16140" y="128113"/>
                  </a:lnTo>
                  <a:lnTo>
                    <a:pt x="26004" y="134349"/>
                  </a:lnTo>
                  <a:lnTo>
                    <a:pt x="37474" y="139730"/>
                  </a:lnTo>
                  <a:lnTo>
                    <a:pt x="62046" y="148971"/>
                  </a:lnTo>
                  <a:lnTo>
                    <a:pt x="85201" y="157156"/>
                  </a:lnTo>
                  <a:lnTo>
                    <a:pt x="100186" y="161052"/>
                  </a:lnTo>
                  <a:lnTo>
                    <a:pt x="117516" y="164873"/>
                  </a:lnTo>
                  <a:lnTo>
                    <a:pt x="136411" y="168643"/>
                  </a:lnTo>
                  <a:lnTo>
                    <a:pt x="153901" y="171157"/>
                  </a:lnTo>
                  <a:lnTo>
                    <a:pt x="170455" y="172833"/>
                  </a:lnTo>
                  <a:lnTo>
                    <a:pt x="229258" y="176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493149" y="2620751"/>
              <a:ext cx="64540" cy="319336"/>
            </a:xfrm>
            <a:custGeom>
              <a:avLst/>
              <a:gdLst/>
              <a:ahLst/>
              <a:cxnLst/>
              <a:rect l="0" t="0" r="0" b="0"/>
              <a:pathLst>
                <a:path w="64540" h="319336">
                  <a:moveTo>
                    <a:pt x="9481" y="0"/>
                  </a:moveTo>
                  <a:lnTo>
                    <a:pt x="3636" y="17537"/>
                  </a:lnTo>
                  <a:lnTo>
                    <a:pt x="1914" y="30044"/>
                  </a:lnTo>
                  <a:lnTo>
                    <a:pt x="766" y="45723"/>
                  </a:lnTo>
                  <a:lnTo>
                    <a:pt x="0" y="63517"/>
                  </a:lnTo>
                  <a:lnTo>
                    <a:pt x="714" y="80273"/>
                  </a:lnTo>
                  <a:lnTo>
                    <a:pt x="2412" y="96338"/>
                  </a:lnTo>
                  <a:lnTo>
                    <a:pt x="13931" y="174823"/>
                  </a:lnTo>
                  <a:lnTo>
                    <a:pt x="18565" y="193630"/>
                  </a:lnTo>
                  <a:lnTo>
                    <a:pt x="24102" y="209838"/>
                  </a:lnTo>
                  <a:lnTo>
                    <a:pt x="30240" y="224314"/>
                  </a:lnTo>
                  <a:lnTo>
                    <a:pt x="35556" y="240082"/>
                  </a:lnTo>
                  <a:lnTo>
                    <a:pt x="40323" y="256712"/>
                  </a:lnTo>
                  <a:lnTo>
                    <a:pt x="64539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58960" y="3391560"/>
            <a:ext cx="1960844" cy="495521"/>
            <a:chOff x="958960" y="3391560"/>
            <a:chExt cx="1960844" cy="495521"/>
          </a:xfrm>
        </p:grpSpPr>
        <p:sp>
          <p:nvSpPr>
            <p:cNvPr id="48" name="Freeform 47"/>
            <p:cNvSpPr/>
            <p:nvPr/>
          </p:nvSpPr>
          <p:spPr>
            <a:xfrm>
              <a:off x="1135145" y="3413583"/>
              <a:ext cx="253266" cy="275290"/>
            </a:xfrm>
            <a:custGeom>
              <a:avLst/>
              <a:gdLst/>
              <a:ahLst/>
              <a:cxnLst/>
              <a:rect l="0" t="0" r="0" b="0"/>
              <a:pathLst>
                <a:path w="253266" h="275290">
                  <a:moveTo>
                    <a:pt x="0" y="0"/>
                  </a:moveTo>
                  <a:lnTo>
                    <a:pt x="30653" y="45980"/>
                  </a:lnTo>
                  <a:lnTo>
                    <a:pt x="37564" y="55124"/>
                  </a:lnTo>
                  <a:lnTo>
                    <a:pt x="44619" y="63666"/>
                  </a:lnTo>
                  <a:lnTo>
                    <a:pt x="51769" y="71809"/>
                  </a:lnTo>
                  <a:lnTo>
                    <a:pt x="58983" y="79684"/>
                  </a:lnTo>
                  <a:lnTo>
                    <a:pt x="73523" y="94959"/>
                  </a:lnTo>
                  <a:lnTo>
                    <a:pt x="253265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190202" y="3424595"/>
              <a:ext cx="121129" cy="231244"/>
            </a:xfrm>
            <a:custGeom>
              <a:avLst/>
              <a:gdLst/>
              <a:ahLst/>
              <a:cxnLst/>
              <a:rect l="0" t="0" r="0" b="0"/>
              <a:pathLst>
                <a:path w="121129" h="231244">
                  <a:moveTo>
                    <a:pt x="121128" y="0"/>
                  </a:moveTo>
                  <a:lnTo>
                    <a:pt x="109436" y="11691"/>
                  </a:lnTo>
                  <a:lnTo>
                    <a:pt x="104769" y="18806"/>
                  </a:lnTo>
                  <a:lnTo>
                    <a:pt x="100434" y="27219"/>
                  </a:lnTo>
                  <a:lnTo>
                    <a:pt x="96320" y="36499"/>
                  </a:lnTo>
                  <a:lnTo>
                    <a:pt x="91131" y="45132"/>
                  </a:lnTo>
                  <a:lnTo>
                    <a:pt x="85224" y="53335"/>
                  </a:lnTo>
                  <a:lnTo>
                    <a:pt x="78839" y="61250"/>
                  </a:lnTo>
                  <a:lnTo>
                    <a:pt x="72136" y="70198"/>
                  </a:lnTo>
                  <a:lnTo>
                    <a:pt x="58162" y="89927"/>
                  </a:lnTo>
                  <a:lnTo>
                    <a:pt x="52233" y="101551"/>
                  </a:lnTo>
                  <a:lnTo>
                    <a:pt x="47058" y="114194"/>
                  </a:lnTo>
                  <a:lnTo>
                    <a:pt x="42383" y="127516"/>
                  </a:lnTo>
                  <a:lnTo>
                    <a:pt x="36820" y="140069"/>
                  </a:lnTo>
                  <a:lnTo>
                    <a:pt x="30665" y="152107"/>
                  </a:lnTo>
                  <a:lnTo>
                    <a:pt x="24114" y="163804"/>
                  </a:lnTo>
                  <a:lnTo>
                    <a:pt x="18523" y="175272"/>
                  </a:lnTo>
                  <a:lnTo>
                    <a:pt x="13572" y="186588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685723" y="3468641"/>
              <a:ext cx="11012" cy="209221"/>
            </a:xfrm>
            <a:custGeom>
              <a:avLst/>
              <a:gdLst/>
              <a:ahLst/>
              <a:cxnLst/>
              <a:rect l="0" t="0" r="0" b="0"/>
              <a:pathLst>
                <a:path w="11012" h="209221">
                  <a:moveTo>
                    <a:pt x="0" y="0"/>
                  </a:moveTo>
                  <a:lnTo>
                    <a:pt x="0" y="67152"/>
                  </a:lnTo>
                  <a:lnTo>
                    <a:pt x="1223" y="82697"/>
                  </a:lnTo>
                  <a:lnTo>
                    <a:pt x="3262" y="97954"/>
                  </a:lnTo>
                  <a:lnTo>
                    <a:pt x="5845" y="113019"/>
                  </a:lnTo>
                  <a:lnTo>
                    <a:pt x="7567" y="129181"/>
                  </a:lnTo>
                  <a:lnTo>
                    <a:pt x="8715" y="146072"/>
                  </a:lnTo>
                  <a:lnTo>
                    <a:pt x="11011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619653" y="3546402"/>
              <a:ext cx="165175" cy="10333"/>
            </a:xfrm>
            <a:custGeom>
              <a:avLst/>
              <a:gdLst/>
              <a:ahLst/>
              <a:cxnLst/>
              <a:rect l="0" t="0" r="0" b="0"/>
              <a:pathLst>
                <a:path w="165175" h="10333">
                  <a:moveTo>
                    <a:pt x="0" y="10332"/>
                  </a:moveTo>
                  <a:lnTo>
                    <a:pt x="23383" y="4486"/>
                  </a:lnTo>
                  <a:lnTo>
                    <a:pt x="35165" y="2764"/>
                  </a:lnTo>
                  <a:lnTo>
                    <a:pt x="47914" y="1616"/>
                  </a:lnTo>
                  <a:lnTo>
                    <a:pt x="61307" y="851"/>
                  </a:lnTo>
                  <a:lnTo>
                    <a:pt x="92501" y="0"/>
                  </a:lnTo>
                  <a:lnTo>
                    <a:pt x="165174" y="103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938989" y="3468641"/>
              <a:ext cx="198209" cy="198209"/>
            </a:xfrm>
            <a:custGeom>
              <a:avLst/>
              <a:gdLst/>
              <a:ahLst/>
              <a:cxnLst/>
              <a:rect l="0" t="0" r="0" b="0"/>
              <a:pathLst>
                <a:path w="198209" h="198209">
                  <a:moveTo>
                    <a:pt x="0" y="0"/>
                  </a:moveTo>
                  <a:lnTo>
                    <a:pt x="11691" y="17537"/>
                  </a:lnTo>
                  <a:lnTo>
                    <a:pt x="18805" y="26374"/>
                  </a:lnTo>
                  <a:lnTo>
                    <a:pt x="27219" y="35935"/>
                  </a:lnTo>
                  <a:lnTo>
                    <a:pt x="45132" y="55124"/>
                  </a:lnTo>
                  <a:lnTo>
                    <a:pt x="76570" y="87381"/>
                  </a:lnTo>
                  <a:lnTo>
                    <a:pt x="137919" y="148919"/>
                  </a:lnTo>
                  <a:lnTo>
                    <a:pt x="147004" y="156784"/>
                  </a:lnTo>
                  <a:lnTo>
                    <a:pt x="198208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071127" y="3534710"/>
              <a:ext cx="110117" cy="352371"/>
            </a:xfrm>
            <a:custGeom>
              <a:avLst/>
              <a:gdLst/>
              <a:ahLst/>
              <a:cxnLst/>
              <a:rect l="0" t="0" r="0" b="0"/>
              <a:pathLst>
                <a:path w="110117" h="352371">
                  <a:moveTo>
                    <a:pt x="110116" y="0"/>
                  </a:moveTo>
                  <a:lnTo>
                    <a:pt x="98425" y="17537"/>
                  </a:lnTo>
                  <a:lnTo>
                    <a:pt x="93757" y="27598"/>
                  </a:lnTo>
                  <a:lnTo>
                    <a:pt x="89422" y="39198"/>
                  </a:lnTo>
                  <a:lnTo>
                    <a:pt x="73673" y="87135"/>
                  </a:lnTo>
                  <a:lnTo>
                    <a:pt x="68692" y="99690"/>
                  </a:lnTo>
                  <a:lnTo>
                    <a:pt x="62924" y="112953"/>
                  </a:lnTo>
                  <a:lnTo>
                    <a:pt x="56631" y="126690"/>
                  </a:lnTo>
                  <a:lnTo>
                    <a:pt x="51213" y="139518"/>
                  </a:lnTo>
                  <a:lnTo>
                    <a:pt x="46377" y="151740"/>
                  </a:lnTo>
                  <a:lnTo>
                    <a:pt x="41930" y="163559"/>
                  </a:lnTo>
                  <a:lnTo>
                    <a:pt x="37741" y="176332"/>
                  </a:lnTo>
                  <a:lnTo>
                    <a:pt x="33726" y="189742"/>
                  </a:lnTo>
                  <a:lnTo>
                    <a:pt x="26001" y="216469"/>
                  </a:lnTo>
                  <a:lnTo>
                    <a:pt x="18489" y="240583"/>
                  </a:lnTo>
                  <a:lnTo>
                    <a:pt x="15997" y="253375"/>
                  </a:lnTo>
                  <a:lnTo>
                    <a:pt x="14335" y="266798"/>
                  </a:lnTo>
                  <a:lnTo>
                    <a:pt x="13227" y="280640"/>
                  </a:lnTo>
                  <a:lnTo>
                    <a:pt x="11265" y="293538"/>
                  </a:lnTo>
                  <a:lnTo>
                    <a:pt x="8734" y="305808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58960" y="3523699"/>
              <a:ext cx="110116" cy="22024"/>
            </a:xfrm>
            <a:custGeom>
              <a:avLst/>
              <a:gdLst/>
              <a:ahLst/>
              <a:cxnLst/>
              <a:rect l="0" t="0" r="0" b="0"/>
              <a:pathLst>
                <a:path w="110116" h="22024">
                  <a:moveTo>
                    <a:pt x="0" y="0"/>
                  </a:moveTo>
                  <a:lnTo>
                    <a:pt x="45979" y="15326"/>
                  </a:lnTo>
                  <a:lnTo>
                    <a:pt x="57570" y="17559"/>
                  </a:lnTo>
                  <a:lnTo>
                    <a:pt x="70191" y="19047"/>
                  </a:lnTo>
                  <a:lnTo>
                    <a:pt x="11011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379451" y="3557187"/>
              <a:ext cx="165174" cy="10559"/>
            </a:xfrm>
            <a:custGeom>
              <a:avLst/>
              <a:gdLst/>
              <a:ahLst/>
              <a:cxnLst/>
              <a:rect l="0" t="0" r="0" b="0"/>
              <a:pathLst>
                <a:path w="165174" h="10559">
                  <a:moveTo>
                    <a:pt x="0" y="10558"/>
                  </a:moveTo>
                  <a:lnTo>
                    <a:pt x="17537" y="4713"/>
                  </a:lnTo>
                  <a:lnTo>
                    <a:pt x="27597" y="2991"/>
                  </a:lnTo>
                  <a:lnTo>
                    <a:pt x="39198" y="1843"/>
                  </a:lnTo>
                  <a:lnTo>
                    <a:pt x="51825" y="1077"/>
                  </a:lnTo>
                  <a:lnTo>
                    <a:pt x="82170" y="227"/>
                  </a:lnTo>
                  <a:lnTo>
                    <a:pt x="98826" y="0"/>
                  </a:lnTo>
                  <a:lnTo>
                    <a:pt x="113601" y="1072"/>
                  </a:lnTo>
                  <a:lnTo>
                    <a:pt x="127121" y="3011"/>
                  </a:lnTo>
                  <a:lnTo>
                    <a:pt x="165173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412486" y="3633815"/>
              <a:ext cx="165174" cy="11012"/>
            </a:xfrm>
            <a:custGeom>
              <a:avLst/>
              <a:gdLst/>
              <a:ahLst/>
              <a:cxnLst/>
              <a:rect l="0" t="0" r="0" b="0"/>
              <a:pathLst>
                <a:path w="165174" h="11012">
                  <a:moveTo>
                    <a:pt x="0" y="11011"/>
                  </a:moveTo>
                  <a:lnTo>
                    <a:pt x="17537" y="5165"/>
                  </a:lnTo>
                  <a:lnTo>
                    <a:pt x="27597" y="3443"/>
                  </a:lnTo>
                  <a:lnTo>
                    <a:pt x="39197" y="2296"/>
                  </a:lnTo>
                  <a:lnTo>
                    <a:pt x="51825" y="1530"/>
                  </a:lnTo>
                  <a:lnTo>
                    <a:pt x="78907" y="680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747802" y="3391560"/>
              <a:ext cx="172002" cy="322685"/>
            </a:xfrm>
            <a:custGeom>
              <a:avLst/>
              <a:gdLst/>
              <a:ahLst/>
              <a:cxnLst/>
              <a:rect l="0" t="0" r="0" b="0"/>
              <a:pathLst>
                <a:path w="172002" h="322685">
                  <a:moveTo>
                    <a:pt x="17054" y="0"/>
                  </a:moveTo>
                  <a:lnTo>
                    <a:pt x="11208" y="23383"/>
                  </a:lnTo>
                  <a:lnTo>
                    <a:pt x="9486" y="35165"/>
                  </a:lnTo>
                  <a:lnTo>
                    <a:pt x="8338" y="47913"/>
                  </a:lnTo>
                  <a:lnTo>
                    <a:pt x="7573" y="61306"/>
                  </a:lnTo>
                  <a:lnTo>
                    <a:pt x="5839" y="76353"/>
                  </a:lnTo>
                  <a:lnTo>
                    <a:pt x="3460" y="92501"/>
                  </a:lnTo>
                  <a:lnTo>
                    <a:pt x="650" y="109384"/>
                  </a:lnTo>
                  <a:lnTo>
                    <a:pt x="0" y="125534"/>
                  </a:lnTo>
                  <a:lnTo>
                    <a:pt x="791" y="141194"/>
                  </a:lnTo>
                  <a:lnTo>
                    <a:pt x="2541" y="156528"/>
                  </a:lnTo>
                  <a:lnTo>
                    <a:pt x="4932" y="171645"/>
                  </a:lnTo>
                  <a:lnTo>
                    <a:pt x="7749" y="186617"/>
                  </a:lnTo>
                  <a:lnTo>
                    <a:pt x="10850" y="201493"/>
                  </a:lnTo>
                  <a:lnTo>
                    <a:pt x="15365" y="216303"/>
                  </a:lnTo>
                  <a:lnTo>
                    <a:pt x="20822" y="231071"/>
                  </a:lnTo>
                  <a:lnTo>
                    <a:pt x="26907" y="245811"/>
                  </a:lnTo>
                  <a:lnTo>
                    <a:pt x="34634" y="258084"/>
                  </a:lnTo>
                  <a:lnTo>
                    <a:pt x="43456" y="268713"/>
                  </a:lnTo>
                  <a:lnTo>
                    <a:pt x="53008" y="278246"/>
                  </a:lnTo>
                  <a:lnTo>
                    <a:pt x="63046" y="287049"/>
                  </a:lnTo>
                  <a:lnTo>
                    <a:pt x="73409" y="295364"/>
                  </a:lnTo>
                  <a:lnTo>
                    <a:pt x="83988" y="303354"/>
                  </a:lnTo>
                  <a:lnTo>
                    <a:pt x="94711" y="309905"/>
                  </a:lnTo>
                  <a:lnTo>
                    <a:pt x="105531" y="315495"/>
                  </a:lnTo>
                  <a:lnTo>
                    <a:pt x="116414" y="320446"/>
                  </a:lnTo>
                  <a:lnTo>
                    <a:pt x="127340" y="322523"/>
                  </a:lnTo>
                  <a:lnTo>
                    <a:pt x="138295" y="322684"/>
                  </a:lnTo>
                  <a:lnTo>
                    <a:pt x="149268" y="321568"/>
                  </a:lnTo>
                  <a:lnTo>
                    <a:pt x="157808" y="317153"/>
                  </a:lnTo>
                  <a:lnTo>
                    <a:pt x="164724" y="310539"/>
                  </a:lnTo>
                  <a:lnTo>
                    <a:pt x="170558" y="302460"/>
                  </a:lnTo>
                  <a:lnTo>
                    <a:pt x="172001" y="294627"/>
                  </a:lnTo>
                  <a:lnTo>
                    <a:pt x="170515" y="286957"/>
                  </a:lnTo>
                  <a:lnTo>
                    <a:pt x="167078" y="279397"/>
                  </a:lnTo>
                  <a:lnTo>
                    <a:pt x="162340" y="271910"/>
                  </a:lnTo>
                  <a:lnTo>
                    <a:pt x="156734" y="264472"/>
                  </a:lnTo>
                  <a:lnTo>
                    <a:pt x="150549" y="257066"/>
                  </a:lnTo>
                  <a:lnTo>
                    <a:pt x="142756" y="250906"/>
                  </a:lnTo>
                  <a:lnTo>
                    <a:pt x="133890" y="245575"/>
                  </a:lnTo>
                  <a:lnTo>
                    <a:pt x="124309" y="240798"/>
                  </a:lnTo>
                  <a:lnTo>
                    <a:pt x="113027" y="237613"/>
                  </a:lnTo>
                  <a:lnTo>
                    <a:pt x="100612" y="235490"/>
                  </a:lnTo>
                  <a:lnTo>
                    <a:pt x="87441" y="234074"/>
                  </a:lnTo>
                  <a:lnTo>
                    <a:pt x="74990" y="235578"/>
                  </a:lnTo>
                  <a:lnTo>
                    <a:pt x="63019" y="239027"/>
                  </a:lnTo>
                  <a:lnTo>
                    <a:pt x="28065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058064" y="4052254"/>
            <a:ext cx="2367486" cy="630819"/>
            <a:chOff x="1058064" y="4052254"/>
            <a:chExt cx="2367486" cy="630819"/>
          </a:xfrm>
        </p:grpSpPr>
        <p:sp>
          <p:nvSpPr>
            <p:cNvPr id="59" name="Freeform 58"/>
            <p:cNvSpPr/>
            <p:nvPr/>
          </p:nvSpPr>
          <p:spPr>
            <a:xfrm>
              <a:off x="1190202" y="4052254"/>
              <a:ext cx="33036" cy="187197"/>
            </a:xfrm>
            <a:custGeom>
              <a:avLst/>
              <a:gdLst/>
              <a:ahLst/>
              <a:cxnLst/>
              <a:rect l="0" t="0" r="0" b="0"/>
              <a:pathLst>
                <a:path w="33036" h="187197">
                  <a:moveTo>
                    <a:pt x="0" y="0"/>
                  </a:moveTo>
                  <a:lnTo>
                    <a:pt x="5846" y="23383"/>
                  </a:lnTo>
                  <a:lnTo>
                    <a:pt x="7568" y="35165"/>
                  </a:lnTo>
                  <a:lnTo>
                    <a:pt x="8716" y="47913"/>
                  </a:lnTo>
                  <a:lnTo>
                    <a:pt x="9481" y="61306"/>
                  </a:lnTo>
                  <a:lnTo>
                    <a:pt x="11215" y="75129"/>
                  </a:lnTo>
                  <a:lnTo>
                    <a:pt x="13594" y="89238"/>
                  </a:lnTo>
                  <a:lnTo>
                    <a:pt x="16404" y="103538"/>
                  </a:lnTo>
                  <a:lnTo>
                    <a:pt x="19501" y="116742"/>
                  </a:lnTo>
                  <a:lnTo>
                    <a:pt x="22789" y="129215"/>
                  </a:lnTo>
                  <a:lnTo>
                    <a:pt x="33035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058064" y="4354234"/>
              <a:ext cx="396417" cy="28368"/>
            </a:xfrm>
            <a:custGeom>
              <a:avLst/>
              <a:gdLst/>
              <a:ahLst/>
              <a:cxnLst/>
              <a:rect l="0" t="0" r="0" b="0"/>
              <a:pathLst>
                <a:path w="396417" h="28368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7" y="891"/>
                  </a:lnTo>
                  <a:lnTo>
                    <a:pt x="51825" y="2708"/>
                  </a:lnTo>
                  <a:lnTo>
                    <a:pt x="67585" y="3920"/>
                  </a:lnTo>
                  <a:lnTo>
                    <a:pt x="85432" y="4728"/>
                  </a:lnTo>
                  <a:lnTo>
                    <a:pt x="139099" y="5865"/>
                  </a:lnTo>
                  <a:lnTo>
                    <a:pt x="155132" y="6025"/>
                  </a:lnTo>
                  <a:lnTo>
                    <a:pt x="170714" y="7354"/>
                  </a:lnTo>
                  <a:lnTo>
                    <a:pt x="185996" y="9464"/>
                  </a:lnTo>
                  <a:lnTo>
                    <a:pt x="201078" y="12095"/>
                  </a:lnTo>
                  <a:lnTo>
                    <a:pt x="217250" y="13848"/>
                  </a:lnTo>
                  <a:lnTo>
                    <a:pt x="234150" y="15017"/>
                  </a:lnTo>
                  <a:lnTo>
                    <a:pt x="268016" y="16316"/>
                  </a:lnTo>
                  <a:lnTo>
                    <a:pt x="299381" y="16894"/>
                  </a:lnTo>
                  <a:lnTo>
                    <a:pt x="313374" y="18271"/>
                  </a:lnTo>
                  <a:lnTo>
                    <a:pt x="326372" y="20412"/>
                  </a:lnTo>
                  <a:lnTo>
                    <a:pt x="396416" y="28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229738" y="4479908"/>
              <a:ext cx="158673" cy="203165"/>
            </a:xfrm>
            <a:custGeom>
              <a:avLst/>
              <a:gdLst/>
              <a:ahLst/>
              <a:cxnLst/>
              <a:rect l="0" t="0" r="0" b="0"/>
              <a:pathLst>
                <a:path w="158673" h="203165">
                  <a:moveTo>
                    <a:pt x="4511" y="34831"/>
                  </a:moveTo>
                  <a:lnTo>
                    <a:pt x="16202" y="23140"/>
                  </a:lnTo>
                  <a:lnTo>
                    <a:pt x="24540" y="17249"/>
                  </a:lnTo>
                  <a:lnTo>
                    <a:pt x="34993" y="10875"/>
                  </a:lnTo>
                  <a:lnTo>
                    <a:pt x="46855" y="4179"/>
                  </a:lnTo>
                  <a:lnTo>
                    <a:pt x="59657" y="938"/>
                  </a:lnTo>
                  <a:lnTo>
                    <a:pt x="73086" y="0"/>
                  </a:lnTo>
                  <a:lnTo>
                    <a:pt x="86933" y="599"/>
                  </a:lnTo>
                  <a:lnTo>
                    <a:pt x="98611" y="3445"/>
                  </a:lnTo>
                  <a:lnTo>
                    <a:pt x="108843" y="7790"/>
                  </a:lnTo>
                  <a:lnTo>
                    <a:pt x="118112" y="13133"/>
                  </a:lnTo>
                  <a:lnTo>
                    <a:pt x="125515" y="20366"/>
                  </a:lnTo>
                  <a:lnTo>
                    <a:pt x="131673" y="28858"/>
                  </a:lnTo>
                  <a:lnTo>
                    <a:pt x="137002" y="38190"/>
                  </a:lnTo>
                  <a:lnTo>
                    <a:pt x="141779" y="49306"/>
                  </a:lnTo>
                  <a:lnTo>
                    <a:pt x="146187" y="61610"/>
                  </a:lnTo>
                  <a:lnTo>
                    <a:pt x="150349" y="74707"/>
                  </a:lnTo>
                  <a:lnTo>
                    <a:pt x="151900" y="88332"/>
                  </a:lnTo>
                  <a:lnTo>
                    <a:pt x="151710" y="102310"/>
                  </a:lnTo>
                  <a:lnTo>
                    <a:pt x="150361" y="116523"/>
                  </a:lnTo>
                  <a:lnTo>
                    <a:pt x="147014" y="129668"/>
                  </a:lnTo>
                  <a:lnTo>
                    <a:pt x="142336" y="142102"/>
                  </a:lnTo>
                  <a:lnTo>
                    <a:pt x="136770" y="154062"/>
                  </a:lnTo>
                  <a:lnTo>
                    <a:pt x="129389" y="164482"/>
                  </a:lnTo>
                  <a:lnTo>
                    <a:pt x="120797" y="173876"/>
                  </a:lnTo>
                  <a:lnTo>
                    <a:pt x="111399" y="182586"/>
                  </a:lnTo>
                  <a:lnTo>
                    <a:pt x="101463" y="189616"/>
                  </a:lnTo>
                  <a:lnTo>
                    <a:pt x="91169" y="195525"/>
                  </a:lnTo>
                  <a:lnTo>
                    <a:pt x="80635" y="200689"/>
                  </a:lnTo>
                  <a:lnTo>
                    <a:pt x="69943" y="202908"/>
                  </a:lnTo>
                  <a:lnTo>
                    <a:pt x="59143" y="203164"/>
                  </a:lnTo>
                  <a:lnTo>
                    <a:pt x="48274" y="202111"/>
                  </a:lnTo>
                  <a:lnTo>
                    <a:pt x="37356" y="198962"/>
                  </a:lnTo>
                  <a:lnTo>
                    <a:pt x="26408" y="194415"/>
                  </a:lnTo>
                  <a:lnTo>
                    <a:pt x="15438" y="188938"/>
                  </a:lnTo>
                  <a:lnTo>
                    <a:pt x="8125" y="180392"/>
                  </a:lnTo>
                  <a:lnTo>
                    <a:pt x="3250" y="169800"/>
                  </a:lnTo>
                  <a:lnTo>
                    <a:pt x="0" y="157845"/>
                  </a:lnTo>
                  <a:lnTo>
                    <a:pt x="280" y="147428"/>
                  </a:lnTo>
                  <a:lnTo>
                    <a:pt x="2914" y="138037"/>
                  </a:lnTo>
                  <a:lnTo>
                    <a:pt x="7116" y="129329"/>
                  </a:lnTo>
                  <a:lnTo>
                    <a:pt x="13589" y="122300"/>
                  </a:lnTo>
                  <a:lnTo>
                    <a:pt x="21574" y="116390"/>
                  </a:lnTo>
                  <a:lnTo>
                    <a:pt x="30569" y="111227"/>
                  </a:lnTo>
                  <a:lnTo>
                    <a:pt x="40235" y="109009"/>
                  </a:lnTo>
                  <a:lnTo>
                    <a:pt x="50350" y="108753"/>
                  </a:lnTo>
                  <a:lnTo>
                    <a:pt x="60764" y="109806"/>
                  </a:lnTo>
                  <a:lnTo>
                    <a:pt x="71377" y="112955"/>
                  </a:lnTo>
                  <a:lnTo>
                    <a:pt x="82123" y="117502"/>
                  </a:lnTo>
                  <a:lnTo>
                    <a:pt x="92957" y="122980"/>
                  </a:lnTo>
                  <a:lnTo>
                    <a:pt x="102627" y="130302"/>
                  </a:lnTo>
                  <a:lnTo>
                    <a:pt x="111521" y="138855"/>
                  </a:lnTo>
                  <a:lnTo>
                    <a:pt x="119897" y="148226"/>
                  </a:lnTo>
                  <a:lnTo>
                    <a:pt x="127928" y="158145"/>
                  </a:lnTo>
                  <a:lnTo>
                    <a:pt x="135729" y="168428"/>
                  </a:lnTo>
                  <a:lnTo>
                    <a:pt x="158672" y="2000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542572" y="4338554"/>
              <a:ext cx="198209" cy="209221"/>
            </a:xfrm>
            <a:custGeom>
              <a:avLst/>
              <a:gdLst/>
              <a:ahLst/>
              <a:cxnLst/>
              <a:rect l="0" t="0" r="0" b="0"/>
              <a:pathLst>
                <a:path w="198209" h="209221">
                  <a:moveTo>
                    <a:pt x="0" y="0"/>
                  </a:moveTo>
                  <a:lnTo>
                    <a:pt x="11692" y="23383"/>
                  </a:lnTo>
                  <a:lnTo>
                    <a:pt x="18806" y="32718"/>
                  </a:lnTo>
                  <a:lnTo>
                    <a:pt x="27220" y="41388"/>
                  </a:lnTo>
                  <a:lnTo>
                    <a:pt x="36499" y="49616"/>
                  </a:lnTo>
                  <a:lnTo>
                    <a:pt x="53335" y="65282"/>
                  </a:lnTo>
                  <a:lnTo>
                    <a:pt x="79833" y="91122"/>
                  </a:lnTo>
                  <a:lnTo>
                    <a:pt x="198208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619653" y="4338554"/>
              <a:ext cx="55059" cy="187198"/>
            </a:xfrm>
            <a:custGeom>
              <a:avLst/>
              <a:gdLst/>
              <a:ahLst/>
              <a:cxnLst/>
              <a:rect l="0" t="0" r="0" b="0"/>
              <a:pathLst>
                <a:path w="55059" h="187198">
                  <a:moveTo>
                    <a:pt x="55058" y="0"/>
                  </a:moveTo>
                  <a:lnTo>
                    <a:pt x="43367" y="17537"/>
                  </a:lnTo>
                  <a:lnTo>
                    <a:pt x="38699" y="28821"/>
                  </a:lnTo>
                  <a:lnTo>
                    <a:pt x="34364" y="42461"/>
                  </a:lnTo>
                  <a:lnTo>
                    <a:pt x="18615" y="102462"/>
                  </a:lnTo>
                  <a:lnTo>
                    <a:pt x="11129" y="132000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910621" y="4327543"/>
              <a:ext cx="39380" cy="187197"/>
            </a:xfrm>
            <a:custGeom>
              <a:avLst/>
              <a:gdLst/>
              <a:ahLst/>
              <a:cxnLst/>
              <a:rect l="0" t="0" r="0" b="0"/>
              <a:pathLst>
                <a:path w="39380" h="187197">
                  <a:moveTo>
                    <a:pt x="6344" y="0"/>
                  </a:moveTo>
                  <a:lnTo>
                    <a:pt x="499" y="17537"/>
                  </a:lnTo>
                  <a:lnTo>
                    <a:pt x="0" y="26373"/>
                  </a:lnTo>
                  <a:lnTo>
                    <a:pt x="891" y="35935"/>
                  </a:lnTo>
                  <a:lnTo>
                    <a:pt x="2709" y="45980"/>
                  </a:lnTo>
                  <a:lnTo>
                    <a:pt x="5144" y="56347"/>
                  </a:lnTo>
                  <a:lnTo>
                    <a:pt x="7991" y="66929"/>
                  </a:lnTo>
                  <a:lnTo>
                    <a:pt x="14417" y="88475"/>
                  </a:lnTo>
                  <a:lnTo>
                    <a:pt x="28512" y="132214"/>
                  </a:lnTo>
                  <a:lnTo>
                    <a:pt x="39379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872919" y="4426647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170231" y="4243872"/>
              <a:ext cx="209221" cy="238157"/>
            </a:xfrm>
            <a:custGeom>
              <a:avLst/>
              <a:gdLst/>
              <a:ahLst/>
              <a:cxnLst/>
              <a:rect l="0" t="0" r="0" b="0"/>
              <a:pathLst>
                <a:path w="209221" h="238157">
                  <a:moveTo>
                    <a:pt x="0" y="50636"/>
                  </a:moveTo>
                  <a:lnTo>
                    <a:pt x="11692" y="33099"/>
                  </a:lnTo>
                  <a:lnTo>
                    <a:pt x="18806" y="25486"/>
                  </a:lnTo>
                  <a:lnTo>
                    <a:pt x="27220" y="17964"/>
                  </a:lnTo>
                  <a:lnTo>
                    <a:pt x="36499" y="10502"/>
                  </a:lnTo>
                  <a:lnTo>
                    <a:pt x="47579" y="5527"/>
                  </a:lnTo>
                  <a:lnTo>
                    <a:pt x="59860" y="2211"/>
                  </a:lnTo>
                  <a:lnTo>
                    <a:pt x="72942" y="0"/>
                  </a:lnTo>
                  <a:lnTo>
                    <a:pt x="85333" y="973"/>
                  </a:lnTo>
                  <a:lnTo>
                    <a:pt x="97265" y="4069"/>
                  </a:lnTo>
                  <a:lnTo>
                    <a:pt x="108889" y="8580"/>
                  </a:lnTo>
                  <a:lnTo>
                    <a:pt x="119086" y="16481"/>
                  </a:lnTo>
                  <a:lnTo>
                    <a:pt x="128331" y="26643"/>
                  </a:lnTo>
                  <a:lnTo>
                    <a:pt x="136942" y="38311"/>
                  </a:lnTo>
                  <a:lnTo>
                    <a:pt x="143905" y="52208"/>
                  </a:lnTo>
                  <a:lnTo>
                    <a:pt x="149771" y="67590"/>
                  </a:lnTo>
                  <a:lnTo>
                    <a:pt x="154905" y="83961"/>
                  </a:lnTo>
                  <a:lnTo>
                    <a:pt x="157105" y="99770"/>
                  </a:lnTo>
                  <a:lnTo>
                    <a:pt x="157348" y="115203"/>
                  </a:lnTo>
                  <a:lnTo>
                    <a:pt x="156286" y="130386"/>
                  </a:lnTo>
                  <a:lnTo>
                    <a:pt x="154355" y="145402"/>
                  </a:lnTo>
                  <a:lnTo>
                    <a:pt x="151843" y="160307"/>
                  </a:lnTo>
                  <a:lnTo>
                    <a:pt x="148946" y="175137"/>
                  </a:lnTo>
                  <a:lnTo>
                    <a:pt x="144567" y="188695"/>
                  </a:lnTo>
                  <a:lnTo>
                    <a:pt x="139201" y="201403"/>
                  </a:lnTo>
                  <a:lnTo>
                    <a:pt x="133176" y="213547"/>
                  </a:lnTo>
                  <a:lnTo>
                    <a:pt x="125490" y="222865"/>
                  </a:lnTo>
                  <a:lnTo>
                    <a:pt x="116695" y="230302"/>
                  </a:lnTo>
                  <a:lnTo>
                    <a:pt x="107161" y="236483"/>
                  </a:lnTo>
                  <a:lnTo>
                    <a:pt x="97134" y="238156"/>
                  </a:lnTo>
                  <a:lnTo>
                    <a:pt x="86779" y="236825"/>
                  </a:lnTo>
                  <a:lnTo>
                    <a:pt x="76206" y="233490"/>
                  </a:lnTo>
                  <a:lnTo>
                    <a:pt x="66709" y="227597"/>
                  </a:lnTo>
                  <a:lnTo>
                    <a:pt x="57932" y="219997"/>
                  </a:lnTo>
                  <a:lnTo>
                    <a:pt x="49633" y="211260"/>
                  </a:lnTo>
                  <a:lnTo>
                    <a:pt x="42877" y="201765"/>
                  </a:lnTo>
                  <a:lnTo>
                    <a:pt x="37149" y="191765"/>
                  </a:lnTo>
                  <a:lnTo>
                    <a:pt x="32107" y="181427"/>
                  </a:lnTo>
                  <a:lnTo>
                    <a:pt x="31193" y="172089"/>
                  </a:lnTo>
                  <a:lnTo>
                    <a:pt x="33031" y="163415"/>
                  </a:lnTo>
                  <a:lnTo>
                    <a:pt x="36703" y="155187"/>
                  </a:lnTo>
                  <a:lnTo>
                    <a:pt x="44045" y="149700"/>
                  </a:lnTo>
                  <a:lnTo>
                    <a:pt x="53833" y="146043"/>
                  </a:lnTo>
                  <a:lnTo>
                    <a:pt x="65253" y="143605"/>
                  </a:lnTo>
                  <a:lnTo>
                    <a:pt x="77760" y="144427"/>
                  </a:lnTo>
                  <a:lnTo>
                    <a:pt x="90992" y="147421"/>
                  </a:lnTo>
                  <a:lnTo>
                    <a:pt x="104708" y="151865"/>
                  </a:lnTo>
                  <a:lnTo>
                    <a:pt x="116299" y="157274"/>
                  </a:lnTo>
                  <a:lnTo>
                    <a:pt x="126473" y="163327"/>
                  </a:lnTo>
                  <a:lnTo>
                    <a:pt x="145526" y="176579"/>
                  </a:lnTo>
                  <a:lnTo>
                    <a:pt x="155746" y="183538"/>
                  </a:lnTo>
                  <a:lnTo>
                    <a:pt x="209220" y="2158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445520" y="4305520"/>
              <a:ext cx="132140" cy="132139"/>
            </a:xfrm>
            <a:custGeom>
              <a:avLst/>
              <a:gdLst/>
              <a:ahLst/>
              <a:cxnLst/>
              <a:rect l="0" t="0" r="0" b="0"/>
              <a:pathLst>
                <a:path w="132140" h="132139">
                  <a:moveTo>
                    <a:pt x="0" y="0"/>
                  </a:moveTo>
                  <a:lnTo>
                    <a:pt x="11692" y="17537"/>
                  </a:lnTo>
                  <a:lnTo>
                    <a:pt x="17583" y="25150"/>
                  </a:lnTo>
                  <a:lnTo>
                    <a:pt x="23957" y="32672"/>
                  </a:lnTo>
                  <a:lnTo>
                    <a:pt x="30653" y="40134"/>
                  </a:lnTo>
                  <a:lnTo>
                    <a:pt x="38788" y="47555"/>
                  </a:lnTo>
                  <a:lnTo>
                    <a:pt x="47882" y="54950"/>
                  </a:lnTo>
                  <a:lnTo>
                    <a:pt x="57615" y="62327"/>
                  </a:lnTo>
                  <a:lnTo>
                    <a:pt x="66551" y="70915"/>
                  </a:lnTo>
                  <a:lnTo>
                    <a:pt x="74955" y="80311"/>
                  </a:lnTo>
                  <a:lnTo>
                    <a:pt x="83005" y="90246"/>
                  </a:lnTo>
                  <a:lnTo>
                    <a:pt x="92042" y="99316"/>
                  </a:lnTo>
                  <a:lnTo>
                    <a:pt x="101737" y="107810"/>
                  </a:lnTo>
                  <a:lnTo>
                    <a:pt x="132139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555636" y="4294508"/>
              <a:ext cx="22024" cy="363383"/>
            </a:xfrm>
            <a:custGeom>
              <a:avLst/>
              <a:gdLst/>
              <a:ahLst/>
              <a:cxnLst/>
              <a:rect l="0" t="0" r="0" b="0"/>
              <a:pathLst>
                <a:path w="22024" h="363383">
                  <a:moveTo>
                    <a:pt x="22023" y="0"/>
                  </a:moveTo>
                  <a:lnTo>
                    <a:pt x="22023" y="67152"/>
                  </a:lnTo>
                  <a:lnTo>
                    <a:pt x="20799" y="83920"/>
                  </a:lnTo>
                  <a:lnTo>
                    <a:pt x="18760" y="101217"/>
                  </a:lnTo>
                  <a:lnTo>
                    <a:pt x="16177" y="118866"/>
                  </a:lnTo>
                  <a:lnTo>
                    <a:pt x="14455" y="136749"/>
                  </a:lnTo>
                  <a:lnTo>
                    <a:pt x="13307" y="154788"/>
                  </a:lnTo>
                  <a:lnTo>
                    <a:pt x="12542" y="172932"/>
                  </a:lnTo>
                  <a:lnTo>
                    <a:pt x="10808" y="191146"/>
                  </a:lnTo>
                  <a:lnTo>
                    <a:pt x="8429" y="209405"/>
                  </a:lnTo>
                  <a:lnTo>
                    <a:pt x="5619" y="227696"/>
                  </a:lnTo>
                  <a:lnTo>
                    <a:pt x="3746" y="246007"/>
                  </a:lnTo>
                  <a:lnTo>
                    <a:pt x="2497" y="264333"/>
                  </a:lnTo>
                  <a:lnTo>
                    <a:pt x="1110" y="299784"/>
                  </a:lnTo>
                  <a:lnTo>
                    <a:pt x="0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742832" y="4371589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4" y="3263"/>
                  </a:lnTo>
                  <a:lnTo>
                    <a:pt x="61307" y="5846"/>
                  </a:lnTo>
                  <a:lnTo>
                    <a:pt x="75129" y="7568"/>
                  </a:lnTo>
                  <a:lnTo>
                    <a:pt x="89239" y="8716"/>
                  </a:lnTo>
                  <a:lnTo>
                    <a:pt x="15416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742832" y="4459682"/>
              <a:ext cx="143152" cy="1"/>
            </a:xfrm>
            <a:custGeom>
              <a:avLst/>
              <a:gdLst/>
              <a:ahLst/>
              <a:cxnLst/>
              <a:rect l="0" t="0" r="0" b="0"/>
              <a:pathLst>
                <a:path w="143152" h="1">
                  <a:moveTo>
                    <a:pt x="0" y="0"/>
                  </a:move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069917" y="4217427"/>
              <a:ext cx="3263" cy="264279"/>
            </a:xfrm>
            <a:custGeom>
              <a:avLst/>
              <a:gdLst/>
              <a:ahLst/>
              <a:cxnLst/>
              <a:rect l="0" t="0" r="0" b="0"/>
              <a:pathLst>
                <a:path w="3263" h="264279">
                  <a:moveTo>
                    <a:pt x="3262" y="0"/>
                  </a:moveTo>
                  <a:lnTo>
                    <a:pt x="3262" y="178283"/>
                  </a:lnTo>
                  <a:lnTo>
                    <a:pt x="2039" y="192266"/>
                  </a:lnTo>
                  <a:lnTo>
                    <a:pt x="0" y="205258"/>
                  </a:lnTo>
                  <a:lnTo>
                    <a:pt x="3262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183295" y="4173381"/>
              <a:ext cx="129149" cy="329934"/>
            </a:xfrm>
            <a:custGeom>
              <a:avLst/>
              <a:gdLst/>
              <a:ahLst/>
              <a:cxnLst/>
              <a:rect l="0" t="0" r="0" b="0"/>
              <a:pathLst>
                <a:path w="129149" h="329934">
                  <a:moveTo>
                    <a:pt x="22023" y="0"/>
                  </a:moveTo>
                  <a:lnTo>
                    <a:pt x="22023" y="23383"/>
                  </a:lnTo>
                  <a:lnTo>
                    <a:pt x="20800" y="33941"/>
                  </a:lnTo>
                  <a:lnTo>
                    <a:pt x="18760" y="44651"/>
                  </a:lnTo>
                  <a:lnTo>
                    <a:pt x="16177" y="55461"/>
                  </a:lnTo>
                  <a:lnTo>
                    <a:pt x="13232" y="66338"/>
                  </a:lnTo>
                  <a:lnTo>
                    <a:pt x="6697" y="88212"/>
                  </a:lnTo>
                  <a:lnTo>
                    <a:pt x="8135" y="96737"/>
                  </a:lnTo>
                  <a:lnTo>
                    <a:pt x="12764" y="103643"/>
                  </a:lnTo>
                  <a:lnTo>
                    <a:pt x="19521" y="109471"/>
                  </a:lnTo>
                  <a:lnTo>
                    <a:pt x="27696" y="114580"/>
                  </a:lnTo>
                  <a:lnTo>
                    <a:pt x="36817" y="119210"/>
                  </a:lnTo>
                  <a:lnTo>
                    <a:pt x="46568" y="123519"/>
                  </a:lnTo>
                  <a:lnTo>
                    <a:pt x="56739" y="130063"/>
                  </a:lnTo>
                  <a:lnTo>
                    <a:pt x="67190" y="138096"/>
                  </a:lnTo>
                  <a:lnTo>
                    <a:pt x="77828" y="147122"/>
                  </a:lnTo>
                  <a:lnTo>
                    <a:pt x="87367" y="156810"/>
                  </a:lnTo>
                  <a:lnTo>
                    <a:pt x="96173" y="166938"/>
                  </a:lnTo>
                  <a:lnTo>
                    <a:pt x="104491" y="177362"/>
                  </a:lnTo>
                  <a:lnTo>
                    <a:pt x="111260" y="187981"/>
                  </a:lnTo>
                  <a:lnTo>
                    <a:pt x="116996" y="198731"/>
                  </a:lnTo>
                  <a:lnTo>
                    <a:pt x="122043" y="209568"/>
                  </a:lnTo>
                  <a:lnTo>
                    <a:pt x="125409" y="221687"/>
                  </a:lnTo>
                  <a:lnTo>
                    <a:pt x="127652" y="234661"/>
                  </a:lnTo>
                  <a:lnTo>
                    <a:pt x="129148" y="248203"/>
                  </a:lnTo>
                  <a:lnTo>
                    <a:pt x="128921" y="262126"/>
                  </a:lnTo>
                  <a:lnTo>
                    <a:pt x="127547" y="276302"/>
                  </a:lnTo>
                  <a:lnTo>
                    <a:pt x="125407" y="290646"/>
                  </a:lnTo>
                  <a:lnTo>
                    <a:pt x="119086" y="302657"/>
                  </a:lnTo>
                  <a:lnTo>
                    <a:pt x="109978" y="313110"/>
                  </a:lnTo>
                  <a:lnTo>
                    <a:pt x="99013" y="322526"/>
                  </a:lnTo>
                  <a:lnTo>
                    <a:pt x="86808" y="327580"/>
                  </a:lnTo>
                  <a:lnTo>
                    <a:pt x="73778" y="329726"/>
                  </a:lnTo>
                  <a:lnTo>
                    <a:pt x="60197" y="329933"/>
                  </a:lnTo>
                  <a:lnTo>
                    <a:pt x="47472" y="326400"/>
                  </a:lnTo>
                  <a:lnTo>
                    <a:pt x="35319" y="320375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205318" y="4162369"/>
              <a:ext cx="220232" cy="33036"/>
            </a:xfrm>
            <a:custGeom>
              <a:avLst/>
              <a:gdLst/>
              <a:ahLst/>
              <a:cxnLst/>
              <a:rect l="0" t="0" r="0" b="0"/>
              <a:pathLst>
                <a:path w="220232" h="33036">
                  <a:moveTo>
                    <a:pt x="0" y="33035"/>
                  </a:moveTo>
                  <a:lnTo>
                    <a:pt x="11691" y="21344"/>
                  </a:lnTo>
                  <a:lnTo>
                    <a:pt x="18806" y="16677"/>
                  </a:lnTo>
                  <a:lnTo>
                    <a:pt x="27219" y="12342"/>
                  </a:lnTo>
                  <a:lnTo>
                    <a:pt x="36499" y="8228"/>
                  </a:lnTo>
                  <a:lnTo>
                    <a:pt x="47579" y="5485"/>
                  </a:lnTo>
                  <a:lnTo>
                    <a:pt x="59860" y="3657"/>
                  </a:lnTo>
                  <a:lnTo>
                    <a:pt x="72941" y="2438"/>
                  </a:lnTo>
                  <a:lnTo>
                    <a:pt x="86557" y="1626"/>
                  </a:lnTo>
                  <a:lnTo>
                    <a:pt x="114735" y="723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036041" y="5230491"/>
            <a:ext cx="2136243" cy="1086699"/>
            <a:chOff x="1036041" y="5230491"/>
            <a:chExt cx="2136243" cy="1086699"/>
          </a:xfrm>
        </p:grpSpPr>
        <p:sp>
          <p:nvSpPr>
            <p:cNvPr id="75" name="Freeform 74"/>
            <p:cNvSpPr/>
            <p:nvPr/>
          </p:nvSpPr>
          <p:spPr>
            <a:xfrm>
              <a:off x="1102110" y="5230491"/>
              <a:ext cx="122526" cy="288866"/>
            </a:xfrm>
            <a:custGeom>
              <a:avLst/>
              <a:gdLst/>
              <a:ahLst/>
              <a:cxnLst/>
              <a:rect l="0" t="0" r="0" b="0"/>
              <a:pathLst>
                <a:path w="122526" h="288866">
                  <a:moveTo>
                    <a:pt x="0" y="0"/>
                  </a:moveTo>
                  <a:lnTo>
                    <a:pt x="45980" y="15326"/>
                  </a:lnTo>
                  <a:lnTo>
                    <a:pt x="55123" y="20006"/>
                  </a:lnTo>
                  <a:lnTo>
                    <a:pt x="63666" y="25572"/>
                  </a:lnTo>
                  <a:lnTo>
                    <a:pt x="71808" y="31730"/>
                  </a:lnTo>
                  <a:lnTo>
                    <a:pt x="78460" y="39506"/>
                  </a:lnTo>
                  <a:lnTo>
                    <a:pt x="84118" y="48360"/>
                  </a:lnTo>
                  <a:lnTo>
                    <a:pt x="89113" y="57934"/>
                  </a:lnTo>
                  <a:lnTo>
                    <a:pt x="93667" y="69210"/>
                  </a:lnTo>
                  <a:lnTo>
                    <a:pt x="97926" y="81622"/>
                  </a:lnTo>
                  <a:lnTo>
                    <a:pt x="101989" y="94790"/>
                  </a:lnTo>
                  <a:lnTo>
                    <a:pt x="102251" y="106016"/>
                  </a:lnTo>
                  <a:lnTo>
                    <a:pt x="99979" y="115947"/>
                  </a:lnTo>
                  <a:lnTo>
                    <a:pt x="96017" y="125015"/>
                  </a:lnTo>
                  <a:lnTo>
                    <a:pt x="89705" y="132283"/>
                  </a:lnTo>
                  <a:lnTo>
                    <a:pt x="81826" y="138353"/>
                  </a:lnTo>
                  <a:lnTo>
                    <a:pt x="72903" y="143623"/>
                  </a:lnTo>
                  <a:lnTo>
                    <a:pt x="70625" y="150806"/>
                  </a:lnTo>
                  <a:lnTo>
                    <a:pt x="72777" y="159266"/>
                  </a:lnTo>
                  <a:lnTo>
                    <a:pt x="77882" y="168576"/>
                  </a:lnTo>
                  <a:lnTo>
                    <a:pt x="83733" y="178454"/>
                  </a:lnTo>
                  <a:lnTo>
                    <a:pt x="96758" y="199216"/>
                  </a:lnTo>
                  <a:lnTo>
                    <a:pt x="117849" y="231541"/>
                  </a:lnTo>
                  <a:lnTo>
                    <a:pt x="121389" y="242454"/>
                  </a:lnTo>
                  <a:lnTo>
                    <a:pt x="122525" y="253399"/>
                  </a:lnTo>
                  <a:lnTo>
                    <a:pt x="122059" y="264366"/>
                  </a:lnTo>
                  <a:lnTo>
                    <a:pt x="118078" y="272901"/>
                  </a:lnTo>
                  <a:lnTo>
                    <a:pt x="111753" y="279815"/>
                  </a:lnTo>
                  <a:lnTo>
                    <a:pt x="103866" y="285647"/>
                  </a:lnTo>
                  <a:lnTo>
                    <a:pt x="94938" y="288312"/>
                  </a:lnTo>
                  <a:lnTo>
                    <a:pt x="85315" y="288865"/>
                  </a:lnTo>
                  <a:lnTo>
                    <a:pt x="33035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036041" y="5615895"/>
              <a:ext cx="341359" cy="55059"/>
            </a:xfrm>
            <a:custGeom>
              <a:avLst/>
              <a:gdLst/>
              <a:ahLst/>
              <a:cxnLst/>
              <a:rect l="0" t="0" r="0" b="0"/>
              <a:pathLst>
                <a:path w="341359" h="55059">
                  <a:moveTo>
                    <a:pt x="0" y="0"/>
                  </a:moveTo>
                  <a:lnTo>
                    <a:pt x="17536" y="5846"/>
                  </a:lnTo>
                  <a:lnTo>
                    <a:pt x="27596" y="7568"/>
                  </a:lnTo>
                  <a:lnTo>
                    <a:pt x="39197" y="8716"/>
                  </a:lnTo>
                  <a:lnTo>
                    <a:pt x="51825" y="9482"/>
                  </a:lnTo>
                  <a:lnTo>
                    <a:pt x="78906" y="10332"/>
                  </a:lnTo>
                  <a:lnTo>
                    <a:pt x="92980" y="10558"/>
                  </a:lnTo>
                  <a:lnTo>
                    <a:pt x="107256" y="11933"/>
                  </a:lnTo>
                  <a:lnTo>
                    <a:pt x="121668" y="14073"/>
                  </a:lnTo>
                  <a:lnTo>
                    <a:pt x="136170" y="16723"/>
                  </a:lnTo>
                  <a:lnTo>
                    <a:pt x="151955" y="18490"/>
                  </a:lnTo>
                  <a:lnTo>
                    <a:pt x="168596" y="19668"/>
                  </a:lnTo>
                  <a:lnTo>
                    <a:pt x="185808" y="20453"/>
                  </a:lnTo>
                  <a:lnTo>
                    <a:pt x="202176" y="22200"/>
                  </a:lnTo>
                  <a:lnTo>
                    <a:pt x="217982" y="24588"/>
                  </a:lnTo>
                  <a:lnTo>
                    <a:pt x="233414" y="27404"/>
                  </a:lnTo>
                  <a:lnTo>
                    <a:pt x="247372" y="30504"/>
                  </a:lnTo>
                  <a:lnTo>
                    <a:pt x="260348" y="33795"/>
                  </a:lnTo>
                  <a:lnTo>
                    <a:pt x="272669" y="37213"/>
                  </a:lnTo>
                  <a:lnTo>
                    <a:pt x="285778" y="39491"/>
                  </a:lnTo>
                  <a:lnTo>
                    <a:pt x="299410" y="41010"/>
                  </a:lnTo>
                  <a:lnTo>
                    <a:pt x="341358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143330" y="5807760"/>
              <a:ext cx="136914" cy="160506"/>
            </a:xfrm>
            <a:custGeom>
              <a:avLst/>
              <a:gdLst/>
              <a:ahLst/>
              <a:cxnLst/>
              <a:rect l="0" t="0" r="0" b="0"/>
              <a:pathLst>
                <a:path w="136914" h="160506">
                  <a:moveTo>
                    <a:pt x="24849" y="6344"/>
                  </a:moveTo>
                  <a:lnTo>
                    <a:pt x="42386" y="498"/>
                  </a:lnTo>
                  <a:lnTo>
                    <a:pt x="51223" y="0"/>
                  </a:lnTo>
                  <a:lnTo>
                    <a:pt x="60784" y="891"/>
                  </a:lnTo>
                  <a:lnTo>
                    <a:pt x="70829" y="2708"/>
                  </a:lnTo>
                  <a:lnTo>
                    <a:pt x="82420" y="5144"/>
                  </a:lnTo>
                  <a:lnTo>
                    <a:pt x="108349" y="11112"/>
                  </a:lnTo>
                  <a:lnTo>
                    <a:pt x="118444" y="18087"/>
                  </a:lnTo>
                  <a:lnTo>
                    <a:pt x="126398" y="27631"/>
                  </a:lnTo>
                  <a:lnTo>
                    <a:pt x="132924" y="38888"/>
                  </a:lnTo>
                  <a:lnTo>
                    <a:pt x="136051" y="51287"/>
                  </a:lnTo>
                  <a:lnTo>
                    <a:pt x="136913" y="64446"/>
                  </a:lnTo>
                  <a:lnTo>
                    <a:pt x="136263" y="78113"/>
                  </a:lnTo>
                  <a:lnTo>
                    <a:pt x="134607" y="90895"/>
                  </a:lnTo>
                  <a:lnTo>
                    <a:pt x="132279" y="103087"/>
                  </a:lnTo>
                  <a:lnTo>
                    <a:pt x="129504" y="114885"/>
                  </a:lnTo>
                  <a:lnTo>
                    <a:pt x="122760" y="125198"/>
                  </a:lnTo>
                  <a:lnTo>
                    <a:pt x="113370" y="134520"/>
                  </a:lnTo>
                  <a:lnTo>
                    <a:pt x="102215" y="143182"/>
                  </a:lnTo>
                  <a:lnTo>
                    <a:pt x="88662" y="148957"/>
                  </a:lnTo>
                  <a:lnTo>
                    <a:pt x="73509" y="152806"/>
                  </a:lnTo>
                  <a:lnTo>
                    <a:pt x="57289" y="155372"/>
                  </a:lnTo>
                  <a:lnTo>
                    <a:pt x="44029" y="154636"/>
                  </a:lnTo>
                  <a:lnTo>
                    <a:pt x="32742" y="151699"/>
                  </a:lnTo>
                  <a:lnTo>
                    <a:pt x="22770" y="147293"/>
                  </a:lnTo>
                  <a:lnTo>
                    <a:pt x="14898" y="140686"/>
                  </a:lnTo>
                  <a:lnTo>
                    <a:pt x="8427" y="132610"/>
                  </a:lnTo>
                  <a:lnTo>
                    <a:pt x="2890" y="123556"/>
                  </a:lnTo>
                  <a:lnTo>
                    <a:pt x="422" y="113849"/>
                  </a:lnTo>
                  <a:lnTo>
                    <a:pt x="0" y="103708"/>
                  </a:lnTo>
                  <a:lnTo>
                    <a:pt x="942" y="93276"/>
                  </a:lnTo>
                  <a:lnTo>
                    <a:pt x="6464" y="86322"/>
                  </a:lnTo>
                  <a:lnTo>
                    <a:pt x="15039" y="81685"/>
                  </a:lnTo>
                  <a:lnTo>
                    <a:pt x="25650" y="78595"/>
                  </a:lnTo>
                  <a:lnTo>
                    <a:pt x="35171" y="80205"/>
                  </a:lnTo>
                  <a:lnTo>
                    <a:pt x="43966" y="84948"/>
                  </a:lnTo>
                  <a:lnTo>
                    <a:pt x="52276" y="91782"/>
                  </a:lnTo>
                  <a:lnTo>
                    <a:pt x="60263" y="98784"/>
                  </a:lnTo>
                  <a:lnTo>
                    <a:pt x="68034" y="105899"/>
                  </a:lnTo>
                  <a:lnTo>
                    <a:pt x="83195" y="120330"/>
                  </a:lnTo>
                  <a:lnTo>
                    <a:pt x="90664" y="127604"/>
                  </a:lnTo>
                  <a:lnTo>
                    <a:pt x="112942" y="1605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443468" y="5604884"/>
              <a:ext cx="165175" cy="242255"/>
            </a:xfrm>
            <a:custGeom>
              <a:avLst/>
              <a:gdLst/>
              <a:ahLst/>
              <a:cxnLst/>
              <a:rect l="0" t="0" r="0" b="0"/>
              <a:pathLst>
                <a:path w="165175" h="242255">
                  <a:moveTo>
                    <a:pt x="0" y="0"/>
                  </a:moveTo>
                  <a:lnTo>
                    <a:pt x="30653" y="45979"/>
                  </a:lnTo>
                  <a:lnTo>
                    <a:pt x="37565" y="55123"/>
                  </a:lnTo>
                  <a:lnTo>
                    <a:pt x="44619" y="63666"/>
                  </a:lnTo>
                  <a:lnTo>
                    <a:pt x="51770" y="71808"/>
                  </a:lnTo>
                  <a:lnTo>
                    <a:pt x="58983" y="82130"/>
                  </a:lnTo>
                  <a:lnTo>
                    <a:pt x="66240" y="93906"/>
                  </a:lnTo>
                  <a:lnTo>
                    <a:pt x="73524" y="106650"/>
                  </a:lnTo>
                  <a:lnTo>
                    <a:pt x="80827" y="117593"/>
                  </a:lnTo>
                  <a:lnTo>
                    <a:pt x="88143" y="127336"/>
                  </a:lnTo>
                  <a:lnTo>
                    <a:pt x="95467" y="136278"/>
                  </a:lnTo>
                  <a:lnTo>
                    <a:pt x="102797" y="147133"/>
                  </a:lnTo>
                  <a:lnTo>
                    <a:pt x="110131" y="159264"/>
                  </a:lnTo>
                  <a:lnTo>
                    <a:pt x="117467" y="172245"/>
                  </a:lnTo>
                  <a:lnTo>
                    <a:pt x="124805" y="184570"/>
                  </a:lnTo>
                  <a:lnTo>
                    <a:pt x="132143" y="196457"/>
                  </a:lnTo>
                  <a:lnTo>
                    <a:pt x="165174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476503" y="5637919"/>
              <a:ext cx="88093" cy="209220"/>
            </a:xfrm>
            <a:custGeom>
              <a:avLst/>
              <a:gdLst/>
              <a:ahLst/>
              <a:cxnLst/>
              <a:rect l="0" t="0" r="0" b="0"/>
              <a:pathLst>
                <a:path w="88093" h="209220">
                  <a:moveTo>
                    <a:pt x="88092" y="0"/>
                  </a:moveTo>
                  <a:lnTo>
                    <a:pt x="82247" y="17536"/>
                  </a:lnTo>
                  <a:lnTo>
                    <a:pt x="78078" y="27597"/>
                  </a:lnTo>
                  <a:lnTo>
                    <a:pt x="72852" y="39197"/>
                  </a:lnTo>
                  <a:lnTo>
                    <a:pt x="60519" y="65137"/>
                  </a:lnTo>
                  <a:lnTo>
                    <a:pt x="46881" y="92980"/>
                  </a:lnTo>
                  <a:lnTo>
                    <a:pt x="39819" y="106033"/>
                  </a:lnTo>
                  <a:lnTo>
                    <a:pt x="32663" y="118405"/>
                  </a:lnTo>
                  <a:lnTo>
                    <a:pt x="25446" y="130324"/>
                  </a:lnTo>
                  <a:lnTo>
                    <a:pt x="19411" y="143164"/>
                  </a:lnTo>
                  <a:lnTo>
                    <a:pt x="14164" y="156618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707746" y="5737023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61306" y="0"/>
                  </a:lnTo>
                  <a:lnTo>
                    <a:pt x="73905" y="1223"/>
                  </a:lnTo>
                  <a:lnTo>
                    <a:pt x="85975" y="3263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961012" y="5397195"/>
              <a:ext cx="100682" cy="232970"/>
            </a:xfrm>
            <a:custGeom>
              <a:avLst/>
              <a:gdLst/>
              <a:ahLst/>
              <a:cxnLst/>
              <a:rect l="0" t="0" r="0" b="0"/>
              <a:pathLst>
                <a:path w="100682" h="232970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7" y="765"/>
                  </a:lnTo>
                  <a:lnTo>
                    <a:pt x="51825" y="0"/>
                  </a:lnTo>
                  <a:lnTo>
                    <a:pt x="61467" y="3160"/>
                  </a:lnTo>
                  <a:lnTo>
                    <a:pt x="69119" y="8938"/>
                  </a:lnTo>
                  <a:lnTo>
                    <a:pt x="75443" y="16460"/>
                  </a:lnTo>
                  <a:lnTo>
                    <a:pt x="78436" y="26368"/>
                  </a:lnTo>
                  <a:lnTo>
                    <a:pt x="79208" y="37868"/>
                  </a:lnTo>
                  <a:lnTo>
                    <a:pt x="78499" y="50429"/>
                  </a:lnTo>
                  <a:lnTo>
                    <a:pt x="74355" y="61250"/>
                  </a:lnTo>
                  <a:lnTo>
                    <a:pt x="67923" y="70911"/>
                  </a:lnTo>
                  <a:lnTo>
                    <a:pt x="59964" y="79798"/>
                  </a:lnTo>
                  <a:lnTo>
                    <a:pt x="57105" y="88170"/>
                  </a:lnTo>
                  <a:lnTo>
                    <a:pt x="57646" y="96199"/>
                  </a:lnTo>
                  <a:lnTo>
                    <a:pt x="60453" y="103998"/>
                  </a:lnTo>
                  <a:lnTo>
                    <a:pt x="64772" y="111645"/>
                  </a:lnTo>
                  <a:lnTo>
                    <a:pt x="70099" y="119189"/>
                  </a:lnTo>
                  <a:lnTo>
                    <a:pt x="76096" y="126666"/>
                  </a:lnTo>
                  <a:lnTo>
                    <a:pt x="82542" y="135321"/>
                  </a:lnTo>
                  <a:lnTo>
                    <a:pt x="96229" y="154726"/>
                  </a:lnTo>
                  <a:lnTo>
                    <a:pt x="99634" y="165039"/>
                  </a:lnTo>
                  <a:lnTo>
                    <a:pt x="100681" y="175585"/>
                  </a:lnTo>
                  <a:lnTo>
                    <a:pt x="100155" y="186287"/>
                  </a:lnTo>
                  <a:lnTo>
                    <a:pt x="97358" y="195868"/>
                  </a:lnTo>
                  <a:lnTo>
                    <a:pt x="93046" y="204702"/>
                  </a:lnTo>
                  <a:lnTo>
                    <a:pt x="87724" y="213039"/>
                  </a:lnTo>
                  <a:lnTo>
                    <a:pt x="80506" y="219820"/>
                  </a:lnTo>
                  <a:lnTo>
                    <a:pt x="72023" y="225564"/>
                  </a:lnTo>
                  <a:lnTo>
                    <a:pt x="62697" y="230618"/>
                  </a:lnTo>
                  <a:lnTo>
                    <a:pt x="52810" y="232763"/>
                  </a:lnTo>
                  <a:lnTo>
                    <a:pt x="42547" y="232969"/>
                  </a:lnTo>
                  <a:lnTo>
                    <a:pt x="11011" y="229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916965" y="5742711"/>
              <a:ext cx="297314" cy="27347"/>
            </a:xfrm>
            <a:custGeom>
              <a:avLst/>
              <a:gdLst/>
              <a:ahLst/>
              <a:cxnLst/>
              <a:rect l="0" t="0" r="0" b="0"/>
              <a:pathLst>
                <a:path w="297314" h="27347">
                  <a:moveTo>
                    <a:pt x="0" y="16335"/>
                  </a:moveTo>
                  <a:lnTo>
                    <a:pt x="29229" y="10489"/>
                  </a:lnTo>
                  <a:lnTo>
                    <a:pt x="41509" y="7544"/>
                  </a:lnTo>
                  <a:lnTo>
                    <a:pt x="53366" y="4356"/>
                  </a:lnTo>
                  <a:lnTo>
                    <a:pt x="64942" y="1008"/>
                  </a:lnTo>
                  <a:lnTo>
                    <a:pt x="78776" y="0"/>
                  </a:lnTo>
                  <a:lnTo>
                    <a:pt x="94117" y="551"/>
                  </a:lnTo>
                  <a:lnTo>
                    <a:pt x="110462" y="2141"/>
                  </a:lnTo>
                  <a:lnTo>
                    <a:pt x="127476" y="3202"/>
                  </a:lnTo>
                  <a:lnTo>
                    <a:pt x="162693" y="4380"/>
                  </a:lnTo>
                  <a:lnTo>
                    <a:pt x="179426" y="5918"/>
                  </a:lnTo>
                  <a:lnTo>
                    <a:pt x="195475" y="8167"/>
                  </a:lnTo>
                  <a:lnTo>
                    <a:pt x="211068" y="10890"/>
                  </a:lnTo>
                  <a:lnTo>
                    <a:pt x="226358" y="13928"/>
                  </a:lnTo>
                  <a:lnTo>
                    <a:pt x="241445" y="17177"/>
                  </a:lnTo>
                  <a:lnTo>
                    <a:pt x="297313" y="27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015413" y="5847138"/>
              <a:ext cx="110773" cy="121128"/>
            </a:xfrm>
            <a:custGeom>
              <a:avLst/>
              <a:gdLst/>
              <a:ahLst/>
              <a:cxnLst/>
              <a:rect l="0" t="0" r="0" b="0"/>
              <a:pathLst>
                <a:path w="110773" h="121128">
                  <a:moveTo>
                    <a:pt x="22680" y="0"/>
                  </a:moveTo>
                  <a:lnTo>
                    <a:pt x="16834" y="17537"/>
                  </a:lnTo>
                  <a:lnTo>
                    <a:pt x="12665" y="25150"/>
                  </a:lnTo>
                  <a:lnTo>
                    <a:pt x="7439" y="32673"/>
                  </a:lnTo>
                  <a:lnTo>
                    <a:pt x="1507" y="40135"/>
                  </a:lnTo>
                  <a:lnTo>
                    <a:pt x="0" y="47556"/>
                  </a:lnTo>
                  <a:lnTo>
                    <a:pt x="1442" y="54951"/>
                  </a:lnTo>
                  <a:lnTo>
                    <a:pt x="4851" y="62328"/>
                  </a:lnTo>
                  <a:lnTo>
                    <a:pt x="10794" y="68469"/>
                  </a:lnTo>
                  <a:lnTo>
                    <a:pt x="18426" y="73787"/>
                  </a:lnTo>
                  <a:lnTo>
                    <a:pt x="27185" y="78555"/>
                  </a:lnTo>
                  <a:lnTo>
                    <a:pt x="36695" y="82958"/>
                  </a:lnTo>
                  <a:lnTo>
                    <a:pt x="46705" y="87116"/>
                  </a:lnTo>
                  <a:lnTo>
                    <a:pt x="57049" y="91113"/>
                  </a:lnTo>
                  <a:lnTo>
                    <a:pt x="67616" y="96224"/>
                  </a:lnTo>
                  <a:lnTo>
                    <a:pt x="78331" y="102078"/>
                  </a:lnTo>
                  <a:lnTo>
                    <a:pt x="110772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126185" y="5880173"/>
              <a:ext cx="11013" cy="253267"/>
            </a:xfrm>
            <a:custGeom>
              <a:avLst/>
              <a:gdLst/>
              <a:ahLst/>
              <a:cxnLst/>
              <a:rect l="0" t="0" r="0" b="0"/>
              <a:pathLst>
                <a:path w="11013" h="253267">
                  <a:moveTo>
                    <a:pt x="11012" y="0"/>
                  </a:moveTo>
                  <a:lnTo>
                    <a:pt x="5166" y="17537"/>
                  </a:lnTo>
                  <a:lnTo>
                    <a:pt x="3444" y="28820"/>
                  </a:lnTo>
                  <a:lnTo>
                    <a:pt x="2296" y="42460"/>
                  </a:lnTo>
                  <a:lnTo>
                    <a:pt x="1531" y="57671"/>
                  </a:lnTo>
                  <a:lnTo>
                    <a:pt x="680" y="90885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313382" y="5715000"/>
              <a:ext cx="121128" cy="165174"/>
            </a:xfrm>
            <a:custGeom>
              <a:avLst/>
              <a:gdLst/>
              <a:ahLst/>
              <a:cxnLst/>
              <a:rect l="0" t="0" r="0" b="0"/>
              <a:pathLst>
                <a:path w="121128" h="165174">
                  <a:moveTo>
                    <a:pt x="0" y="0"/>
                  </a:moveTo>
                  <a:lnTo>
                    <a:pt x="11691" y="11691"/>
                  </a:lnTo>
                  <a:lnTo>
                    <a:pt x="17582" y="18805"/>
                  </a:lnTo>
                  <a:lnTo>
                    <a:pt x="23956" y="27219"/>
                  </a:lnTo>
                  <a:lnTo>
                    <a:pt x="37564" y="46355"/>
                  </a:lnTo>
                  <a:lnTo>
                    <a:pt x="51769" y="67095"/>
                  </a:lnTo>
                  <a:lnTo>
                    <a:pt x="58983" y="76541"/>
                  </a:lnTo>
                  <a:lnTo>
                    <a:pt x="66239" y="85286"/>
                  </a:lnTo>
                  <a:lnTo>
                    <a:pt x="73523" y="93562"/>
                  </a:lnTo>
                  <a:lnTo>
                    <a:pt x="79603" y="102750"/>
                  </a:lnTo>
                  <a:lnTo>
                    <a:pt x="84880" y="112547"/>
                  </a:lnTo>
                  <a:lnTo>
                    <a:pt x="89621" y="122748"/>
                  </a:lnTo>
                  <a:lnTo>
                    <a:pt x="95229" y="131996"/>
                  </a:lnTo>
                  <a:lnTo>
                    <a:pt x="101415" y="140608"/>
                  </a:lnTo>
                  <a:lnTo>
                    <a:pt x="121127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390463" y="5759046"/>
              <a:ext cx="77081" cy="385405"/>
            </a:xfrm>
            <a:custGeom>
              <a:avLst/>
              <a:gdLst/>
              <a:ahLst/>
              <a:cxnLst/>
              <a:rect l="0" t="0" r="0" b="0"/>
              <a:pathLst>
                <a:path w="77081" h="385405">
                  <a:moveTo>
                    <a:pt x="77080" y="0"/>
                  </a:moveTo>
                  <a:lnTo>
                    <a:pt x="61754" y="61306"/>
                  </a:lnTo>
                  <a:lnTo>
                    <a:pt x="58298" y="73905"/>
                  </a:lnTo>
                  <a:lnTo>
                    <a:pt x="47589" y="110398"/>
                  </a:lnTo>
                  <a:lnTo>
                    <a:pt x="40319" y="137566"/>
                  </a:lnTo>
                  <a:lnTo>
                    <a:pt x="33009" y="169216"/>
                  </a:lnTo>
                  <a:lnTo>
                    <a:pt x="25682" y="202452"/>
                  </a:lnTo>
                  <a:lnTo>
                    <a:pt x="18347" y="233537"/>
                  </a:lnTo>
                  <a:lnTo>
                    <a:pt x="15902" y="249901"/>
                  </a:lnTo>
                  <a:lnTo>
                    <a:pt x="14272" y="266928"/>
                  </a:lnTo>
                  <a:lnTo>
                    <a:pt x="13185" y="284397"/>
                  </a:lnTo>
                  <a:lnTo>
                    <a:pt x="11237" y="299714"/>
                  </a:lnTo>
                  <a:lnTo>
                    <a:pt x="8714" y="313596"/>
                  </a:lnTo>
                  <a:lnTo>
                    <a:pt x="0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654740" y="5703988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61306" y="0"/>
                  </a:lnTo>
                  <a:lnTo>
                    <a:pt x="73906" y="1224"/>
                  </a:lnTo>
                  <a:lnTo>
                    <a:pt x="85976" y="3263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665752" y="5796748"/>
              <a:ext cx="121128" cy="6345"/>
            </a:xfrm>
            <a:custGeom>
              <a:avLst/>
              <a:gdLst/>
              <a:ahLst/>
              <a:cxnLst/>
              <a:rect l="0" t="0" r="0" b="0"/>
              <a:pathLst>
                <a:path w="121128" h="6345">
                  <a:moveTo>
                    <a:pt x="0" y="6344"/>
                  </a:moveTo>
                  <a:lnTo>
                    <a:pt x="23382" y="498"/>
                  </a:lnTo>
                  <a:lnTo>
                    <a:pt x="36388" y="0"/>
                  </a:lnTo>
                  <a:lnTo>
                    <a:pt x="51175" y="891"/>
                  </a:lnTo>
                  <a:lnTo>
                    <a:pt x="121127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913002" y="5534500"/>
              <a:ext cx="111307" cy="213535"/>
            </a:xfrm>
            <a:custGeom>
              <a:avLst/>
              <a:gdLst/>
              <a:ahLst/>
              <a:cxnLst/>
              <a:rect l="0" t="0" r="0" b="0"/>
              <a:pathLst>
                <a:path w="111307" h="213535">
                  <a:moveTo>
                    <a:pt x="28039" y="15326"/>
                  </a:moveTo>
                  <a:lnTo>
                    <a:pt x="74018" y="0"/>
                  </a:lnTo>
                  <a:lnTo>
                    <a:pt x="83162" y="214"/>
                  </a:lnTo>
                  <a:lnTo>
                    <a:pt x="91705" y="2805"/>
                  </a:lnTo>
                  <a:lnTo>
                    <a:pt x="99847" y="6979"/>
                  </a:lnTo>
                  <a:lnTo>
                    <a:pt x="105275" y="15879"/>
                  </a:lnTo>
                  <a:lnTo>
                    <a:pt x="108894" y="27930"/>
                  </a:lnTo>
                  <a:lnTo>
                    <a:pt x="111306" y="42081"/>
                  </a:lnTo>
                  <a:lnTo>
                    <a:pt x="110467" y="55186"/>
                  </a:lnTo>
                  <a:lnTo>
                    <a:pt x="107461" y="67593"/>
                  </a:lnTo>
                  <a:lnTo>
                    <a:pt x="103010" y="79535"/>
                  </a:lnTo>
                  <a:lnTo>
                    <a:pt x="97596" y="89943"/>
                  </a:lnTo>
                  <a:lnTo>
                    <a:pt x="91539" y="99329"/>
                  </a:lnTo>
                  <a:lnTo>
                    <a:pt x="85054" y="108033"/>
                  </a:lnTo>
                  <a:lnTo>
                    <a:pt x="78284" y="116283"/>
                  </a:lnTo>
                  <a:lnTo>
                    <a:pt x="71324" y="124230"/>
                  </a:lnTo>
                  <a:lnTo>
                    <a:pt x="64237" y="131975"/>
                  </a:lnTo>
                  <a:lnTo>
                    <a:pt x="55841" y="139585"/>
                  </a:lnTo>
                  <a:lnTo>
                    <a:pt x="46574" y="147106"/>
                  </a:lnTo>
                  <a:lnTo>
                    <a:pt x="36725" y="154567"/>
                  </a:lnTo>
                  <a:lnTo>
                    <a:pt x="26488" y="160764"/>
                  </a:lnTo>
                  <a:lnTo>
                    <a:pt x="15994" y="166119"/>
                  </a:lnTo>
                  <a:lnTo>
                    <a:pt x="5327" y="170912"/>
                  </a:lnTo>
                  <a:lnTo>
                    <a:pt x="662" y="176555"/>
                  </a:lnTo>
                  <a:lnTo>
                    <a:pt x="0" y="182764"/>
                  </a:lnTo>
                  <a:lnTo>
                    <a:pt x="2005" y="189350"/>
                  </a:lnTo>
                  <a:lnTo>
                    <a:pt x="7012" y="194965"/>
                  </a:lnTo>
                  <a:lnTo>
                    <a:pt x="14021" y="199931"/>
                  </a:lnTo>
                  <a:lnTo>
                    <a:pt x="22364" y="204465"/>
                  </a:lnTo>
                  <a:lnTo>
                    <a:pt x="32820" y="207488"/>
                  </a:lnTo>
                  <a:lnTo>
                    <a:pt x="44685" y="209504"/>
                  </a:lnTo>
                  <a:lnTo>
                    <a:pt x="105119" y="2135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930029" y="5880801"/>
              <a:ext cx="242255" cy="32408"/>
            </a:xfrm>
            <a:custGeom>
              <a:avLst/>
              <a:gdLst/>
              <a:ahLst/>
              <a:cxnLst/>
              <a:rect l="0" t="0" r="0" b="0"/>
              <a:pathLst>
                <a:path w="242255" h="32408">
                  <a:moveTo>
                    <a:pt x="0" y="32407"/>
                  </a:moveTo>
                  <a:lnTo>
                    <a:pt x="45980" y="17080"/>
                  </a:lnTo>
                  <a:lnTo>
                    <a:pt x="57570" y="13624"/>
                  </a:lnTo>
                  <a:lnTo>
                    <a:pt x="83500" y="6522"/>
                  </a:lnTo>
                  <a:lnTo>
                    <a:pt x="97266" y="4139"/>
                  </a:lnTo>
                  <a:lnTo>
                    <a:pt x="111337" y="2550"/>
                  </a:lnTo>
                  <a:lnTo>
                    <a:pt x="125612" y="1491"/>
                  </a:lnTo>
                  <a:lnTo>
                    <a:pt x="140023" y="784"/>
                  </a:lnTo>
                  <a:lnTo>
                    <a:pt x="169085" y="0"/>
                  </a:lnTo>
                  <a:lnTo>
                    <a:pt x="183687" y="1014"/>
                  </a:lnTo>
                  <a:lnTo>
                    <a:pt x="198315" y="2914"/>
                  </a:lnTo>
                  <a:lnTo>
                    <a:pt x="242254" y="10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007110" y="6057889"/>
              <a:ext cx="157162" cy="259301"/>
            </a:xfrm>
            <a:custGeom>
              <a:avLst/>
              <a:gdLst/>
              <a:ahLst/>
              <a:cxnLst/>
              <a:rect l="0" t="0" r="0" b="0"/>
              <a:pathLst>
                <a:path w="157162" h="259301">
                  <a:moveTo>
                    <a:pt x="33035" y="9480"/>
                  </a:moveTo>
                  <a:lnTo>
                    <a:pt x="56417" y="3635"/>
                  </a:lnTo>
                  <a:lnTo>
                    <a:pt x="68199" y="1913"/>
                  </a:lnTo>
                  <a:lnTo>
                    <a:pt x="80948" y="765"/>
                  </a:lnTo>
                  <a:lnTo>
                    <a:pt x="94341" y="0"/>
                  </a:lnTo>
                  <a:lnTo>
                    <a:pt x="106940" y="1936"/>
                  </a:lnTo>
                  <a:lnTo>
                    <a:pt x="119010" y="5675"/>
                  </a:lnTo>
                  <a:lnTo>
                    <a:pt x="130727" y="10614"/>
                  </a:lnTo>
                  <a:lnTo>
                    <a:pt x="137315" y="18801"/>
                  </a:lnTo>
                  <a:lnTo>
                    <a:pt x="140484" y="29153"/>
                  </a:lnTo>
                  <a:lnTo>
                    <a:pt x="141373" y="40948"/>
                  </a:lnTo>
                  <a:lnTo>
                    <a:pt x="138295" y="51259"/>
                  </a:lnTo>
                  <a:lnTo>
                    <a:pt x="132572" y="60579"/>
                  </a:lnTo>
                  <a:lnTo>
                    <a:pt x="125087" y="69240"/>
                  </a:lnTo>
                  <a:lnTo>
                    <a:pt x="115202" y="75014"/>
                  </a:lnTo>
                  <a:lnTo>
                    <a:pt x="103719" y="78863"/>
                  </a:lnTo>
                  <a:lnTo>
                    <a:pt x="91169" y="81429"/>
                  </a:lnTo>
                  <a:lnTo>
                    <a:pt x="85249" y="85587"/>
                  </a:lnTo>
                  <a:lnTo>
                    <a:pt x="83750" y="90806"/>
                  </a:lnTo>
                  <a:lnTo>
                    <a:pt x="85197" y="96732"/>
                  </a:lnTo>
                  <a:lnTo>
                    <a:pt x="88609" y="103130"/>
                  </a:lnTo>
                  <a:lnTo>
                    <a:pt x="93331" y="109842"/>
                  </a:lnTo>
                  <a:lnTo>
                    <a:pt x="98926" y="116764"/>
                  </a:lnTo>
                  <a:lnTo>
                    <a:pt x="106326" y="123826"/>
                  </a:lnTo>
                  <a:lnTo>
                    <a:pt x="114931" y="130981"/>
                  </a:lnTo>
                  <a:lnTo>
                    <a:pt x="124337" y="138197"/>
                  </a:lnTo>
                  <a:lnTo>
                    <a:pt x="131832" y="146679"/>
                  </a:lnTo>
                  <a:lnTo>
                    <a:pt x="138052" y="156004"/>
                  </a:lnTo>
                  <a:lnTo>
                    <a:pt x="143421" y="165891"/>
                  </a:lnTo>
                  <a:lnTo>
                    <a:pt x="148225" y="176153"/>
                  </a:lnTo>
                  <a:lnTo>
                    <a:pt x="152651" y="186665"/>
                  </a:lnTo>
                  <a:lnTo>
                    <a:pt x="156825" y="197343"/>
                  </a:lnTo>
                  <a:lnTo>
                    <a:pt x="157161" y="208133"/>
                  </a:lnTo>
                  <a:lnTo>
                    <a:pt x="154938" y="218997"/>
                  </a:lnTo>
                  <a:lnTo>
                    <a:pt x="151009" y="229910"/>
                  </a:lnTo>
                  <a:lnTo>
                    <a:pt x="144719" y="238408"/>
                  </a:lnTo>
                  <a:lnTo>
                    <a:pt x="136855" y="245298"/>
                  </a:lnTo>
                  <a:lnTo>
                    <a:pt x="127942" y="251114"/>
                  </a:lnTo>
                  <a:lnTo>
                    <a:pt x="117106" y="254991"/>
                  </a:lnTo>
                  <a:lnTo>
                    <a:pt x="104988" y="257577"/>
                  </a:lnTo>
                  <a:lnTo>
                    <a:pt x="92015" y="259300"/>
                  </a:lnTo>
                  <a:lnTo>
                    <a:pt x="79696" y="259225"/>
                  </a:lnTo>
                  <a:lnTo>
                    <a:pt x="67813" y="257953"/>
                  </a:lnTo>
                  <a:lnTo>
                    <a:pt x="56220" y="255880"/>
                  </a:lnTo>
                  <a:lnTo>
                    <a:pt x="44821" y="253275"/>
                  </a:lnTo>
                  <a:lnTo>
                    <a:pt x="33551" y="250315"/>
                  </a:lnTo>
                  <a:lnTo>
                    <a:pt x="0" y="2407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837081" y="1503306"/>
            <a:ext cx="3028181" cy="1238573"/>
            <a:chOff x="5837081" y="1503306"/>
            <a:chExt cx="3028181" cy="1238573"/>
          </a:xfrm>
        </p:grpSpPr>
        <p:sp>
          <p:nvSpPr>
            <p:cNvPr id="93" name="Freeform 92"/>
            <p:cNvSpPr/>
            <p:nvPr/>
          </p:nvSpPr>
          <p:spPr>
            <a:xfrm>
              <a:off x="5837081" y="1524262"/>
              <a:ext cx="198209" cy="374073"/>
            </a:xfrm>
            <a:custGeom>
              <a:avLst/>
              <a:gdLst/>
              <a:ahLst/>
              <a:cxnLst/>
              <a:rect l="0" t="0" r="0" b="0"/>
              <a:pathLst>
                <a:path w="198209" h="374073">
                  <a:moveTo>
                    <a:pt x="198208" y="6344"/>
                  </a:moveTo>
                  <a:lnTo>
                    <a:pt x="180671" y="499"/>
                  </a:lnTo>
                  <a:lnTo>
                    <a:pt x="170611" y="0"/>
                  </a:lnTo>
                  <a:lnTo>
                    <a:pt x="159011" y="892"/>
                  </a:lnTo>
                  <a:lnTo>
                    <a:pt x="146383" y="2709"/>
                  </a:lnTo>
                  <a:lnTo>
                    <a:pt x="134294" y="8815"/>
                  </a:lnTo>
                  <a:lnTo>
                    <a:pt x="122564" y="17780"/>
                  </a:lnTo>
                  <a:lnTo>
                    <a:pt x="111073" y="28650"/>
                  </a:lnTo>
                  <a:lnTo>
                    <a:pt x="99743" y="38344"/>
                  </a:lnTo>
                  <a:lnTo>
                    <a:pt x="88518" y="47254"/>
                  </a:lnTo>
                  <a:lnTo>
                    <a:pt x="77365" y="55640"/>
                  </a:lnTo>
                  <a:lnTo>
                    <a:pt x="66259" y="64902"/>
                  </a:lnTo>
                  <a:lnTo>
                    <a:pt x="55184" y="74747"/>
                  </a:lnTo>
                  <a:lnTo>
                    <a:pt x="44131" y="84981"/>
                  </a:lnTo>
                  <a:lnTo>
                    <a:pt x="35538" y="95474"/>
                  </a:lnTo>
                  <a:lnTo>
                    <a:pt x="28586" y="106140"/>
                  </a:lnTo>
                  <a:lnTo>
                    <a:pt x="22728" y="116921"/>
                  </a:lnTo>
                  <a:lnTo>
                    <a:pt x="21269" y="127779"/>
                  </a:lnTo>
                  <a:lnTo>
                    <a:pt x="22744" y="138688"/>
                  </a:lnTo>
                  <a:lnTo>
                    <a:pt x="26175" y="149631"/>
                  </a:lnTo>
                  <a:lnTo>
                    <a:pt x="32132" y="159374"/>
                  </a:lnTo>
                  <a:lnTo>
                    <a:pt x="39774" y="168316"/>
                  </a:lnTo>
                  <a:lnTo>
                    <a:pt x="72567" y="200249"/>
                  </a:lnTo>
                  <a:lnTo>
                    <a:pt x="126864" y="254354"/>
                  </a:lnTo>
                  <a:lnTo>
                    <a:pt x="134740" y="263447"/>
                  </a:lnTo>
                  <a:lnTo>
                    <a:pt x="142437" y="273180"/>
                  </a:lnTo>
                  <a:lnTo>
                    <a:pt x="150016" y="283339"/>
                  </a:lnTo>
                  <a:lnTo>
                    <a:pt x="156292" y="293782"/>
                  </a:lnTo>
                  <a:lnTo>
                    <a:pt x="161699" y="304414"/>
                  </a:lnTo>
                  <a:lnTo>
                    <a:pt x="166528" y="315173"/>
                  </a:lnTo>
                  <a:lnTo>
                    <a:pt x="167300" y="324793"/>
                  </a:lnTo>
                  <a:lnTo>
                    <a:pt x="165368" y="333653"/>
                  </a:lnTo>
                  <a:lnTo>
                    <a:pt x="161633" y="342007"/>
                  </a:lnTo>
                  <a:lnTo>
                    <a:pt x="154248" y="348800"/>
                  </a:lnTo>
                  <a:lnTo>
                    <a:pt x="144432" y="354552"/>
                  </a:lnTo>
                  <a:lnTo>
                    <a:pt x="132993" y="359610"/>
                  </a:lnTo>
                  <a:lnTo>
                    <a:pt x="120473" y="364205"/>
                  </a:lnTo>
                  <a:lnTo>
                    <a:pt x="107233" y="368493"/>
                  </a:lnTo>
                  <a:lnTo>
                    <a:pt x="93512" y="372574"/>
                  </a:lnTo>
                  <a:lnTo>
                    <a:pt x="79471" y="374072"/>
                  </a:lnTo>
                  <a:lnTo>
                    <a:pt x="65215" y="373847"/>
                  </a:lnTo>
                  <a:lnTo>
                    <a:pt x="50818" y="372473"/>
                  </a:lnTo>
                  <a:lnTo>
                    <a:pt x="38773" y="369110"/>
                  </a:lnTo>
                  <a:lnTo>
                    <a:pt x="28295" y="364421"/>
                  </a:lnTo>
                  <a:lnTo>
                    <a:pt x="0" y="3477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149354" y="1629710"/>
              <a:ext cx="7063" cy="220233"/>
            </a:xfrm>
            <a:custGeom>
              <a:avLst/>
              <a:gdLst/>
              <a:ahLst/>
              <a:cxnLst/>
              <a:rect l="0" t="0" r="0" b="0"/>
              <a:pathLst>
                <a:path w="7063" h="220233">
                  <a:moveTo>
                    <a:pt x="7062" y="0"/>
                  </a:moveTo>
                  <a:lnTo>
                    <a:pt x="7062" y="23383"/>
                  </a:lnTo>
                  <a:lnTo>
                    <a:pt x="5839" y="33941"/>
                  </a:lnTo>
                  <a:lnTo>
                    <a:pt x="3800" y="44651"/>
                  </a:lnTo>
                  <a:lnTo>
                    <a:pt x="1217" y="55461"/>
                  </a:lnTo>
                  <a:lnTo>
                    <a:pt x="718" y="68785"/>
                  </a:lnTo>
                  <a:lnTo>
                    <a:pt x="1609" y="83786"/>
                  </a:lnTo>
                  <a:lnTo>
                    <a:pt x="3427" y="99903"/>
                  </a:lnTo>
                  <a:lnTo>
                    <a:pt x="3415" y="115543"/>
                  </a:lnTo>
                  <a:lnTo>
                    <a:pt x="2184" y="130863"/>
                  </a:lnTo>
                  <a:lnTo>
                    <a:pt x="140" y="145970"/>
                  </a:lnTo>
                  <a:lnTo>
                    <a:pt x="0" y="159713"/>
                  </a:lnTo>
                  <a:lnTo>
                    <a:pt x="1131" y="172545"/>
                  </a:lnTo>
                  <a:lnTo>
                    <a:pt x="7062" y="220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090347" y="1728815"/>
              <a:ext cx="198209" cy="22024"/>
            </a:xfrm>
            <a:custGeom>
              <a:avLst/>
              <a:gdLst/>
              <a:ahLst/>
              <a:cxnLst/>
              <a:rect l="0" t="0" r="0" b="0"/>
              <a:pathLst>
                <a:path w="198209" h="22024">
                  <a:moveTo>
                    <a:pt x="0" y="0"/>
                  </a:moveTo>
                  <a:lnTo>
                    <a:pt x="17537" y="5845"/>
                  </a:lnTo>
                  <a:lnTo>
                    <a:pt x="26373" y="6344"/>
                  </a:lnTo>
                  <a:lnTo>
                    <a:pt x="35935" y="5452"/>
                  </a:lnTo>
                  <a:lnTo>
                    <a:pt x="45979" y="3635"/>
                  </a:lnTo>
                  <a:lnTo>
                    <a:pt x="58794" y="3647"/>
                  </a:lnTo>
                  <a:lnTo>
                    <a:pt x="73454" y="4878"/>
                  </a:lnTo>
                  <a:lnTo>
                    <a:pt x="89345" y="6922"/>
                  </a:lnTo>
                  <a:lnTo>
                    <a:pt x="106057" y="9509"/>
                  </a:lnTo>
                  <a:lnTo>
                    <a:pt x="123315" y="12457"/>
                  </a:lnTo>
                  <a:lnTo>
                    <a:pt x="198208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362328" y="1678923"/>
              <a:ext cx="157471" cy="191030"/>
            </a:xfrm>
            <a:custGeom>
              <a:avLst/>
              <a:gdLst/>
              <a:ahLst/>
              <a:cxnLst/>
              <a:rect l="0" t="0" r="0" b="0"/>
              <a:pathLst>
                <a:path w="157471" h="191030">
                  <a:moveTo>
                    <a:pt x="91401" y="5845"/>
                  </a:moveTo>
                  <a:lnTo>
                    <a:pt x="73864" y="0"/>
                  </a:lnTo>
                  <a:lnTo>
                    <a:pt x="65027" y="1948"/>
                  </a:lnTo>
                  <a:lnTo>
                    <a:pt x="55465" y="6918"/>
                  </a:lnTo>
                  <a:lnTo>
                    <a:pt x="45421" y="13901"/>
                  </a:lnTo>
                  <a:lnTo>
                    <a:pt x="36277" y="24675"/>
                  </a:lnTo>
                  <a:lnTo>
                    <a:pt x="27735" y="37974"/>
                  </a:lnTo>
                  <a:lnTo>
                    <a:pt x="19592" y="52958"/>
                  </a:lnTo>
                  <a:lnTo>
                    <a:pt x="12941" y="69065"/>
                  </a:lnTo>
                  <a:lnTo>
                    <a:pt x="7283" y="85921"/>
                  </a:lnTo>
                  <a:lnTo>
                    <a:pt x="2288" y="103275"/>
                  </a:lnTo>
                  <a:lnTo>
                    <a:pt x="181" y="120962"/>
                  </a:lnTo>
                  <a:lnTo>
                    <a:pt x="0" y="138871"/>
                  </a:lnTo>
                  <a:lnTo>
                    <a:pt x="1103" y="156928"/>
                  </a:lnTo>
                  <a:lnTo>
                    <a:pt x="5508" y="170190"/>
                  </a:lnTo>
                  <a:lnTo>
                    <a:pt x="12116" y="180254"/>
                  </a:lnTo>
                  <a:lnTo>
                    <a:pt x="20192" y="188187"/>
                  </a:lnTo>
                  <a:lnTo>
                    <a:pt x="28023" y="191029"/>
                  </a:lnTo>
                  <a:lnTo>
                    <a:pt x="35690" y="190476"/>
                  </a:lnTo>
                  <a:lnTo>
                    <a:pt x="43248" y="187661"/>
                  </a:lnTo>
                  <a:lnTo>
                    <a:pt x="50735" y="182113"/>
                  </a:lnTo>
                  <a:lnTo>
                    <a:pt x="58173" y="174745"/>
                  </a:lnTo>
                  <a:lnTo>
                    <a:pt x="65578" y="166162"/>
                  </a:lnTo>
                  <a:lnTo>
                    <a:pt x="71739" y="154322"/>
                  </a:lnTo>
                  <a:lnTo>
                    <a:pt x="77069" y="140312"/>
                  </a:lnTo>
                  <a:lnTo>
                    <a:pt x="81846" y="124854"/>
                  </a:lnTo>
                  <a:lnTo>
                    <a:pt x="87478" y="109654"/>
                  </a:lnTo>
                  <a:lnTo>
                    <a:pt x="93680" y="94628"/>
                  </a:lnTo>
                  <a:lnTo>
                    <a:pt x="100261" y="79715"/>
                  </a:lnTo>
                  <a:lnTo>
                    <a:pt x="105872" y="66104"/>
                  </a:lnTo>
                  <a:lnTo>
                    <a:pt x="110836" y="53359"/>
                  </a:lnTo>
                  <a:lnTo>
                    <a:pt x="115369" y="41191"/>
                  </a:lnTo>
                  <a:lnTo>
                    <a:pt x="119615" y="37974"/>
                  </a:lnTo>
                  <a:lnTo>
                    <a:pt x="123669" y="40723"/>
                  </a:lnTo>
                  <a:lnTo>
                    <a:pt x="127595" y="47450"/>
                  </a:lnTo>
                  <a:lnTo>
                    <a:pt x="130212" y="56828"/>
                  </a:lnTo>
                  <a:lnTo>
                    <a:pt x="131957" y="67975"/>
                  </a:lnTo>
                  <a:lnTo>
                    <a:pt x="133120" y="80300"/>
                  </a:lnTo>
                  <a:lnTo>
                    <a:pt x="135119" y="92187"/>
                  </a:lnTo>
                  <a:lnTo>
                    <a:pt x="137676" y="103782"/>
                  </a:lnTo>
                  <a:lnTo>
                    <a:pt x="140603" y="115183"/>
                  </a:lnTo>
                  <a:lnTo>
                    <a:pt x="143779" y="126454"/>
                  </a:lnTo>
                  <a:lnTo>
                    <a:pt x="147119" y="137638"/>
                  </a:lnTo>
                  <a:lnTo>
                    <a:pt x="157470" y="1820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587398" y="1701874"/>
              <a:ext cx="152632" cy="145862"/>
            </a:xfrm>
            <a:custGeom>
              <a:avLst/>
              <a:gdLst/>
              <a:ahLst/>
              <a:cxnLst/>
              <a:rect l="0" t="0" r="0" b="0"/>
              <a:pathLst>
                <a:path w="152632" h="145862">
                  <a:moveTo>
                    <a:pt x="9481" y="4917"/>
                  </a:moveTo>
                  <a:lnTo>
                    <a:pt x="3636" y="22454"/>
                  </a:lnTo>
                  <a:lnTo>
                    <a:pt x="1913" y="32514"/>
                  </a:lnTo>
                  <a:lnTo>
                    <a:pt x="765" y="44115"/>
                  </a:lnTo>
                  <a:lnTo>
                    <a:pt x="0" y="56743"/>
                  </a:lnTo>
                  <a:lnTo>
                    <a:pt x="1937" y="70055"/>
                  </a:lnTo>
                  <a:lnTo>
                    <a:pt x="5675" y="83824"/>
                  </a:lnTo>
                  <a:lnTo>
                    <a:pt x="10614" y="97898"/>
                  </a:lnTo>
                  <a:lnTo>
                    <a:pt x="15131" y="112174"/>
                  </a:lnTo>
                  <a:lnTo>
                    <a:pt x="24885" y="145861"/>
                  </a:lnTo>
                  <a:lnTo>
                    <a:pt x="24644" y="144150"/>
                  </a:lnTo>
                  <a:lnTo>
                    <a:pt x="23261" y="138115"/>
                  </a:lnTo>
                  <a:lnTo>
                    <a:pt x="22338" y="127974"/>
                  </a:lnTo>
                  <a:lnTo>
                    <a:pt x="21723" y="115096"/>
                  </a:lnTo>
                  <a:lnTo>
                    <a:pt x="21313" y="100393"/>
                  </a:lnTo>
                  <a:lnTo>
                    <a:pt x="22263" y="84473"/>
                  </a:lnTo>
                  <a:lnTo>
                    <a:pt x="24120" y="67743"/>
                  </a:lnTo>
                  <a:lnTo>
                    <a:pt x="26582" y="50471"/>
                  </a:lnTo>
                  <a:lnTo>
                    <a:pt x="30669" y="36510"/>
                  </a:lnTo>
                  <a:lnTo>
                    <a:pt x="35841" y="24756"/>
                  </a:lnTo>
                  <a:lnTo>
                    <a:pt x="41737" y="14472"/>
                  </a:lnTo>
                  <a:lnTo>
                    <a:pt x="50561" y="7617"/>
                  </a:lnTo>
                  <a:lnTo>
                    <a:pt x="61338" y="3047"/>
                  </a:lnTo>
                  <a:lnTo>
                    <a:pt x="73417" y="0"/>
                  </a:lnTo>
                  <a:lnTo>
                    <a:pt x="82693" y="1639"/>
                  </a:lnTo>
                  <a:lnTo>
                    <a:pt x="90100" y="6402"/>
                  </a:lnTo>
                  <a:lnTo>
                    <a:pt x="96262" y="13248"/>
                  </a:lnTo>
                  <a:lnTo>
                    <a:pt x="102816" y="22706"/>
                  </a:lnTo>
                  <a:lnTo>
                    <a:pt x="109633" y="33906"/>
                  </a:lnTo>
                  <a:lnTo>
                    <a:pt x="116625" y="46266"/>
                  </a:lnTo>
                  <a:lnTo>
                    <a:pt x="122509" y="59400"/>
                  </a:lnTo>
                  <a:lnTo>
                    <a:pt x="127655" y="73050"/>
                  </a:lnTo>
                  <a:lnTo>
                    <a:pt x="152631" y="126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808798" y="1503306"/>
              <a:ext cx="162475" cy="368660"/>
            </a:xfrm>
            <a:custGeom>
              <a:avLst/>
              <a:gdLst/>
              <a:ahLst/>
              <a:cxnLst/>
              <a:rect l="0" t="0" r="0" b="0"/>
              <a:pathLst>
                <a:path w="162475" h="368660">
                  <a:moveTo>
                    <a:pt x="107416" y="192474"/>
                  </a:moveTo>
                  <a:lnTo>
                    <a:pt x="84033" y="204165"/>
                  </a:lnTo>
                  <a:lnTo>
                    <a:pt x="74698" y="210056"/>
                  </a:lnTo>
                  <a:lnTo>
                    <a:pt x="66028" y="216430"/>
                  </a:lnTo>
                  <a:lnTo>
                    <a:pt x="57801" y="223127"/>
                  </a:lnTo>
                  <a:lnTo>
                    <a:pt x="51093" y="231262"/>
                  </a:lnTo>
                  <a:lnTo>
                    <a:pt x="45397" y="240356"/>
                  </a:lnTo>
                  <a:lnTo>
                    <a:pt x="40376" y="250089"/>
                  </a:lnTo>
                  <a:lnTo>
                    <a:pt x="34582" y="260248"/>
                  </a:lnTo>
                  <a:lnTo>
                    <a:pt x="28273" y="270691"/>
                  </a:lnTo>
                  <a:lnTo>
                    <a:pt x="21619" y="281324"/>
                  </a:lnTo>
                  <a:lnTo>
                    <a:pt x="15959" y="292083"/>
                  </a:lnTo>
                  <a:lnTo>
                    <a:pt x="10964" y="302926"/>
                  </a:lnTo>
                  <a:lnTo>
                    <a:pt x="6410" y="313826"/>
                  </a:lnTo>
                  <a:lnTo>
                    <a:pt x="3373" y="325986"/>
                  </a:lnTo>
                  <a:lnTo>
                    <a:pt x="1349" y="338986"/>
                  </a:lnTo>
                  <a:lnTo>
                    <a:pt x="0" y="352548"/>
                  </a:lnTo>
                  <a:lnTo>
                    <a:pt x="5217" y="360365"/>
                  </a:lnTo>
                  <a:lnTo>
                    <a:pt x="14813" y="364353"/>
                  </a:lnTo>
                  <a:lnTo>
                    <a:pt x="27328" y="365789"/>
                  </a:lnTo>
                  <a:lnTo>
                    <a:pt x="38118" y="361851"/>
                  </a:lnTo>
                  <a:lnTo>
                    <a:pt x="47760" y="354332"/>
                  </a:lnTo>
                  <a:lnTo>
                    <a:pt x="56634" y="344426"/>
                  </a:lnTo>
                  <a:lnTo>
                    <a:pt x="64996" y="331704"/>
                  </a:lnTo>
                  <a:lnTo>
                    <a:pt x="73019" y="317105"/>
                  </a:lnTo>
                  <a:lnTo>
                    <a:pt x="80814" y="301255"/>
                  </a:lnTo>
                  <a:lnTo>
                    <a:pt x="87235" y="287018"/>
                  </a:lnTo>
                  <a:lnTo>
                    <a:pt x="92738" y="273856"/>
                  </a:lnTo>
                  <a:lnTo>
                    <a:pt x="97631" y="261410"/>
                  </a:lnTo>
                  <a:lnTo>
                    <a:pt x="106330" y="237794"/>
                  </a:lnTo>
                  <a:lnTo>
                    <a:pt x="110362" y="226358"/>
                  </a:lnTo>
                  <a:lnTo>
                    <a:pt x="114274" y="210169"/>
                  </a:lnTo>
                  <a:lnTo>
                    <a:pt x="118106" y="190812"/>
                  </a:lnTo>
                  <a:lnTo>
                    <a:pt x="133047" y="104053"/>
                  </a:lnTo>
                  <a:lnTo>
                    <a:pt x="135515" y="84586"/>
                  </a:lnTo>
                  <a:lnTo>
                    <a:pt x="137160" y="66715"/>
                  </a:lnTo>
                  <a:lnTo>
                    <a:pt x="138257" y="49906"/>
                  </a:lnTo>
                  <a:lnTo>
                    <a:pt x="140212" y="33806"/>
                  </a:lnTo>
                  <a:lnTo>
                    <a:pt x="142738" y="18179"/>
                  </a:lnTo>
                  <a:lnTo>
                    <a:pt x="145647" y="2867"/>
                  </a:lnTo>
                  <a:lnTo>
                    <a:pt x="147585" y="0"/>
                  </a:lnTo>
                  <a:lnTo>
                    <a:pt x="148878" y="5430"/>
                  </a:lnTo>
                  <a:lnTo>
                    <a:pt x="149740" y="16390"/>
                  </a:lnTo>
                  <a:lnTo>
                    <a:pt x="150314" y="32262"/>
                  </a:lnTo>
                  <a:lnTo>
                    <a:pt x="151122" y="93073"/>
                  </a:lnTo>
                  <a:lnTo>
                    <a:pt x="151459" y="290525"/>
                  </a:lnTo>
                  <a:lnTo>
                    <a:pt x="152684" y="309229"/>
                  </a:lnTo>
                  <a:lnTo>
                    <a:pt x="154724" y="325368"/>
                  </a:lnTo>
                  <a:lnTo>
                    <a:pt x="162474" y="3686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052580" y="1684768"/>
              <a:ext cx="138924" cy="187273"/>
            </a:xfrm>
            <a:custGeom>
              <a:avLst/>
              <a:gdLst/>
              <a:ahLst/>
              <a:cxnLst/>
              <a:rect l="0" t="0" r="0" b="0"/>
              <a:pathLst>
                <a:path w="138924" h="187273">
                  <a:moveTo>
                    <a:pt x="83865" y="0"/>
                  </a:moveTo>
                  <a:lnTo>
                    <a:pt x="60483" y="5846"/>
                  </a:lnTo>
                  <a:lnTo>
                    <a:pt x="51148" y="12462"/>
                  </a:lnTo>
                  <a:lnTo>
                    <a:pt x="42477" y="21767"/>
                  </a:lnTo>
                  <a:lnTo>
                    <a:pt x="34250" y="32864"/>
                  </a:lnTo>
                  <a:lnTo>
                    <a:pt x="26318" y="45156"/>
                  </a:lnTo>
                  <a:lnTo>
                    <a:pt x="18583" y="58245"/>
                  </a:lnTo>
                  <a:lnTo>
                    <a:pt x="10980" y="71865"/>
                  </a:lnTo>
                  <a:lnTo>
                    <a:pt x="5911" y="87062"/>
                  </a:lnTo>
                  <a:lnTo>
                    <a:pt x="2531" y="103311"/>
                  </a:lnTo>
                  <a:lnTo>
                    <a:pt x="278" y="120261"/>
                  </a:lnTo>
                  <a:lnTo>
                    <a:pt x="0" y="135232"/>
                  </a:lnTo>
                  <a:lnTo>
                    <a:pt x="1039" y="148883"/>
                  </a:lnTo>
                  <a:lnTo>
                    <a:pt x="2954" y="161654"/>
                  </a:lnTo>
                  <a:lnTo>
                    <a:pt x="7901" y="171392"/>
                  </a:lnTo>
                  <a:lnTo>
                    <a:pt x="14870" y="179107"/>
                  </a:lnTo>
                  <a:lnTo>
                    <a:pt x="23187" y="185474"/>
                  </a:lnTo>
                  <a:lnTo>
                    <a:pt x="31178" y="187272"/>
                  </a:lnTo>
                  <a:lnTo>
                    <a:pt x="38953" y="186024"/>
                  </a:lnTo>
                  <a:lnTo>
                    <a:pt x="46582" y="182744"/>
                  </a:lnTo>
                  <a:lnTo>
                    <a:pt x="54116" y="175664"/>
                  </a:lnTo>
                  <a:lnTo>
                    <a:pt x="61585" y="166050"/>
                  </a:lnTo>
                  <a:lnTo>
                    <a:pt x="69012" y="154746"/>
                  </a:lnTo>
                  <a:lnTo>
                    <a:pt x="75187" y="141093"/>
                  </a:lnTo>
                  <a:lnTo>
                    <a:pt x="80526" y="125873"/>
                  </a:lnTo>
                  <a:lnTo>
                    <a:pt x="89722" y="95096"/>
                  </a:lnTo>
                  <a:lnTo>
                    <a:pt x="97888" y="69182"/>
                  </a:lnTo>
                  <a:lnTo>
                    <a:pt x="100555" y="55910"/>
                  </a:lnTo>
                  <a:lnTo>
                    <a:pt x="102333" y="42167"/>
                  </a:lnTo>
                  <a:lnTo>
                    <a:pt x="103518" y="28112"/>
                  </a:lnTo>
                  <a:lnTo>
                    <a:pt x="103085" y="23635"/>
                  </a:lnTo>
                  <a:lnTo>
                    <a:pt x="101572" y="25545"/>
                  </a:lnTo>
                  <a:lnTo>
                    <a:pt x="99340" y="31712"/>
                  </a:lnTo>
                  <a:lnTo>
                    <a:pt x="99076" y="39494"/>
                  </a:lnTo>
                  <a:lnTo>
                    <a:pt x="100124" y="48353"/>
                  </a:lnTo>
                  <a:lnTo>
                    <a:pt x="102046" y="57929"/>
                  </a:lnTo>
                  <a:lnTo>
                    <a:pt x="103327" y="69207"/>
                  </a:lnTo>
                  <a:lnTo>
                    <a:pt x="104181" y="81620"/>
                  </a:lnTo>
                  <a:lnTo>
                    <a:pt x="104750" y="94789"/>
                  </a:lnTo>
                  <a:lnTo>
                    <a:pt x="106353" y="108463"/>
                  </a:lnTo>
                  <a:lnTo>
                    <a:pt x="108645" y="122472"/>
                  </a:lnTo>
                  <a:lnTo>
                    <a:pt x="138923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257573" y="1717803"/>
              <a:ext cx="99105" cy="146241"/>
            </a:xfrm>
            <a:custGeom>
              <a:avLst/>
              <a:gdLst/>
              <a:ahLst/>
              <a:cxnLst/>
              <a:rect l="0" t="0" r="0" b="0"/>
              <a:pathLst>
                <a:path w="99105" h="146241">
                  <a:moveTo>
                    <a:pt x="0" y="0"/>
                  </a:moveTo>
                  <a:lnTo>
                    <a:pt x="0" y="67152"/>
                  </a:lnTo>
                  <a:lnTo>
                    <a:pt x="1223" y="81473"/>
                  </a:lnTo>
                  <a:lnTo>
                    <a:pt x="3262" y="94691"/>
                  </a:lnTo>
                  <a:lnTo>
                    <a:pt x="5845" y="107174"/>
                  </a:lnTo>
                  <a:lnTo>
                    <a:pt x="8791" y="119166"/>
                  </a:lnTo>
                  <a:lnTo>
                    <a:pt x="11977" y="130831"/>
                  </a:lnTo>
                  <a:lnTo>
                    <a:pt x="15326" y="142279"/>
                  </a:lnTo>
                  <a:lnTo>
                    <a:pt x="18782" y="146240"/>
                  </a:lnTo>
                  <a:lnTo>
                    <a:pt x="22309" y="145210"/>
                  </a:lnTo>
                  <a:lnTo>
                    <a:pt x="25883" y="140853"/>
                  </a:lnTo>
                  <a:lnTo>
                    <a:pt x="28267" y="131831"/>
                  </a:lnTo>
                  <a:lnTo>
                    <a:pt x="29856" y="119698"/>
                  </a:lnTo>
                  <a:lnTo>
                    <a:pt x="30916" y="105493"/>
                  </a:lnTo>
                  <a:lnTo>
                    <a:pt x="32845" y="91128"/>
                  </a:lnTo>
                  <a:lnTo>
                    <a:pt x="35355" y="76658"/>
                  </a:lnTo>
                  <a:lnTo>
                    <a:pt x="38252" y="62117"/>
                  </a:lnTo>
                  <a:lnTo>
                    <a:pt x="43854" y="49976"/>
                  </a:lnTo>
                  <a:lnTo>
                    <a:pt x="51259" y="39435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451107" y="1550886"/>
              <a:ext cx="147825" cy="296109"/>
            </a:xfrm>
            <a:custGeom>
              <a:avLst/>
              <a:gdLst/>
              <a:ahLst/>
              <a:cxnLst/>
              <a:rect l="0" t="0" r="0" b="0"/>
              <a:pathLst>
                <a:path w="147825" h="296109">
                  <a:moveTo>
                    <a:pt x="92766" y="144894"/>
                  </a:moveTo>
                  <a:lnTo>
                    <a:pt x="75229" y="139048"/>
                  </a:lnTo>
                  <a:lnTo>
                    <a:pt x="66393" y="138550"/>
                  </a:lnTo>
                  <a:lnTo>
                    <a:pt x="56832" y="139441"/>
                  </a:lnTo>
                  <a:lnTo>
                    <a:pt x="46787" y="141259"/>
                  </a:lnTo>
                  <a:lnTo>
                    <a:pt x="38866" y="146141"/>
                  </a:lnTo>
                  <a:lnTo>
                    <a:pt x="32363" y="153066"/>
                  </a:lnTo>
                  <a:lnTo>
                    <a:pt x="26803" y="161354"/>
                  </a:lnTo>
                  <a:lnTo>
                    <a:pt x="21874" y="170549"/>
                  </a:lnTo>
                  <a:lnTo>
                    <a:pt x="17364" y="180350"/>
                  </a:lnTo>
                  <a:lnTo>
                    <a:pt x="13134" y="190554"/>
                  </a:lnTo>
                  <a:lnTo>
                    <a:pt x="9091" y="202251"/>
                  </a:lnTo>
                  <a:lnTo>
                    <a:pt x="5171" y="214943"/>
                  </a:lnTo>
                  <a:lnTo>
                    <a:pt x="1335" y="228299"/>
                  </a:lnTo>
                  <a:lnTo>
                    <a:pt x="0" y="240873"/>
                  </a:lnTo>
                  <a:lnTo>
                    <a:pt x="335" y="252926"/>
                  </a:lnTo>
                  <a:lnTo>
                    <a:pt x="1781" y="264632"/>
                  </a:lnTo>
                  <a:lnTo>
                    <a:pt x="5192" y="274883"/>
                  </a:lnTo>
                  <a:lnTo>
                    <a:pt x="9914" y="284164"/>
                  </a:lnTo>
                  <a:lnTo>
                    <a:pt x="15508" y="292798"/>
                  </a:lnTo>
                  <a:lnTo>
                    <a:pt x="22908" y="296108"/>
                  </a:lnTo>
                  <a:lnTo>
                    <a:pt x="31513" y="295867"/>
                  </a:lnTo>
                  <a:lnTo>
                    <a:pt x="40919" y="293259"/>
                  </a:lnTo>
                  <a:lnTo>
                    <a:pt x="48413" y="287850"/>
                  </a:lnTo>
                  <a:lnTo>
                    <a:pt x="54633" y="280574"/>
                  </a:lnTo>
                  <a:lnTo>
                    <a:pt x="60003" y="272052"/>
                  </a:lnTo>
                  <a:lnTo>
                    <a:pt x="64807" y="262701"/>
                  </a:lnTo>
                  <a:lnTo>
                    <a:pt x="69232" y="252796"/>
                  </a:lnTo>
                  <a:lnTo>
                    <a:pt x="73406" y="242522"/>
                  </a:lnTo>
                  <a:lnTo>
                    <a:pt x="77413" y="232003"/>
                  </a:lnTo>
                  <a:lnTo>
                    <a:pt x="85127" y="210526"/>
                  </a:lnTo>
                  <a:lnTo>
                    <a:pt x="107423" y="144856"/>
                  </a:lnTo>
                  <a:lnTo>
                    <a:pt x="109878" y="130186"/>
                  </a:lnTo>
                  <a:lnTo>
                    <a:pt x="111515" y="113066"/>
                  </a:lnTo>
                  <a:lnTo>
                    <a:pt x="112607" y="94311"/>
                  </a:lnTo>
                  <a:lnTo>
                    <a:pt x="113819" y="60422"/>
                  </a:lnTo>
                  <a:lnTo>
                    <a:pt x="114142" y="44533"/>
                  </a:lnTo>
                  <a:lnTo>
                    <a:pt x="113135" y="30270"/>
                  </a:lnTo>
                  <a:lnTo>
                    <a:pt x="111239" y="17090"/>
                  </a:lnTo>
                  <a:lnTo>
                    <a:pt x="108753" y="4634"/>
                  </a:lnTo>
                  <a:lnTo>
                    <a:pt x="108318" y="0"/>
                  </a:lnTo>
                  <a:lnTo>
                    <a:pt x="109252" y="581"/>
                  </a:lnTo>
                  <a:lnTo>
                    <a:pt x="111098" y="4639"/>
                  </a:lnTo>
                  <a:lnTo>
                    <a:pt x="112329" y="14685"/>
                  </a:lnTo>
                  <a:lnTo>
                    <a:pt x="113149" y="28724"/>
                  </a:lnTo>
                  <a:lnTo>
                    <a:pt x="114060" y="61452"/>
                  </a:lnTo>
                  <a:lnTo>
                    <a:pt x="114725" y="153222"/>
                  </a:lnTo>
                  <a:lnTo>
                    <a:pt x="114761" y="187340"/>
                  </a:lnTo>
                  <a:lnTo>
                    <a:pt x="115994" y="202555"/>
                  </a:lnTo>
                  <a:lnTo>
                    <a:pt x="118040" y="216369"/>
                  </a:lnTo>
                  <a:lnTo>
                    <a:pt x="120626" y="229249"/>
                  </a:lnTo>
                  <a:lnTo>
                    <a:pt x="123574" y="241507"/>
                  </a:lnTo>
                  <a:lnTo>
                    <a:pt x="126764" y="253349"/>
                  </a:lnTo>
                  <a:lnTo>
                    <a:pt x="147824" y="2880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867876" y="1574653"/>
              <a:ext cx="28368" cy="297313"/>
            </a:xfrm>
            <a:custGeom>
              <a:avLst/>
              <a:gdLst/>
              <a:ahLst/>
              <a:cxnLst/>
              <a:rect l="0" t="0" r="0" b="0"/>
              <a:pathLst>
                <a:path w="28368" h="297313">
                  <a:moveTo>
                    <a:pt x="6344" y="0"/>
                  </a:moveTo>
                  <a:lnTo>
                    <a:pt x="498" y="35074"/>
                  </a:lnTo>
                  <a:lnTo>
                    <a:pt x="0" y="52746"/>
                  </a:lnTo>
                  <a:lnTo>
                    <a:pt x="891" y="71869"/>
                  </a:lnTo>
                  <a:lnTo>
                    <a:pt x="2709" y="91959"/>
                  </a:lnTo>
                  <a:lnTo>
                    <a:pt x="3921" y="110246"/>
                  </a:lnTo>
                  <a:lnTo>
                    <a:pt x="4728" y="127332"/>
                  </a:lnTo>
                  <a:lnTo>
                    <a:pt x="5267" y="143616"/>
                  </a:lnTo>
                  <a:lnTo>
                    <a:pt x="6849" y="159366"/>
                  </a:lnTo>
                  <a:lnTo>
                    <a:pt x="9128" y="174760"/>
                  </a:lnTo>
                  <a:lnTo>
                    <a:pt x="11870" y="189917"/>
                  </a:lnTo>
                  <a:lnTo>
                    <a:pt x="14922" y="203692"/>
                  </a:lnTo>
                  <a:lnTo>
                    <a:pt x="18180" y="216546"/>
                  </a:lnTo>
                  <a:lnTo>
                    <a:pt x="21576" y="228786"/>
                  </a:lnTo>
                  <a:lnTo>
                    <a:pt x="23839" y="241840"/>
                  </a:lnTo>
                  <a:lnTo>
                    <a:pt x="25349" y="255437"/>
                  </a:lnTo>
                  <a:lnTo>
                    <a:pt x="28367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841185" y="1563641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863209" y="1706791"/>
              <a:ext cx="88093" cy="22025"/>
            </a:xfrm>
            <a:custGeom>
              <a:avLst/>
              <a:gdLst/>
              <a:ahLst/>
              <a:cxnLst/>
              <a:rect l="0" t="0" r="0" b="0"/>
              <a:pathLst>
                <a:path w="88093" h="22025">
                  <a:moveTo>
                    <a:pt x="0" y="22024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072428" y="1642068"/>
              <a:ext cx="96494" cy="234749"/>
            </a:xfrm>
            <a:custGeom>
              <a:avLst/>
              <a:gdLst/>
              <a:ahLst/>
              <a:cxnLst/>
              <a:rect l="0" t="0" r="0" b="0"/>
              <a:pathLst>
                <a:path w="96494" h="234749">
                  <a:moveTo>
                    <a:pt x="22023" y="64723"/>
                  </a:moveTo>
                  <a:lnTo>
                    <a:pt x="10332" y="88106"/>
                  </a:lnTo>
                  <a:lnTo>
                    <a:pt x="6888" y="101112"/>
                  </a:lnTo>
                  <a:lnTo>
                    <a:pt x="4592" y="115899"/>
                  </a:lnTo>
                  <a:lnTo>
                    <a:pt x="3061" y="131875"/>
                  </a:lnTo>
                  <a:lnTo>
                    <a:pt x="3264" y="148644"/>
                  </a:lnTo>
                  <a:lnTo>
                    <a:pt x="4623" y="165940"/>
                  </a:lnTo>
                  <a:lnTo>
                    <a:pt x="6752" y="183588"/>
                  </a:lnTo>
                  <a:lnTo>
                    <a:pt x="10619" y="197801"/>
                  </a:lnTo>
                  <a:lnTo>
                    <a:pt x="15644" y="209723"/>
                  </a:lnTo>
                  <a:lnTo>
                    <a:pt x="21441" y="220118"/>
                  </a:lnTo>
                  <a:lnTo>
                    <a:pt x="30200" y="227048"/>
                  </a:lnTo>
                  <a:lnTo>
                    <a:pt x="40934" y="231668"/>
                  </a:lnTo>
                  <a:lnTo>
                    <a:pt x="52983" y="234748"/>
                  </a:lnTo>
                  <a:lnTo>
                    <a:pt x="62239" y="231908"/>
                  </a:lnTo>
                  <a:lnTo>
                    <a:pt x="69633" y="225120"/>
                  </a:lnTo>
                  <a:lnTo>
                    <a:pt x="75787" y="215701"/>
                  </a:lnTo>
                  <a:lnTo>
                    <a:pt x="81112" y="203304"/>
                  </a:lnTo>
                  <a:lnTo>
                    <a:pt x="85886" y="188921"/>
                  </a:lnTo>
                  <a:lnTo>
                    <a:pt x="90292" y="173216"/>
                  </a:lnTo>
                  <a:lnTo>
                    <a:pt x="93229" y="154181"/>
                  </a:lnTo>
                  <a:lnTo>
                    <a:pt x="95188" y="132926"/>
                  </a:lnTo>
                  <a:lnTo>
                    <a:pt x="96493" y="110192"/>
                  </a:lnTo>
                  <a:lnTo>
                    <a:pt x="96140" y="88918"/>
                  </a:lnTo>
                  <a:lnTo>
                    <a:pt x="94681" y="68618"/>
                  </a:lnTo>
                  <a:lnTo>
                    <a:pt x="92485" y="48967"/>
                  </a:lnTo>
                  <a:lnTo>
                    <a:pt x="88573" y="33420"/>
                  </a:lnTo>
                  <a:lnTo>
                    <a:pt x="83519" y="20608"/>
                  </a:lnTo>
                  <a:lnTo>
                    <a:pt x="77703" y="9619"/>
                  </a:lnTo>
                  <a:lnTo>
                    <a:pt x="70154" y="3517"/>
                  </a:lnTo>
                  <a:lnTo>
                    <a:pt x="61452" y="673"/>
                  </a:lnTo>
                  <a:lnTo>
                    <a:pt x="51979" y="0"/>
                  </a:lnTo>
                  <a:lnTo>
                    <a:pt x="43217" y="3222"/>
                  </a:lnTo>
                  <a:lnTo>
                    <a:pt x="34929" y="9040"/>
                  </a:lnTo>
                  <a:lnTo>
                    <a:pt x="0" y="5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238730" y="1663178"/>
              <a:ext cx="153034" cy="196680"/>
            </a:xfrm>
            <a:custGeom>
              <a:avLst/>
              <a:gdLst/>
              <a:ahLst/>
              <a:cxnLst/>
              <a:rect l="0" t="0" r="0" b="0"/>
              <a:pathLst>
                <a:path w="153034" h="196680">
                  <a:moveTo>
                    <a:pt x="20895" y="43613"/>
                  </a:moveTo>
                  <a:lnTo>
                    <a:pt x="5568" y="104920"/>
                  </a:lnTo>
                  <a:lnTo>
                    <a:pt x="3335" y="119966"/>
                  </a:lnTo>
                  <a:lnTo>
                    <a:pt x="1848" y="136114"/>
                  </a:lnTo>
                  <a:lnTo>
                    <a:pt x="856" y="152998"/>
                  </a:lnTo>
                  <a:lnTo>
                    <a:pt x="1418" y="167923"/>
                  </a:lnTo>
                  <a:lnTo>
                    <a:pt x="3015" y="181545"/>
                  </a:lnTo>
                  <a:lnTo>
                    <a:pt x="5305" y="194296"/>
                  </a:lnTo>
                  <a:lnTo>
                    <a:pt x="5607" y="196679"/>
                  </a:lnTo>
                  <a:lnTo>
                    <a:pt x="4585" y="192151"/>
                  </a:lnTo>
                  <a:lnTo>
                    <a:pt x="2680" y="183014"/>
                  </a:lnTo>
                  <a:lnTo>
                    <a:pt x="1411" y="168358"/>
                  </a:lnTo>
                  <a:lnTo>
                    <a:pt x="564" y="150023"/>
                  </a:lnTo>
                  <a:lnTo>
                    <a:pt x="0" y="129236"/>
                  </a:lnTo>
                  <a:lnTo>
                    <a:pt x="847" y="111706"/>
                  </a:lnTo>
                  <a:lnTo>
                    <a:pt x="2635" y="96350"/>
                  </a:lnTo>
                  <a:lnTo>
                    <a:pt x="5051" y="82441"/>
                  </a:lnTo>
                  <a:lnTo>
                    <a:pt x="7886" y="68275"/>
                  </a:lnTo>
                  <a:lnTo>
                    <a:pt x="14298" y="39484"/>
                  </a:lnTo>
                  <a:lnTo>
                    <a:pt x="18944" y="27402"/>
                  </a:lnTo>
                  <a:lnTo>
                    <a:pt x="24488" y="16900"/>
                  </a:lnTo>
                  <a:lnTo>
                    <a:pt x="30631" y="7452"/>
                  </a:lnTo>
                  <a:lnTo>
                    <a:pt x="40844" y="2377"/>
                  </a:lnTo>
                  <a:lnTo>
                    <a:pt x="53770" y="217"/>
                  </a:lnTo>
                  <a:lnTo>
                    <a:pt x="68505" y="0"/>
                  </a:lnTo>
                  <a:lnTo>
                    <a:pt x="81999" y="2303"/>
                  </a:lnTo>
                  <a:lnTo>
                    <a:pt x="94665" y="6285"/>
                  </a:lnTo>
                  <a:lnTo>
                    <a:pt x="153033" y="21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448805" y="1621752"/>
              <a:ext cx="251283" cy="179886"/>
            </a:xfrm>
            <a:custGeom>
              <a:avLst/>
              <a:gdLst/>
              <a:ahLst/>
              <a:cxnLst/>
              <a:rect l="0" t="0" r="0" b="0"/>
              <a:pathLst>
                <a:path w="251283" h="179886">
                  <a:moveTo>
                    <a:pt x="20040" y="29982"/>
                  </a:moveTo>
                  <a:lnTo>
                    <a:pt x="4713" y="75961"/>
                  </a:lnTo>
                  <a:lnTo>
                    <a:pt x="2480" y="89999"/>
                  </a:lnTo>
                  <a:lnTo>
                    <a:pt x="993" y="106698"/>
                  </a:lnTo>
                  <a:lnTo>
                    <a:pt x="0" y="125172"/>
                  </a:lnTo>
                  <a:lnTo>
                    <a:pt x="562" y="141159"/>
                  </a:lnTo>
                  <a:lnTo>
                    <a:pt x="2161" y="155487"/>
                  </a:lnTo>
                  <a:lnTo>
                    <a:pt x="4450" y="168710"/>
                  </a:lnTo>
                  <a:lnTo>
                    <a:pt x="5976" y="172631"/>
                  </a:lnTo>
                  <a:lnTo>
                    <a:pt x="6993" y="170351"/>
                  </a:lnTo>
                  <a:lnTo>
                    <a:pt x="7671" y="163937"/>
                  </a:lnTo>
                  <a:lnTo>
                    <a:pt x="11687" y="137234"/>
                  </a:lnTo>
                  <a:lnTo>
                    <a:pt x="17551" y="102119"/>
                  </a:lnTo>
                  <a:lnTo>
                    <a:pt x="24235" y="66121"/>
                  </a:lnTo>
                  <a:lnTo>
                    <a:pt x="28954" y="51628"/>
                  </a:lnTo>
                  <a:lnTo>
                    <a:pt x="34547" y="39518"/>
                  </a:lnTo>
                  <a:lnTo>
                    <a:pt x="40723" y="28998"/>
                  </a:lnTo>
                  <a:lnTo>
                    <a:pt x="48511" y="24432"/>
                  </a:lnTo>
                  <a:lnTo>
                    <a:pt x="57373" y="23835"/>
                  </a:lnTo>
                  <a:lnTo>
                    <a:pt x="66951" y="25884"/>
                  </a:lnTo>
                  <a:lnTo>
                    <a:pt x="75784" y="32144"/>
                  </a:lnTo>
                  <a:lnTo>
                    <a:pt x="84119" y="41211"/>
                  </a:lnTo>
                  <a:lnTo>
                    <a:pt x="92124" y="52150"/>
                  </a:lnTo>
                  <a:lnTo>
                    <a:pt x="98683" y="63113"/>
                  </a:lnTo>
                  <a:lnTo>
                    <a:pt x="104279" y="74092"/>
                  </a:lnTo>
                  <a:lnTo>
                    <a:pt x="109234" y="85082"/>
                  </a:lnTo>
                  <a:lnTo>
                    <a:pt x="112537" y="98527"/>
                  </a:lnTo>
                  <a:lnTo>
                    <a:pt x="114739" y="113607"/>
                  </a:lnTo>
                  <a:lnTo>
                    <a:pt x="116207" y="129778"/>
                  </a:lnTo>
                  <a:lnTo>
                    <a:pt x="118410" y="145453"/>
                  </a:lnTo>
                  <a:lnTo>
                    <a:pt x="121101" y="160797"/>
                  </a:lnTo>
                  <a:lnTo>
                    <a:pt x="124119" y="175920"/>
                  </a:lnTo>
                  <a:lnTo>
                    <a:pt x="126131" y="179885"/>
                  </a:lnTo>
                  <a:lnTo>
                    <a:pt x="127473" y="176410"/>
                  </a:lnTo>
                  <a:lnTo>
                    <a:pt x="128366" y="167976"/>
                  </a:lnTo>
                  <a:lnTo>
                    <a:pt x="130186" y="157460"/>
                  </a:lnTo>
                  <a:lnTo>
                    <a:pt x="132623" y="145555"/>
                  </a:lnTo>
                  <a:lnTo>
                    <a:pt x="135471" y="132724"/>
                  </a:lnTo>
                  <a:lnTo>
                    <a:pt x="137370" y="119276"/>
                  </a:lnTo>
                  <a:lnTo>
                    <a:pt x="138635" y="105417"/>
                  </a:lnTo>
                  <a:lnTo>
                    <a:pt x="139479" y="91283"/>
                  </a:lnTo>
                  <a:lnTo>
                    <a:pt x="141265" y="78191"/>
                  </a:lnTo>
                  <a:lnTo>
                    <a:pt x="143679" y="65792"/>
                  </a:lnTo>
                  <a:lnTo>
                    <a:pt x="146512" y="53855"/>
                  </a:lnTo>
                  <a:lnTo>
                    <a:pt x="150848" y="41003"/>
                  </a:lnTo>
                  <a:lnTo>
                    <a:pt x="156186" y="27541"/>
                  </a:lnTo>
                  <a:lnTo>
                    <a:pt x="162191" y="13673"/>
                  </a:lnTo>
                  <a:lnTo>
                    <a:pt x="169865" y="5650"/>
                  </a:lnTo>
                  <a:lnTo>
                    <a:pt x="178652" y="1526"/>
                  </a:lnTo>
                  <a:lnTo>
                    <a:pt x="188180" y="0"/>
                  </a:lnTo>
                  <a:lnTo>
                    <a:pt x="195755" y="2653"/>
                  </a:lnTo>
                  <a:lnTo>
                    <a:pt x="202029" y="8092"/>
                  </a:lnTo>
                  <a:lnTo>
                    <a:pt x="207435" y="15388"/>
                  </a:lnTo>
                  <a:lnTo>
                    <a:pt x="212263" y="23923"/>
                  </a:lnTo>
                  <a:lnTo>
                    <a:pt x="216704" y="33284"/>
                  </a:lnTo>
                  <a:lnTo>
                    <a:pt x="220889" y="43195"/>
                  </a:lnTo>
                  <a:lnTo>
                    <a:pt x="223679" y="54696"/>
                  </a:lnTo>
                  <a:lnTo>
                    <a:pt x="225539" y="67257"/>
                  </a:lnTo>
                  <a:lnTo>
                    <a:pt x="226778" y="80526"/>
                  </a:lnTo>
                  <a:lnTo>
                    <a:pt x="228828" y="94265"/>
                  </a:lnTo>
                  <a:lnTo>
                    <a:pt x="231419" y="108319"/>
                  </a:lnTo>
                  <a:lnTo>
                    <a:pt x="251282" y="162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788179" y="1585664"/>
              <a:ext cx="11013" cy="22024"/>
            </a:xfrm>
            <a:custGeom>
              <a:avLst/>
              <a:gdLst/>
              <a:ahLst/>
              <a:cxnLst/>
              <a:rect l="0" t="0" r="0" b="0"/>
              <a:pathLst>
                <a:path w="11013" h="22024">
                  <a:moveTo>
                    <a:pt x="11012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843237" y="1750838"/>
              <a:ext cx="22025" cy="1"/>
            </a:xfrm>
            <a:custGeom>
              <a:avLst/>
              <a:gdLst/>
              <a:ahLst/>
              <a:cxnLst/>
              <a:rect l="0" t="0" r="0" b="0"/>
              <a:pathLst>
                <a:path w="22025" h="1">
                  <a:moveTo>
                    <a:pt x="2202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166567" y="2133102"/>
              <a:ext cx="199070" cy="487650"/>
            </a:xfrm>
            <a:custGeom>
              <a:avLst/>
              <a:gdLst/>
              <a:ahLst/>
              <a:cxnLst/>
              <a:rect l="0" t="0" r="0" b="0"/>
              <a:pathLst>
                <a:path w="199070" h="487650">
                  <a:moveTo>
                    <a:pt x="22884" y="487649"/>
                  </a:moveTo>
                  <a:lnTo>
                    <a:pt x="5347" y="481803"/>
                  </a:lnTo>
                  <a:lnTo>
                    <a:pt x="1404" y="476411"/>
                  </a:lnTo>
                  <a:lnTo>
                    <a:pt x="0" y="469145"/>
                  </a:lnTo>
                  <a:lnTo>
                    <a:pt x="287" y="460631"/>
                  </a:lnTo>
                  <a:lnTo>
                    <a:pt x="1702" y="451285"/>
                  </a:lnTo>
                  <a:lnTo>
                    <a:pt x="3869" y="441383"/>
                  </a:lnTo>
                  <a:lnTo>
                    <a:pt x="6536" y="431111"/>
                  </a:lnTo>
                  <a:lnTo>
                    <a:pt x="9538" y="416922"/>
                  </a:lnTo>
                  <a:lnTo>
                    <a:pt x="19610" y="364326"/>
                  </a:lnTo>
                  <a:lnTo>
                    <a:pt x="26730" y="332103"/>
                  </a:lnTo>
                  <a:lnTo>
                    <a:pt x="29119" y="315436"/>
                  </a:lnTo>
                  <a:lnTo>
                    <a:pt x="30711" y="298206"/>
                  </a:lnTo>
                  <a:lnTo>
                    <a:pt x="31772" y="280602"/>
                  </a:lnTo>
                  <a:lnTo>
                    <a:pt x="33704" y="262749"/>
                  </a:lnTo>
                  <a:lnTo>
                    <a:pt x="36215" y="244729"/>
                  </a:lnTo>
                  <a:lnTo>
                    <a:pt x="39112" y="226598"/>
                  </a:lnTo>
                  <a:lnTo>
                    <a:pt x="42267" y="209617"/>
                  </a:lnTo>
                  <a:lnTo>
                    <a:pt x="59725" y="126368"/>
                  </a:lnTo>
                  <a:lnTo>
                    <a:pt x="62127" y="109763"/>
                  </a:lnTo>
                  <a:lnTo>
                    <a:pt x="63728" y="93798"/>
                  </a:lnTo>
                  <a:lnTo>
                    <a:pt x="64795" y="78261"/>
                  </a:lnTo>
                  <a:lnTo>
                    <a:pt x="66731" y="64232"/>
                  </a:lnTo>
                  <a:lnTo>
                    <a:pt x="69244" y="51209"/>
                  </a:lnTo>
                  <a:lnTo>
                    <a:pt x="72144" y="38857"/>
                  </a:lnTo>
                  <a:lnTo>
                    <a:pt x="75300" y="26951"/>
                  </a:lnTo>
                  <a:lnTo>
                    <a:pt x="82070" y="3935"/>
                  </a:lnTo>
                  <a:lnTo>
                    <a:pt x="88035" y="0"/>
                  </a:lnTo>
                  <a:lnTo>
                    <a:pt x="95682" y="1046"/>
                  </a:lnTo>
                  <a:lnTo>
                    <a:pt x="104451" y="5415"/>
                  </a:lnTo>
                  <a:lnTo>
                    <a:pt x="111521" y="15668"/>
                  </a:lnTo>
                  <a:lnTo>
                    <a:pt x="117457" y="29845"/>
                  </a:lnTo>
                  <a:lnTo>
                    <a:pt x="122638" y="46637"/>
                  </a:lnTo>
                  <a:lnTo>
                    <a:pt x="131657" y="78346"/>
                  </a:lnTo>
                  <a:lnTo>
                    <a:pt x="135776" y="93653"/>
                  </a:lnTo>
                  <a:lnTo>
                    <a:pt x="138521" y="109975"/>
                  </a:lnTo>
                  <a:lnTo>
                    <a:pt x="140351" y="126974"/>
                  </a:lnTo>
                  <a:lnTo>
                    <a:pt x="141571" y="144425"/>
                  </a:lnTo>
                  <a:lnTo>
                    <a:pt x="143608" y="160952"/>
                  </a:lnTo>
                  <a:lnTo>
                    <a:pt x="146190" y="176865"/>
                  </a:lnTo>
                  <a:lnTo>
                    <a:pt x="159124" y="243413"/>
                  </a:lnTo>
                  <a:lnTo>
                    <a:pt x="166226" y="275917"/>
                  </a:lnTo>
                  <a:lnTo>
                    <a:pt x="169833" y="291437"/>
                  </a:lnTo>
                  <a:lnTo>
                    <a:pt x="173461" y="309124"/>
                  </a:lnTo>
                  <a:lnTo>
                    <a:pt x="180754" y="348353"/>
                  </a:lnTo>
                  <a:lnTo>
                    <a:pt x="184412" y="365421"/>
                  </a:lnTo>
                  <a:lnTo>
                    <a:pt x="188074" y="380470"/>
                  </a:lnTo>
                  <a:lnTo>
                    <a:pt x="199069" y="4215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167428" y="2345462"/>
              <a:ext cx="187198" cy="33036"/>
            </a:xfrm>
            <a:custGeom>
              <a:avLst/>
              <a:gdLst/>
              <a:ahLst/>
              <a:cxnLst/>
              <a:rect l="0" t="0" r="0" b="0"/>
              <a:pathLst>
                <a:path w="187198" h="33036">
                  <a:moveTo>
                    <a:pt x="0" y="0"/>
                  </a:moveTo>
                  <a:lnTo>
                    <a:pt x="61306" y="15326"/>
                  </a:lnTo>
                  <a:lnTo>
                    <a:pt x="75129" y="17559"/>
                  </a:lnTo>
                  <a:lnTo>
                    <a:pt x="89238" y="19047"/>
                  </a:lnTo>
                  <a:lnTo>
                    <a:pt x="103538" y="20039"/>
                  </a:lnTo>
                  <a:lnTo>
                    <a:pt x="119189" y="21924"/>
                  </a:lnTo>
                  <a:lnTo>
                    <a:pt x="135741" y="24404"/>
                  </a:lnTo>
                  <a:lnTo>
                    <a:pt x="187197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541821" y="2312427"/>
              <a:ext cx="143151" cy="165175"/>
            </a:xfrm>
            <a:custGeom>
              <a:avLst/>
              <a:gdLst/>
              <a:ahLst/>
              <a:cxnLst/>
              <a:rect l="0" t="0" r="0" b="0"/>
              <a:pathLst>
                <a:path w="143151" h="165175">
                  <a:moveTo>
                    <a:pt x="0" y="0"/>
                  </a:moveTo>
                  <a:lnTo>
                    <a:pt x="11691" y="17537"/>
                  </a:lnTo>
                  <a:lnTo>
                    <a:pt x="18805" y="26374"/>
                  </a:lnTo>
                  <a:lnTo>
                    <a:pt x="27219" y="35935"/>
                  </a:lnTo>
                  <a:lnTo>
                    <a:pt x="36499" y="45980"/>
                  </a:lnTo>
                  <a:lnTo>
                    <a:pt x="46355" y="57570"/>
                  </a:lnTo>
                  <a:lnTo>
                    <a:pt x="76542" y="94819"/>
                  </a:lnTo>
                  <a:lnTo>
                    <a:pt x="85286" y="104812"/>
                  </a:lnTo>
                  <a:lnTo>
                    <a:pt x="93563" y="113921"/>
                  </a:lnTo>
                  <a:lnTo>
                    <a:pt x="109284" y="130567"/>
                  </a:lnTo>
                  <a:lnTo>
                    <a:pt x="143150" y="1651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519798" y="2290404"/>
              <a:ext cx="143151" cy="242255"/>
            </a:xfrm>
            <a:custGeom>
              <a:avLst/>
              <a:gdLst/>
              <a:ahLst/>
              <a:cxnLst/>
              <a:rect l="0" t="0" r="0" b="0"/>
              <a:pathLst>
                <a:path w="143151" h="242255">
                  <a:moveTo>
                    <a:pt x="143150" y="0"/>
                  </a:moveTo>
                  <a:lnTo>
                    <a:pt x="119768" y="17537"/>
                  </a:lnTo>
                  <a:lnTo>
                    <a:pt x="110432" y="26373"/>
                  </a:lnTo>
                  <a:lnTo>
                    <a:pt x="101762" y="35935"/>
                  </a:lnTo>
                  <a:lnTo>
                    <a:pt x="93535" y="45980"/>
                  </a:lnTo>
                  <a:lnTo>
                    <a:pt x="85604" y="56347"/>
                  </a:lnTo>
                  <a:lnTo>
                    <a:pt x="77869" y="66929"/>
                  </a:lnTo>
                  <a:lnTo>
                    <a:pt x="70265" y="77654"/>
                  </a:lnTo>
                  <a:lnTo>
                    <a:pt x="62749" y="89698"/>
                  </a:lnTo>
                  <a:lnTo>
                    <a:pt x="55291" y="102622"/>
                  </a:lnTo>
                  <a:lnTo>
                    <a:pt x="47872" y="116131"/>
                  </a:lnTo>
                  <a:lnTo>
                    <a:pt x="40479" y="128808"/>
                  </a:lnTo>
                  <a:lnTo>
                    <a:pt x="25740" y="152682"/>
                  </a:lnTo>
                  <a:lnTo>
                    <a:pt x="19607" y="164187"/>
                  </a:lnTo>
                  <a:lnTo>
                    <a:pt x="14294" y="175527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971406" y="2257369"/>
              <a:ext cx="21890" cy="253267"/>
            </a:xfrm>
            <a:custGeom>
              <a:avLst/>
              <a:gdLst/>
              <a:ahLst/>
              <a:cxnLst/>
              <a:rect l="0" t="0" r="0" b="0"/>
              <a:pathLst>
                <a:path w="21890" h="253267">
                  <a:moveTo>
                    <a:pt x="10877" y="0"/>
                  </a:moveTo>
                  <a:lnTo>
                    <a:pt x="5032" y="23383"/>
                  </a:lnTo>
                  <a:lnTo>
                    <a:pt x="3310" y="35165"/>
                  </a:lnTo>
                  <a:lnTo>
                    <a:pt x="2162" y="47914"/>
                  </a:lnTo>
                  <a:lnTo>
                    <a:pt x="1396" y="61307"/>
                  </a:lnTo>
                  <a:lnTo>
                    <a:pt x="545" y="89239"/>
                  </a:lnTo>
                  <a:lnTo>
                    <a:pt x="0" y="158739"/>
                  </a:lnTo>
                  <a:lnTo>
                    <a:pt x="2402" y="178013"/>
                  </a:lnTo>
                  <a:lnTo>
                    <a:pt x="6451" y="196980"/>
                  </a:lnTo>
                  <a:lnTo>
                    <a:pt x="21889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927226" y="2356473"/>
              <a:ext cx="132140" cy="6345"/>
            </a:xfrm>
            <a:custGeom>
              <a:avLst/>
              <a:gdLst/>
              <a:ahLst/>
              <a:cxnLst/>
              <a:rect l="0" t="0" r="0" b="0"/>
              <a:pathLst>
                <a:path w="132140" h="6345">
                  <a:moveTo>
                    <a:pt x="0" y="0"/>
                  </a:moveTo>
                  <a:lnTo>
                    <a:pt x="23382" y="5846"/>
                  </a:lnTo>
                  <a:lnTo>
                    <a:pt x="36387" y="6344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279769" y="2213323"/>
              <a:ext cx="21851" cy="297313"/>
            </a:xfrm>
            <a:custGeom>
              <a:avLst/>
              <a:gdLst/>
              <a:ahLst/>
              <a:cxnLst/>
              <a:rect l="0" t="0" r="0" b="0"/>
              <a:pathLst>
                <a:path w="21851" h="297313">
                  <a:moveTo>
                    <a:pt x="21850" y="0"/>
                  </a:moveTo>
                  <a:lnTo>
                    <a:pt x="6523" y="76633"/>
                  </a:lnTo>
                  <a:lnTo>
                    <a:pt x="4291" y="92688"/>
                  </a:lnTo>
                  <a:lnTo>
                    <a:pt x="2803" y="108285"/>
                  </a:lnTo>
                  <a:lnTo>
                    <a:pt x="1811" y="123577"/>
                  </a:lnTo>
                  <a:lnTo>
                    <a:pt x="1149" y="138666"/>
                  </a:lnTo>
                  <a:lnTo>
                    <a:pt x="414" y="168483"/>
                  </a:lnTo>
                  <a:lnTo>
                    <a:pt x="0" y="212783"/>
                  </a:lnTo>
                  <a:lnTo>
                    <a:pt x="1166" y="226278"/>
                  </a:lnTo>
                  <a:lnTo>
                    <a:pt x="3167" y="238944"/>
                  </a:lnTo>
                  <a:lnTo>
                    <a:pt x="10838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268584" y="2195471"/>
              <a:ext cx="172891" cy="284644"/>
            </a:xfrm>
            <a:custGeom>
              <a:avLst/>
              <a:gdLst/>
              <a:ahLst/>
              <a:cxnLst/>
              <a:rect l="0" t="0" r="0" b="0"/>
              <a:pathLst>
                <a:path w="172891" h="284644">
                  <a:moveTo>
                    <a:pt x="0" y="50887"/>
                  </a:moveTo>
                  <a:lnTo>
                    <a:pt x="5845" y="33350"/>
                  </a:lnTo>
                  <a:lnTo>
                    <a:pt x="10015" y="25737"/>
                  </a:lnTo>
                  <a:lnTo>
                    <a:pt x="15241" y="18215"/>
                  </a:lnTo>
                  <a:lnTo>
                    <a:pt x="21172" y="10753"/>
                  </a:lnTo>
                  <a:lnTo>
                    <a:pt x="30020" y="5778"/>
                  </a:lnTo>
                  <a:lnTo>
                    <a:pt x="40814" y="2462"/>
                  </a:lnTo>
                  <a:lnTo>
                    <a:pt x="52903" y="251"/>
                  </a:lnTo>
                  <a:lnTo>
                    <a:pt x="64632" y="0"/>
                  </a:lnTo>
                  <a:lnTo>
                    <a:pt x="76123" y="1057"/>
                  </a:lnTo>
                  <a:lnTo>
                    <a:pt x="87453" y="2985"/>
                  </a:lnTo>
                  <a:lnTo>
                    <a:pt x="97455" y="7941"/>
                  </a:lnTo>
                  <a:lnTo>
                    <a:pt x="106569" y="14915"/>
                  </a:lnTo>
                  <a:lnTo>
                    <a:pt x="115093" y="23235"/>
                  </a:lnTo>
                  <a:lnTo>
                    <a:pt x="121998" y="33676"/>
                  </a:lnTo>
                  <a:lnTo>
                    <a:pt x="127825" y="45530"/>
                  </a:lnTo>
                  <a:lnTo>
                    <a:pt x="132933" y="58328"/>
                  </a:lnTo>
                  <a:lnTo>
                    <a:pt x="135116" y="71753"/>
                  </a:lnTo>
                  <a:lnTo>
                    <a:pt x="135347" y="85597"/>
                  </a:lnTo>
                  <a:lnTo>
                    <a:pt x="134278" y="99721"/>
                  </a:lnTo>
                  <a:lnTo>
                    <a:pt x="132341" y="114031"/>
                  </a:lnTo>
                  <a:lnTo>
                    <a:pt x="129827" y="128464"/>
                  </a:lnTo>
                  <a:lnTo>
                    <a:pt x="126927" y="142981"/>
                  </a:lnTo>
                  <a:lnTo>
                    <a:pt x="121323" y="153882"/>
                  </a:lnTo>
                  <a:lnTo>
                    <a:pt x="113917" y="162373"/>
                  </a:lnTo>
                  <a:lnTo>
                    <a:pt x="105309" y="169257"/>
                  </a:lnTo>
                  <a:lnTo>
                    <a:pt x="100794" y="168953"/>
                  </a:lnTo>
                  <a:lnTo>
                    <a:pt x="99007" y="163856"/>
                  </a:lnTo>
                  <a:lnTo>
                    <a:pt x="99039" y="155563"/>
                  </a:lnTo>
                  <a:lnTo>
                    <a:pt x="102731" y="148812"/>
                  </a:lnTo>
                  <a:lnTo>
                    <a:pt x="108864" y="143088"/>
                  </a:lnTo>
                  <a:lnTo>
                    <a:pt x="116622" y="138048"/>
                  </a:lnTo>
                  <a:lnTo>
                    <a:pt x="125465" y="135911"/>
                  </a:lnTo>
                  <a:lnTo>
                    <a:pt x="135030" y="135710"/>
                  </a:lnTo>
                  <a:lnTo>
                    <a:pt x="145078" y="136800"/>
                  </a:lnTo>
                  <a:lnTo>
                    <a:pt x="153000" y="141197"/>
                  </a:lnTo>
                  <a:lnTo>
                    <a:pt x="159505" y="147799"/>
                  </a:lnTo>
                  <a:lnTo>
                    <a:pt x="165065" y="155871"/>
                  </a:lnTo>
                  <a:lnTo>
                    <a:pt x="168772" y="166146"/>
                  </a:lnTo>
                  <a:lnTo>
                    <a:pt x="171243" y="177890"/>
                  </a:lnTo>
                  <a:lnTo>
                    <a:pt x="172890" y="190613"/>
                  </a:lnTo>
                  <a:lnTo>
                    <a:pt x="172765" y="202766"/>
                  </a:lnTo>
                  <a:lnTo>
                    <a:pt x="171458" y="214539"/>
                  </a:lnTo>
                  <a:lnTo>
                    <a:pt x="169363" y="226057"/>
                  </a:lnTo>
                  <a:lnTo>
                    <a:pt x="165520" y="237407"/>
                  </a:lnTo>
                  <a:lnTo>
                    <a:pt x="160510" y="248644"/>
                  </a:lnTo>
                  <a:lnTo>
                    <a:pt x="154724" y="259806"/>
                  </a:lnTo>
                  <a:lnTo>
                    <a:pt x="147195" y="268471"/>
                  </a:lnTo>
                  <a:lnTo>
                    <a:pt x="138506" y="275471"/>
                  </a:lnTo>
                  <a:lnTo>
                    <a:pt x="129042" y="281361"/>
                  </a:lnTo>
                  <a:lnTo>
                    <a:pt x="119063" y="284064"/>
                  </a:lnTo>
                  <a:lnTo>
                    <a:pt x="108740" y="284643"/>
                  </a:lnTo>
                  <a:lnTo>
                    <a:pt x="98187" y="283805"/>
                  </a:lnTo>
                  <a:lnTo>
                    <a:pt x="87481" y="282023"/>
                  </a:lnTo>
                  <a:lnTo>
                    <a:pt x="76673" y="279612"/>
                  </a:lnTo>
                  <a:lnTo>
                    <a:pt x="33035" y="2601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554885" y="2279393"/>
              <a:ext cx="88093" cy="165174"/>
            </a:xfrm>
            <a:custGeom>
              <a:avLst/>
              <a:gdLst/>
              <a:ahLst/>
              <a:cxnLst/>
              <a:rect l="0" t="0" r="0" b="0"/>
              <a:pathLst>
                <a:path w="88093" h="165174">
                  <a:moveTo>
                    <a:pt x="0" y="0"/>
                  </a:moveTo>
                  <a:lnTo>
                    <a:pt x="5845" y="29228"/>
                  </a:lnTo>
                  <a:lnTo>
                    <a:pt x="10015" y="42732"/>
                  </a:lnTo>
                  <a:lnTo>
                    <a:pt x="15241" y="56628"/>
                  </a:lnTo>
                  <a:lnTo>
                    <a:pt x="21172" y="70787"/>
                  </a:lnTo>
                  <a:lnTo>
                    <a:pt x="27573" y="83896"/>
                  </a:lnTo>
                  <a:lnTo>
                    <a:pt x="34288" y="96306"/>
                  </a:lnTo>
                  <a:lnTo>
                    <a:pt x="41211" y="108250"/>
                  </a:lnTo>
                  <a:lnTo>
                    <a:pt x="49497" y="119884"/>
                  </a:lnTo>
                  <a:lnTo>
                    <a:pt x="58692" y="131310"/>
                  </a:lnTo>
                  <a:lnTo>
                    <a:pt x="88092" y="1651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623136" y="2312427"/>
              <a:ext cx="63888" cy="429452"/>
            </a:xfrm>
            <a:custGeom>
              <a:avLst/>
              <a:gdLst/>
              <a:ahLst/>
              <a:cxnLst/>
              <a:rect l="0" t="0" r="0" b="0"/>
              <a:pathLst>
                <a:path w="63888" h="429452">
                  <a:moveTo>
                    <a:pt x="63887" y="0"/>
                  </a:moveTo>
                  <a:lnTo>
                    <a:pt x="52197" y="35074"/>
                  </a:lnTo>
                  <a:lnTo>
                    <a:pt x="47529" y="52747"/>
                  </a:lnTo>
                  <a:lnTo>
                    <a:pt x="43194" y="71870"/>
                  </a:lnTo>
                  <a:lnTo>
                    <a:pt x="5182" y="260517"/>
                  </a:lnTo>
                  <a:lnTo>
                    <a:pt x="2727" y="277676"/>
                  </a:lnTo>
                  <a:lnTo>
                    <a:pt x="1090" y="294010"/>
                  </a:lnTo>
                  <a:lnTo>
                    <a:pt x="0" y="309793"/>
                  </a:lnTo>
                  <a:lnTo>
                    <a:pt x="496" y="323985"/>
                  </a:lnTo>
                  <a:lnTo>
                    <a:pt x="2051" y="337117"/>
                  </a:lnTo>
                  <a:lnTo>
                    <a:pt x="19841" y="4294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841185" y="2334450"/>
              <a:ext cx="88094" cy="11013"/>
            </a:xfrm>
            <a:custGeom>
              <a:avLst/>
              <a:gdLst/>
              <a:ahLst/>
              <a:cxnLst/>
              <a:rect l="0" t="0" r="0" b="0"/>
              <a:pathLst>
                <a:path w="88094" h="11013">
                  <a:moveTo>
                    <a:pt x="0" y="11012"/>
                  </a:moveTo>
                  <a:lnTo>
                    <a:pt x="23383" y="11012"/>
                  </a:lnTo>
                  <a:lnTo>
                    <a:pt x="35165" y="9789"/>
                  </a:lnTo>
                  <a:lnTo>
                    <a:pt x="47913" y="7749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863209" y="2411531"/>
              <a:ext cx="110116" cy="11013"/>
            </a:xfrm>
            <a:custGeom>
              <a:avLst/>
              <a:gdLst/>
              <a:ahLst/>
              <a:cxnLst/>
              <a:rect l="0" t="0" r="0" b="0"/>
              <a:pathLst>
                <a:path w="110116" h="11013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110115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984335" y="242254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218546" y="2136242"/>
              <a:ext cx="206253" cy="305167"/>
            </a:xfrm>
            <a:custGeom>
              <a:avLst/>
              <a:gdLst/>
              <a:ahLst/>
              <a:cxnLst/>
              <a:rect l="0" t="0" r="0" b="0"/>
              <a:pathLst>
                <a:path w="206253" h="305167">
                  <a:moveTo>
                    <a:pt x="129171" y="0"/>
                  </a:moveTo>
                  <a:lnTo>
                    <a:pt x="105789" y="0"/>
                  </a:lnTo>
                  <a:lnTo>
                    <a:pt x="96454" y="2447"/>
                  </a:lnTo>
                  <a:lnTo>
                    <a:pt x="87784" y="6526"/>
                  </a:lnTo>
                  <a:lnTo>
                    <a:pt x="79556" y="11692"/>
                  </a:lnTo>
                  <a:lnTo>
                    <a:pt x="70400" y="21253"/>
                  </a:lnTo>
                  <a:lnTo>
                    <a:pt x="60626" y="33745"/>
                  </a:lnTo>
                  <a:lnTo>
                    <a:pt x="50440" y="48190"/>
                  </a:lnTo>
                  <a:lnTo>
                    <a:pt x="41202" y="62715"/>
                  </a:lnTo>
                  <a:lnTo>
                    <a:pt x="32596" y="77292"/>
                  </a:lnTo>
                  <a:lnTo>
                    <a:pt x="24412" y="91903"/>
                  </a:lnTo>
                  <a:lnTo>
                    <a:pt x="17733" y="107762"/>
                  </a:lnTo>
                  <a:lnTo>
                    <a:pt x="12056" y="124452"/>
                  </a:lnTo>
                  <a:lnTo>
                    <a:pt x="7048" y="141697"/>
                  </a:lnTo>
                  <a:lnTo>
                    <a:pt x="3710" y="160534"/>
                  </a:lnTo>
                  <a:lnTo>
                    <a:pt x="1484" y="180433"/>
                  </a:lnTo>
                  <a:lnTo>
                    <a:pt x="0" y="201040"/>
                  </a:lnTo>
                  <a:lnTo>
                    <a:pt x="234" y="218449"/>
                  </a:lnTo>
                  <a:lnTo>
                    <a:pt x="1614" y="233725"/>
                  </a:lnTo>
                  <a:lnTo>
                    <a:pt x="3757" y="247580"/>
                  </a:lnTo>
                  <a:lnTo>
                    <a:pt x="7633" y="259263"/>
                  </a:lnTo>
                  <a:lnTo>
                    <a:pt x="12663" y="269500"/>
                  </a:lnTo>
                  <a:lnTo>
                    <a:pt x="18465" y="278771"/>
                  </a:lnTo>
                  <a:lnTo>
                    <a:pt x="26003" y="286175"/>
                  </a:lnTo>
                  <a:lnTo>
                    <a:pt x="34699" y="292334"/>
                  </a:lnTo>
                  <a:lnTo>
                    <a:pt x="44166" y="297664"/>
                  </a:lnTo>
                  <a:lnTo>
                    <a:pt x="56596" y="301217"/>
                  </a:lnTo>
                  <a:lnTo>
                    <a:pt x="70999" y="303586"/>
                  </a:lnTo>
                  <a:lnTo>
                    <a:pt x="86719" y="305166"/>
                  </a:lnTo>
                  <a:lnTo>
                    <a:pt x="103317" y="302548"/>
                  </a:lnTo>
                  <a:lnTo>
                    <a:pt x="120500" y="297132"/>
                  </a:lnTo>
                  <a:lnTo>
                    <a:pt x="138072" y="289851"/>
                  </a:lnTo>
                  <a:lnTo>
                    <a:pt x="153457" y="282550"/>
                  </a:lnTo>
                  <a:lnTo>
                    <a:pt x="167385" y="275236"/>
                  </a:lnTo>
                  <a:lnTo>
                    <a:pt x="206252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7125434" y="2752890"/>
            <a:ext cx="302184" cy="672240"/>
            <a:chOff x="7125434" y="2752890"/>
            <a:chExt cx="302184" cy="672240"/>
          </a:xfrm>
        </p:grpSpPr>
        <p:sp>
          <p:nvSpPr>
            <p:cNvPr id="125" name="Freeform 124"/>
            <p:cNvSpPr/>
            <p:nvPr/>
          </p:nvSpPr>
          <p:spPr>
            <a:xfrm>
              <a:off x="7268584" y="2752890"/>
              <a:ext cx="53515" cy="627660"/>
            </a:xfrm>
            <a:custGeom>
              <a:avLst/>
              <a:gdLst/>
              <a:ahLst/>
              <a:cxnLst/>
              <a:rect l="0" t="0" r="0" b="0"/>
              <a:pathLst>
                <a:path w="53515" h="627660">
                  <a:moveTo>
                    <a:pt x="0" y="0"/>
                  </a:moveTo>
                  <a:lnTo>
                    <a:pt x="0" y="29228"/>
                  </a:lnTo>
                  <a:lnTo>
                    <a:pt x="1224" y="42732"/>
                  </a:lnTo>
                  <a:lnTo>
                    <a:pt x="3262" y="56629"/>
                  </a:lnTo>
                  <a:lnTo>
                    <a:pt x="5845" y="70787"/>
                  </a:lnTo>
                  <a:lnTo>
                    <a:pt x="7567" y="85120"/>
                  </a:lnTo>
                  <a:lnTo>
                    <a:pt x="8715" y="99569"/>
                  </a:lnTo>
                  <a:lnTo>
                    <a:pt x="9481" y="114096"/>
                  </a:lnTo>
                  <a:lnTo>
                    <a:pt x="11215" y="129898"/>
                  </a:lnTo>
                  <a:lnTo>
                    <a:pt x="13593" y="146551"/>
                  </a:lnTo>
                  <a:lnTo>
                    <a:pt x="16403" y="163770"/>
                  </a:lnTo>
                  <a:lnTo>
                    <a:pt x="19500" y="180143"/>
                  </a:lnTo>
                  <a:lnTo>
                    <a:pt x="26204" y="211387"/>
                  </a:lnTo>
                  <a:lnTo>
                    <a:pt x="28481" y="227793"/>
                  </a:lnTo>
                  <a:lnTo>
                    <a:pt x="29999" y="244849"/>
                  </a:lnTo>
                  <a:lnTo>
                    <a:pt x="31011" y="262337"/>
                  </a:lnTo>
                  <a:lnTo>
                    <a:pt x="32909" y="280113"/>
                  </a:lnTo>
                  <a:lnTo>
                    <a:pt x="35398" y="298081"/>
                  </a:lnTo>
                  <a:lnTo>
                    <a:pt x="38281" y="316177"/>
                  </a:lnTo>
                  <a:lnTo>
                    <a:pt x="40203" y="334359"/>
                  </a:lnTo>
                  <a:lnTo>
                    <a:pt x="41484" y="352597"/>
                  </a:lnTo>
                  <a:lnTo>
                    <a:pt x="42908" y="387953"/>
                  </a:lnTo>
                  <a:lnTo>
                    <a:pt x="43709" y="435371"/>
                  </a:lnTo>
                  <a:lnTo>
                    <a:pt x="43896" y="465525"/>
                  </a:lnTo>
                  <a:lnTo>
                    <a:pt x="45170" y="479194"/>
                  </a:lnTo>
                  <a:lnTo>
                    <a:pt x="47243" y="491977"/>
                  </a:lnTo>
                  <a:lnTo>
                    <a:pt x="49847" y="504169"/>
                  </a:lnTo>
                  <a:lnTo>
                    <a:pt x="51584" y="518415"/>
                  </a:lnTo>
                  <a:lnTo>
                    <a:pt x="52741" y="534030"/>
                  </a:lnTo>
                  <a:lnTo>
                    <a:pt x="53514" y="550558"/>
                  </a:lnTo>
                  <a:lnTo>
                    <a:pt x="52805" y="565246"/>
                  </a:lnTo>
                  <a:lnTo>
                    <a:pt x="51108" y="578709"/>
                  </a:lnTo>
                  <a:lnTo>
                    <a:pt x="44047" y="627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158469" y="3193352"/>
              <a:ext cx="264278" cy="231778"/>
            </a:xfrm>
            <a:custGeom>
              <a:avLst/>
              <a:gdLst/>
              <a:ahLst/>
              <a:cxnLst/>
              <a:rect l="0" t="0" r="0" b="0"/>
              <a:pathLst>
                <a:path w="264278" h="231778">
                  <a:moveTo>
                    <a:pt x="0" y="0"/>
                  </a:moveTo>
                  <a:lnTo>
                    <a:pt x="30652" y="61306"/>
                  </a:lnTo>
                  <a:lnTo>
                    <a:pt x="37564" y="73906"/>
                  </a:lnTo>
                  <a:lnTo>
                    <a:pt x="44618" y="85976"/>
                  </a:lnTo>
                  <a:lnTo>
                    <a:pt x="51769" y="97693"/>
                  </a:lnTo>
                  <a:lnTo>
                    <a:pt x="58982" y="107951"/>
                  </a:lnTo>
                  <a:lnTo>
                    <a:pt x="66238" y="117238"/>
                  </a:lnTo>
                  <a:lnTo>
                    <a:pt x="73522" y="125875"/>
                  </a:lnTo>
                  <a:lnTo>
                    <a:pt x="80826" y="134080"/>
                  </a:lnTo>
                  <a:lnTo>
                    <a:pt x="95466" y="149723"/>
                  </a:lnTo>
                  <a:lnTo>
                    <a:pt x="126027" y="180928"/>
                  </a:lnTo>
                  <a:lnTo>
                    <a:pt x="170984" y="226022"/>
                  </a:lnTo>
                  <a:lnTo>
                    <a:pt x="180059" y="230209"/>
                  </a:lnTo>
                  <a:lnTo>
                    <a:pt x="189779" y="231777"/>
                  </a:lnTo>
                  <a:lnTo>
                    <a:pt x="199929" y="231599"/>
                  </a:lnTo>
                  <a:lnTo>
                    <a:pt x="206696" y="226586"/>
                  </a:lnTo>
                  <a:lnTo>
                    <a:pt x="211208" y="218351"/>
                  </a:lnTo>
                  <a:lnTo>
                    <a:pt x="214215" y="207966"/>
                  </a:lnTo>
                  <a:lnTo>
                    <a:pt x="216221" y="194926"/>
                  </a:lnTo>
                  <a:lnTo>
                    <a:pt x="217557" y="180114"/>
                  </a:lnTo>
                  <a:lnTo>
                    <a:pt x="218448" y="164122"/>
                  </a:lnTo>
                  <a:lnTo>
                    <a:pt x="221489" y="147344"/>
                  </a:lnTo>
                  <a:lnTo>
                    <a:pt x="225963" y="130040"/>
                  </a:lnTo>
                  <a:lnTo>
                    <a:pt x="231394" y="112387"/>
                  </a:lnTo>
                  <a:lnTo>
                    <a:pt x="236237" y="94501"/>
                  </a:lnTo>
                  <a:lnTo>
                    <a:pt x="240690" y="76459"/>
                  </a:lnTo>
                  <a:lnTo>
                    <a:pt x="26427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125434" y="3204364"/>
              <a:ext cx="302184" cy="66070"/>
            </a:xfrm>
            <a:custGeom>
              <a:avLst/>
              <a:gdLst/>
              <a:ahLst/>
              <a:cxnLst/>
              <a:rect l="0" t="0" r="0" b="0"/>
              <a:pathLst>
                <a:path w="302184" h="66070">
                  <a:moveTo>
                    <a:pt x="0" y="0"/>
                  </a:moveTo>
                  <a:lnTo>
                    <a:pt x="299112" y="0"/>
                  </a:lnTo>
                  <a:lnTo>
                    <a:pt x="302183" y="1223"/>
                  </a:lnTo>
                  <a:lnTo>
                    <a:pt x="296888" y="3263"/>
                  </a:lnTo>
                  <a:lnTo>
                    <a:pt x="286019" y="5846"/>
                  </a:lnTo>
                  <a:lnTo>
                    <a:pt x="275101" y="8791"/>
                  </a:lnTo>
                  <a:lnTo>
                    <a:pt x="253183" y="15326"/>
                  </a:lnTo>
                  <a:lnTo>
                    <a:pt x="239752" y="18782"/>
                  </a:lnTo>
                  <a:lnTo>
                    <a:pt x="132529" y="44071"/>
                  </a:lnTo>
                  <a:lnTo>
                    <a:pt x="88093" y="66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5793035" y="3589768"/>
            <a:ext cx="3688874" cy="1178238"/>
            <a:chOff x="5793035" y="3589768"/>
            <a:chExt cx="3688874" cy="1178238"/>
          </a:xfrm>
        </p:grpSpPr>
        <p:sp>
          <p:nvSpPr>
            <p:cNvPr id="129" name="Freeform 128"/>
            <p:cNvSpPr/>
            <p:nvPr/>
          </p:nvSpPr>
          <p:spPr>
            <a:xfrm>
              <a:off x="5793035" y="3715563"/>
              <a:ext cx="154208" cy="353469"/>
            </a:xfrm>
            <a:custGeom>
              <a:avLst/>
              <a:gdLst/>
              <a:ahLst/>
              <a:cxnLst/>
              <a:rect l="0" t="0" r="0" b="0"/>
              <a:pathLst>
                <a:path w="154208" h="353469">
                  <a:moveTo>
                    <a:pt x="143150" y="6344"/>
                  </a:moveTo>
                  <a:lnTo>
                    <a:pt x="125613" y="498"/>
                  </a:lnTo>
                  <a:lnTo>
                    <a:pt x="115553" y="0"/>
                  </a:lnTo>
                  <a:lnTo>
                    <a:pt x="103952" y="891"/>
                  </a:lnTo>
                  <a:lnTo>
                    <a:pt x="91325" y="2709"/>
                  </a:lnTo>
                  <a:lnTo>
                    <a:pt x="79236" y="8815"/>
                  </a:lnTo>
                  <a:lnTo>
                    <a:pt x="67506" y="17779"/>
                  </a:lnTo>
                  <a:lnTo>
                    <a:pt x="56016" y="28649"/>
                  </a:lnTo>
                  <a:lnTo>
                    <a:pt x="45908" y="40791"/>
                  </a:lnTo>
                  <a:lnTo>
                    <a:pt x="36723" y="53779"/>
                  </a:lnTo>
                  <a:lnTo>
                    <a:pt x="28152" y="67331"/>
                  </a:lnTo>
                  <a:lnTo>
                    <a:pt x="21215" y="80037"/>
                  </a:lnTo>
                  <a:lnTo>
                    <a:pt x="15367" y="92178"/>
                  </a:lnTo>
                  <a:lnTo>
                    <a:pt x="10244" y="103943"/>
                  </a:lnTo>
                  <a:lnTo>
                    <a:pt x="9277" y="115456"/>
                  </a:lnTo>
                  <a:lnTo>
                    <a:pt x="11079" y="126802"/>
                  </a:lnTo>
                  <a:lnTo>
                    <a:pt x="14727" y="138037"/>
                  </a:lnTo>
                  <a:lnTo>
                    <a:pt x="22053" y="146750"/>
                  </a:lnTo>
                  <a:lnTo>
                    <a:pt x="31831" y="153782"/>
                  </a:lnTo>
                  <a:lnTo>
                    <a:pt x="82689" y="179705"/>
                  </a:lnTo>
                  <a:lnTo>
                    <a:pt x="95502" y="186764"/>
                  </a:lnTo>
                  <a:lnTo>
                    <a:pt x="107714" y="193917"/>
                  </a:lnTo>
                  <a:lnTo>
                    <a:pt x="119526" y="201133"/>
                  </a:lnTo>
                  <a:lnTo>
                    <a:pt x="129848" y="209614"/>
                  </a:lnTo>
                  <a:lnTo>
                    <a:pt x="139176" y="218938"/>
                  </a:lnTo>
                  <a:lnTo>
                    <a:pt x="147841" y="228825"/>
                  </a:lnTo>
                  <a:lnTo>
                    <a:pt x="152395" y="241533"/>
                  </a:lnTo>
                  <a:lnTo>
                    <a:pt x="154207" y="256124"/>
                  </a:lnTo>
                  <a:lnTo>
                    <a:pt x="154192" y="271968"/>
                  </a:lnTo>
                  <a:lnTo>
                    <a:pt x="151735" y="286201"/>
                  </a:lnTo>
                  <a:lnTo>
                    <a:pt x="147650" y="299361"/>
                  </a:lnTo>
                  <a:lnTo>
                    <a:pt x="142480" y="311804"/>
                  </a:lnTo>
                  <a:lnTo>
                    <a:pt x="134139" y="322547"/>
                  </a:lnTo>
                  <a:lnTo>
                    <a:pt x="123684" y="332156"/>
                  </a:lnTo>
                  <a:lnTo>
                    <a:pt x="111820" y="341009"/>
                  </a:lnTo>
                  <a:lnTo>
                    <a:pt x="99017" y="346911"/>
                  </a:lnTo>
                  <a:lnTo>
                    <a:pt x="85587" y="350845"/>
                  </a:lnTo>
                  <a:lnTo>
                    <a:pt x="71740" y="353468"/>
                  </a:lnTo>
                  <a:lnTo>
                    <a:pt x="58838" y="352770"/>
                  </a:lnTo>
                  <a:lnTo>
                    <a:pt x="46567" y="349857"/>
                  </a:lnTo>
                  <a:lnTo>
                    <a:pt x="0" y="314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090347" y="3721907"/>
              <a:ext cx="33036" cy="352371"/>
            </a:xfrm>
            <a:custGeom>
              <a:avLst/>
              <a:gdLst/>
              <a:ahLst/>
              <a:cxnLst/>
              <a:rect l="0" t="0" r="0" b="0"/>
              <a:pathLst>
                <a:path w="33036" h="352371">
                  <a:moveTo>
                    <a:pt x="0" y="0"/>
                  </a:moveTo>
                  <a:lnTo>
                    <a:pt x="11691" y="23382"/>
                  </a:lnTo>
                  <a:lnTo>
                    <a:pt x="15135" y="35164"/>
                  </a:lnTo>
                  <a:lnTo>
                    <a:pt x="17431" y="47913"/>
                  </a:lnTo>
                  <a:lnTo>
                    <a:pt x="18962" y="61306"/>
                  </a:lnTo>
                  <a:lnTo>
                    <a:pt x="21206" y="75129"/>
                  </a:lnTo>
                  <a:lnTo>
                    <a:pt x="23925" y="89238"/>
                  </a:lnTo>
                  <a:lnTo>
                    <a:pt x="26962" y="103538"/>
                  </a:lnTo>
                  <a:lnTo>
                    <a:pt x="28986" y="117966"/>
                  </a:lnTo>
                  <a:lnTo>
                    <a:pt x="30336" y="132479"/>
                  </a:lnTo>
                  <a:lnTo>
                    <a:pt x="31235" y="147047"/>
                  </a:lnTo>
                  <a:lnTo>
                    <a:pt x="32235" y="176286"/>
                  </a:lnTo>
                  <a:lnTo>
                    <a:pt x="32877" y="234933"/>
                  </a:lnTo>
                  <a:lnTo>
                    <a:pt x="33035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211474" y="3876069"/>
              <a:ext cx="114416" cy="171971"/>
            </a:xfrm>
            <a:custGeom>
              <a:avLst/>
              <a:gdLst/>
              <a:ahLst/>
              <a:cxnLst/>
              <a:rect l="0" t="0" r="0" b="0"/>
              <a:pathLst>
                <a:path w="114416" h="171971">
                  <a:moveTo>
                    <a:pt x="0" y="33035"/>
                  </a:moveTo>
                  <a:lnTo>
                    <a:pt x="0" y="56417"/>
                  </a:lnTo>
                  <a:lnTo>
                    <a:pt x="1224" y="70646"/>
                  </a:lnTo>
                  <a:lnTo>
                    <a:pt x="3263" y="87473"/>
                  </a:lnTo>
                  <a:lnTo>
                    <a:pt x="5846" y="106032"/>
                  </a:lnTo>
                  <a:lnTo>
                    <a:pt x="10015" y="123299"/>
                  </a:lnTo>
                  <a:lnTo>
                    <a:pt x="15242" y="139704"/>
                  </a:lnTo>
                  <a:lnTo>
                    <a:pt x="21173" y="155535"/>
                  </a:lnTo>
                  <a:lnTo>
                    <a:pt x="30021" y="164865"/>
                  </a:lnTo>
                  <a:lnTo>
                    <a:pt x="40814" y="169862"/>
                  </a:lnTo>
                  <a:lnTo>
                    <a:pt x="52903" y="171970"/>
                  </a:lnTo>
                  <a:lnTo>
                    <a:pt x="63410" y="170928"/>
                  </a:lnTo>
                  <a:lnTo>
                    <a:pt x="72861" y="167786"/>
                  </a:lnTo>
                  <a:lnTo>
                    <a:pt x="81608" y="163244"/>
                  </a:lnTo>
                  <a:lnTo>
                    <a:pt x="88664" y="155323"/>
                  </a:lnTo>
                  <a:lnTo>
                    <a:pt x="94591" y="145148"/>
                  </a:lnTo>
                  <a:lnTo>
                    <a:pt x="99766" y="133470"/>
                  </a:lnTo>
                  <a:lnTo>
                    <a:pt x="104439" y="119568"/>
                  </a:lnTo>
                  <a:lnTo>
                    <a:pt x="108778" y="104182"/>
                  </a:lnTo>
                  <a:lnTo>
                    <a:pt x="112895" y="87807"/>
                  </a:lnTo>
                  <a:lnTo>
                    <a:pt x="114415" y="73220"/>
                  </a:lnTo>
                  <a:lnTo>
                    <a:pt x="114206" y="59825"/>
                  </a:lnTo>
                  <a:lnTo>
                    <a:pt x="112843" y="47224"/>
                  </a:lnTo>
                  <a:lnTo>
                    <a:pt x="109487" y="36377"/>
                  </a:lnTo>
                  <a:lnTo>
                    <a:pt x="104802" y="26698"/>
                  </a:lnTo>
                  <a:lnTo>
                    <a:pt x="99232" y="17799"/>
                  </a:lnTo>
                  <a:lnTo>
                    <a:pt x="89402" y="11866"/>
                  </a:lnTo>
                  <a:lnTo>
                    <a:pt x="76730" y="7911"/>
                  </a:lnTo>
                  <a:lnTo>
                    <a:pt x="330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398671" y="3942138"/>
              <a:ext cx="33035" cy="308325"/>
            </a:xfrm>
            <a:custGeom>
              <a:avLst/>
              <a:gdLst/>
              <a:ahLst/>
              <a:cxnLst/>
              <a:rect l="0" t="0" r="0" b="0"/>
              <a:pathLst>
                <a:path w="33035" h="308325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7" y="82697"/>
                  </a:lnTo>
                  <a:lnTo>
                    <a:pt x="8716" y="97954"/>
                  </a:lnTo>
                  <a:lnTo>
                    <a:pt x="9481" y="113019"/>
                  </a:lnTo>
                  <a:lnTo>
                    <a:pt x="11214" y="127957"/>
                  </a:lnTo>
                  <a:lnTo>
                    <a:pt x="13594" y="142810"/>
                  </a:lnTo>
                  <a:lnTo>
                    <a:pt x="16403" y="157605"/>
                  </a:lnTo>
                  <a:lnTo>
                    <a:pt x="18276" y="174810"/>
                  </a:lnTo>
                  <a:lnTo>
                    <a:pt x="19525" y="193621"/>
                  </a:lnTo>
                  <a:lnTo>
                    <a:pt x="20357" y="213503"/>
                  </a:lnTo>
                  <a:lnTo>
                    <a:pt x="22136" y="231652"/>
                  </a:lnTo>
                  <a:lnTo>
                    <a:pt x="33034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354625" y="3871652"/>
              <a:ext cx="161710" cy="171881"/>
            </a:xfrm>
            <a:custGeom>
              <a:avLst/>
              <a:gdLst/>
              <a:ahLst/>
              <a:cxnLst/>
              <a:rect l="0" t="0" r="0" b="0"/>
              <a:pathLst>
                <a:path w="161710" h="171881">
                  <a:moveTo>
                    <a:pt x="0" y="48463"/>
                  </a:moveTo>
                  <a:lnTo>
                    <a:pt x="5845" y="30926"/>
                  </a:lnTo>
                  <a:lnTo>
                    <a:pt x="12461" y="24537"/>
                  </a:lnTo>
                  <a:lnTo>
                    <a:pt x="21766" y="19054"/>
                  </a:lnTo>
                  <a:lnTo>
                    <a:pt x="32863" y="14175"/>
                  </a:lnTo>
                  <a:lnTo>
                    <a:pt x="43932" y="9699"/>
                  </a:lnTo>
                  <a:lnTo>
                    <a:pt x="66019" y="1463"/>
                  </a:lnTo>
                  <a:lnTo>
                    <a:pt x="77047" y="0"/>
                  </a:lnTo>
                  <a:lnTo>
                    <a:pt x="88070" y="249"/>
                  </a:lnTo>
                  <a:lnTo>
                    <a:pt x="99089" y="1638"/>
                  </a:lnTo>
                  <a:lnTo>
                    <a:pt x="110105" y="3788"/>
                  </a:lnTo>
                  <a:lnTo>
                    <a:pt x="121120" y="6445"/>
                  </a:lnTo>
                  <a:lnTo>
                    <a:pt x="132134" y="9439"/>
                  </a:lnTo>
                  <a:lnTo>
                    <a:pt x="140700" y="15106"/>
                  </a:lnTo>
                  <a:lnTo>
                    <a:pt x="147635" y="22555"/>
                  </a:lnTo>
                  <a:lnTo>
                    <a:pt x="153480" y="31191"/>
                  </a:lnTo>
                  <a:lnTo>
                    <a:pt x="157378" y="44289"/>
                  </a:lnTo>
                  <a:lnTo>
                    <a:pt x="159976" y="60363"/>
                  </a:lnTo>
                  <a:lnTo>
                    <a:pt x="161709" y="78419"/>
                  </a:lnTo>
                  <a:lnTo>
                    <a:pt x="160416" y="95351"/>
                  </a:lnTo>
                  <a:lnTo>
                    <a:pt x="157108" y="111533"/>
                  </a:lnTo>
                  <a:lnTo>
                    <a:pt x="152456" y="127215"/>
                  </a:lnTo>
                  <a:lnTo>
                    <a:pt x="145683" y="140117"/>
                  </a:lnTo>
                  <a:lnTo>
                    <a:pt x="137497" y="151164"/>
                  </a:lnTo>
                  <a:lnTo>
                    <a:pt x="128369" y="160977"/>
                  </a:lnTo>
                  <a:lnTo>
                    <a:pt x="117391" y="167519"/>
                  </a:lnTo>
                  <a:lnTo>
                    <a:pt x="105177" y="171880"/>
                  </a:lnTo>
                  <a:lnTo>
                    <a:pt x="66069" y="169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560365" y="3878148"/>
              <a:ext cx="135619" cy="116004"/>
            </a:xfrm>
            <a:custGeom>
              <a:avLst/>
              <a:gdLst/>
              <a:ahLst/>
              <a:cxnLst/>
              <a:rect l="0" t="0" r="0" b="0"/>
              <a:pathLst>
                <a:path w="135619" h="116004">
                  <a:moveTo>
                    <a:pt x="14491" y="75002"/>
                  </a:moveTo>
                  <a:lnTo>
                    <a:pt x="32027" y="69156"/>
                  </a:lnTo>
                  <a:lnTo>
                    <a:pt x="39641" y="64987"/>
                  </a:lnTo>
                  <a:lnTo>
                    <a:pt x="47163" y="59761"/>
                  </a:lnTo>
                  <a:lnTo>
                    <a:pt x="54625" y="53830"/>
                  </a:lnTo>
                  <a:lnTo>
                    <a:pt x="58375" y="46205"/>
                  </a:lnTo>
                  <a:lnTo>
                    <a:pt x="59653" y="37451"/>
                  </a:lnTo>
                  <a:lnTo>
                    <a:pt x="59281" y="27945"/>
                  </a:lnTo>
                  <a:lnTo>
                    <a:pt x="55362" y="19161"/>
                  </a:lnTo>
                  <a:lnTo>
                    <a:pt x="49079" y="10857"/>
                  </a:lnTo>
                  <a:lnTo>
                    <a:pt x="41220" y="2875"/>
                  </a:lnTo>
                  <a:lnTo>
                    <a:pt x="33534" y="0"/>
                  </a:lnTo>
                  <a:lnTo>
                    <a:pt x="25963" y="530"/>
                  </a:lnTo>
                  <a:lnTo>
                    <a:pt x="18468" y="3331"/>
                  </a:lnTo>
                  <a:lnTo>
                    <a:pt x="12248" y="8869"/>
                  </a:lnTo>
                  <a:lnTo>
                    <a:pt x="6878" y="16231"/>
                  </a:lnTo>
                  <a:lnTo>
                    <a:pt x="2075" y="24810"/>
                  </a:lnTo>
                  <a:lnTo>
                    <a:pt x="96" y="35423"/>
                  </a:lnTo>
                  <a:lnTo>
                    <a:pt x="0" y="47393"/>
                  </a:lnTo>
                  <a:lnTo>
                    <a:pt x="1160" y="60266"/>
                  </a:lnTo>
                  <a:lnTo>
                    <a:pt x="4380" y="72519"/>
                  </a:lnTo>
                  <a:lnTo>
                    <a:pt x="8973" y="84358"/>
                  </a:lnTo>
                  <a:lnTo>
                    <a:pt x="14483" y="95922"/>
                  </a:lnTo>
                  <a:lnTo>
                    <a:pt x="23050" y="103631"/>
                  </a:lnTo>
                  <a:lnTo>
                    <a:pt x="33655" y="108770"/>
                  </a:lnTo>
                  <a:lnTo>
                    <a:pt x="45620" y="112196"/>
                  </a:lnTo>
                  <a:lnTo>
                    <a:pt x="58490" y="114480"/>
                  </a:lnTo>
                  <a:lnTo>
                    <a:pt x="71965" y="116003"/>
                  </a:lnTo>
                  <a:lnTo>
                    <a:pt x="135618" y="108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784075" y="3898092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17537" y="5846"/>
                  </a:lnTo>
                  <a:lnTo>
                    <a:pt x="27597" y="8791"/>
                  </a:lnTo>
                  <a:lnTo>
                    <a:pt x="39198" y="11978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070376" y="3666849"/>
              <a:ext cx="55059" cy="319336"/>
            </a:xfrm>
            <a:custGeom>
              <a:avLst/>
              <a:gdLst/>
              <a:ahLst/>
              <a:cxnLst/>
              <a:rect l="0" t="0" r="0" b="0"/>
              <a:pathLst>
                <a:path w="55059" h="319336">
                  <a:moveTo>
                    <a:pt x="0" y="0"/>
                  </a:moveTo>
                  <a:lnTo>
                    <a:pt x="5846" y="17537"/>
                  </a:lnTo>
                  <a:lnTo>
                    <a:pt x="7567" y="27597"/>
                  </a:lnTo>
                  <a:lnTo>
                    <a:pt x="8716" y="39198"/>
                  </a:lnTo>
                  <a:lnTo>
                    <a:pt x="9481" y="51825"/>
                  </a:lnTo>
                  <a:lnTo>
                    <a:pt x="11215" y="65138"/>
                  </a:lnTo>
                  <a:lnTo>
                    <a:pt x="13594" y="78907"/>
                  </a:lnTo>
                  <a:lnTo>
                    <a:pt x="16404" y="92980"/>
                  </a:lnTo>
                  <a:lnTo>
                    <a:pt x="18277" y="107257"/>
                  </a:lnTo>
                  <a:lnTo>
                    <a:pt x="19526" y="121668"/>
                  </a:lnTo>
                  <a:lnTo>
                    <a:pt x="20358" y="136170"/>
                  </a:lnTo>
                  <a:lnTo>
                    <a:pt x="22136" y="150732"/>
                  </a:lnTo>
                  <a:lnTo>
                    <a:pt x="24545" y="165334"/>
                  </a:lnTo>
                  <a:lnTo>
                    <a:pt x="27376" y="179963"/>
                  </a:lnTo>
                  <a:lnTo>
                    <a:pt x="33782" y="209267"/>
                  </a:lnTo>
                  <a:lnTo>
                    <a:pt x="44268" y="253280"/>
                  </a:lnTo>
                  <a:lnTo>
                    <a:pt x="55058" y="319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180491" y="3805589"/>
              <a:ext cx="143152" cy="169585"/>
            </a:xfrm>
            <a:custGeom>
              <a:avLst/>
              <a:gdLst/>
              <a:ahLst/>
              <a:cxnLst/>
              <a:rect l="0" t="0" r="0" b="0"/>
              <a:pathLst>
                <a:path w="143152" h="169585">
                  <a:moveTo>
                    <a:pt x="0" y="4411"/>
                  </a:moveTo>
                  <a:lnTo>
                    <a:pt x="5846" y="21947"/>
                  </a:lnTo>
                  <a:lnTo>
                    <a:pt x="7568" y="34454"/>
                  </a:lnTo>
                  <a:lnTo>
                    <a:pt x="8716" y="50133"/>
                  </a:lnTo>
                  <a:lnTo>
                    <a:pt x="9482" y="67927"/>
                  </a:lnTo>
                  <a:lnTo>
                    <a:pt x="11215" y="85907"/>
                  </a:lnTo>
                  <a:lnTo>
                    <a:pt x="13595" y="104011"/>
                  </a:lnTo>
                  <a:lnTo>
                    <a:pt x="16404" y="122198"/>
                  </a:lnTo>
                  <a:lnTo>
                    <a:pt x="19501" y="137993"/>
                  </a:lnTo>
                  <a:lnTo>
                    <a:pt x="22789" y="152195"/>
                  </a:lnTo>
                  <a:lnTo>
                    <a:pt x="26204" y="165332"/>
                  </a:lnTo>
                  <a:lnTo>
                    <a:pt x="28482" y="166749"/>
                  </a:lnTo>
                  <a:lnTo>
                    <a:pt x="29999" y="160353"/>
                  </a:lnTo>
                  <a:lnTo>
                    <a:pt x="31012" y="148748"/>
                  </a:lnTo>
                  <a:lnTo>
                    <a:pt x="31686" y="133670"/>
                  </a:lnTo>
                  <a:lnTo>
                    <a:pt x="32436" y="97341"/>
                  </a:lnTo>
                  <a:lnTo>
                    <a:pt x="35083" y="79823"/>
                  </a:lnTo>
                  <a:lnTo>
                    <a:pt x="39294" y="63250"/>
                  </a:lnTo>
                  <a:lnTo>
                    <a:pt x="57790" y="7333"/>
                  </a:lnTo>
                  <a:lnTo>
                    <a:pt x="64221" y="1465"/>
                  </a:lnTo>
                  <a:lnTo>
                    <a:pt x="72178" y="0"/>
                  </a:lnTo>
                  <a:lnTo>
                    <a:pt x="81154" y="1470"/>
                  </a:lnTo>
                  <a:lnTo>
                    <a:pt x="88360" y="7344"/>
                  </a:lnTo>
                  <a:lnTo>
                    <a:pt x="94388" y="16154"/>
                  </a:lnTo>
                  <a:lnTo>
                    <a:pt x="99631" y="26922"/>
                  </a:lnTo>
                  <a:lnTo>
                    <a:pt x="104350" y="38994"/>
                  </a:lnTo>
                  <a:lnTo>
                    <a:pt x="108719" y="51936"/>
                  </a:lnTo>
                  <a:lnTo>
                    <a:pt x="120714" y="90271"/>
                  </a:lnTo>
                  <a:lnTo>
                    <a:pt x="132016" y="124876"/>
                  </a:lnTo>
                  <a:lnTo>
                    <a:pt x="143151" y="1695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455781" y="3743930"/>
              <a:ext cx="44047" cy="220232"/>
            </a:xfrm>
            <a:custGeom>
              <a:avLst/>
              <a:gdLst/>
              <a:ahLst/>
              <a:cxnLst/>
              <a:rect l="0" t="0" r="0" b="0"/>
              <a:pathLst>
                <a:path w="44047" h="220232">
                  <a:moveTo>
                    <a:pt x="0" y="0"/>
                  </a:moveTo>
                  <a:lnTo>
                    <a:pt x="5845" y="23383"/>
                  </a:lnTo>
                  <a:lnTo>
                    <a:pt x="7567" y="35165"/>
                  </a:lnTo>
                  <a:lnTo>
                    <a:pt x="8715" y="47913"/>
                  </a:lnTo>
                  <a:lnTo>
                    <a:pt x="9481" y="61306"/>
                  </a:lnTo>
                  <a:lnTo>
                    <a:pt x="11214" y="73905"/>
                  </a:lnTo>
                  <a:lnTo>
                    <a:pt x="13594" y="85976"/>
                  </a:lnTo>
                  <a:lnTo>
                    <a:pt x="16403" y="97693"/>
                  </a:lnTo>
                  <a:lnTo>
                    <a:pt x="26203" y="143412"/>
                  </a:lnTo>
                  <a:lnTo>
                    <a:pt x="29703" y="158007"/>
                  </a:lnTo>
                  <a:lnTo>
                    <a:pt x="33261" y="171407"/>
                  </a:lnTo>
                  <a:lnTo>
                    <a:pt x="44046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433757" y="3758253"/>
              <a:ext cx="286302" cy="218590"/>
            </a:xfrm>
            <a:custGeom>
              <a:avLst/>
              <a:gdLst/>
              <a:ahLst/>
              <a:cxnLst/>
              <a:rect l="0" t="0" r="0" b="0"/>
              <a:pathLst>
                <a:path w="286302" h="218590">
                  <a:moveTo>
                    <a:pt x="0" y="95793"/>
                  </a:moveTo>
                  <a:lnTo>
                    <a:pt x="17537" y="89947"/>
                  </a:lnTo>
                  <a:lnTo>
                    <a:pt x="27597" y="88225"/>
                  </a:lnTo>
                  <a:lnTo>
                    <a:pt x="39198" y="87077"/>
                  </a:lnTo>
                  <a:lnTo>
                    <a:pt x="51826" y="86312"/>
                  </a:lnTo>
                  <a:lnTo>
                    <a:pt x="65139" y="84578"/>
                  </a:lnTo>
                  <a:lnTo>
                    <a:pt x="78908" y="82199"/>
                  </a:lnTo>
                  <a:lnTo>
                    <a:pt x="92982" y="79389"/>
                  </a:lnTo>
                  <a:lnTo>
                    <a:pt x="107257" y="77516"/>
                  </a:lnTo>
                  <a:lnTo>
                    <a:pt x="121669" y="76267"/>
                  </a:lnTo>
                  <a:lnTo>
                    <a:pt x="136170" y="75435"/>
                  </a:lnTo>
                  <a:lnTo>
                    <a:pt x="149509" y="73656"/>
                  </a:lnTo>
                  <a:lnTo>
                    <a:pt x="162072" y="71247"/>
                  </a:lnTo>
                  <a:lnTo>
                    <a:pt x="174118" y="68418"/>
                  </a:lnTo>
                  <a:lnTo>
                    <a:pt x="184595" y="64084"/>
                  </a:lnTo>
                  <a:lnTo>
                    <a:pt x="194027" y="58748"/>
                  </a:lnTo>
                  <a:lnTo>
                    <a:pt x="202762" y="52744"/>
                  </a:lnTo>
                  <a:lnTo>
                    <a:pt x="209809" y="45071"/>
                  </a:lnTo>
                  <a:lnTo>
                    <a:pt x="215731" y="36284"/>
                  </a:lnTo>
                  <a:lnTo>
                    <a:pt x="220902" y="26756"/>
                  </a:lnTo>
                  <a:lnTo>
                    <a:pt x="221902" y="17957"/>
                  </a:lnTo>
                  <a:lnTo>
                    <a:pt x="220122" y="9644"/>
                  </a:lnTo>
                  <a:lnTo>
                    <a:pt x="216488" y="1655"/>
                  </a:lnTo>
                  <a:lnTo>
                    <a:pt x="210395" y="0"/>
                  </a:lnTo>
                  <a:lnTo>
                    <a:pt x="202662" y="2567"/>
                  </a:lnTo>
                  <a:lnTo>
                    <a:pt x="193837" y="7948"/>
                  </a:lnTo>
                  <a:lnTo>
                    <a:pt x="185506" y="17654"/>
                  </a:lnTo>
                  <a:lnTo>
                    <a:pt x="177505" y="30242"/>
                  </a:lnTo>
                  <a:lnTo>
                    <a:pt x="169724" y="44751"/>
                  </a:lnTo>
                  <a:lnTo>
                    <a:pt x="165760" y="61765"/>
                  </a:lnTo>
                  <a:lnTo>
                    <a:pt x="164342" y="80449"/>
                  </a:lnTo>
                  <a:lnTo>
                    <a:pt x="164619" y="100245"/>
                  </a:lnTo>
                  <a:lnTo>
                    <a:pt x="166027" y="117114"/>
                  </a:lnTo>
                  <a:lnTo>
                    <a:pt x="168189" y="132030"/>
                  </a:lnTo>
                  <a:lnTo>
                    <a:pt x="170855" y="145645"/>
                  </a:lnTo>
                  <a:lnTo>
                    <a:pt x="175079" y="159615"/>
                  </a:lnTo>
                  <a:lnTo>
                    <a:pt x="180342" y="173823"/>
                  </a:lnTo>
                  <a:lnTo>
                    <a:pt x="186298" y="188189"/>
                  </a:lnTo>
                  <a:lnTo>
                    <a:pt x="193938" y="198989"/>
                  </a:lnTo>
                  <a:lnTo>
                    <a:pt x="202704" y="207413"/>
                  </a:lnTo>
                  <a:lnTo>
                    <a:pt x="212217" y="214252"/>
                  </a:lnTo>
                  <a:lnTo>
                    <a:pt x="222229" y="217589"/>
                  </a:lnTo>
                  <a:lnTo>
                    <a:pt x="232575" y="218589"/>
                  </a:lnTo>
                  <a:lnTo>
                    <a:pt x="243143" y="218033"/>
                  </a:lnTo>
                  <a:lnTo>
                    <a:pt x="252635" y="213992"/>
                  </a:lnTo>
                  <a:lnTo>
                    <a:pt x="261410" y="207627"/>
                  </a:lnTo>
                  <a:lnTo>
                    <a:pt x="286301" y="1728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764105" y="3721907"/>
              <a:ext cx="121127" cy="233627"/>
            </a:xfrm>
            <a:custGeom>
              <a:avLst/>
              <a:gdLst/>
              <a:ahLst/>
              <a:cxnLst/>
              <a:rect l="0" t="0" r="0" b="0"/>
              <a:pathLst>
                <a:path w="121127" h="233627">
                  <a:moveTo>
                    <a:pt x="0" y="0"/>
                  </a:moveTo>
                  <a:lnTo>
                    <a:pt x="0" y="23382"/>
                  </a:lnTo>
                  <a:lnTo>
                    <a:pt x="1223" y="33941"/>
                  </a:lnTo>
                  <a:lnTo>
                    <a:pt x="3262" y="44651"/>
                  </a:lnTo>
                  <a:lnTo>
                    <a:pt x="5845" y="55461"/>
                  </a:lnTo>
                  <a:lnTo>
                    <a:pt x="8791" y="70009"/>
                  </a:lnTo>
                  <a:lnTo>
                    <a:pt x="15326" y="105749"/>
                  </a:lnTo>
                  <a:lnTo>
                    <a:pt x="20005" y="121887"/>
                  </a:lnTo>
                  <a:lnTo>
                    <a:pt x="25572" y="136316"/>
                  </a:lnTo>
                  <a:lnTo>
                    <a:pt x="31730" y="149605"/>
                  </a:lnTo>
                  <a:lnTo>
                    <a:pt x="35835" y="163359"/>
                  </a:lnTo>
                  <a:lnTo>
                    <a:pt x="38572" y="177423"/>
                  </a:lnTo>
                  <a:lnTo>
                    <a:pt x="40396" y="191692"/>
                  </a:lnTo>
                  <a:lnTo>
                    <a:pt x="42837" y="204876"/>
                  </a:lnTo>
                  <a:lnTo>
                    <a:pt x="45686" y="217335"/>
                  </a:lnTo>
                  <a:lnTo>
                    <a:pt x="48810" y="229312"/>
                  </a:lnTo>
                  <a:lnTo>
                    <a:pt x="49669" y="233626"/>
                  </a:lnTo>
                  <a:lnTo>
                    <a:pt x="49018" y="232832"/>
                  </a:lnTo>
                  <a:lnTo>
                    <a:pt x="47360" y="228632"/>
                  </a:lnTo>
                  <a:lnTo>
                    <a:pt x="46256" y="219714"/>
                  </a:lnTo>
                  <a:lnTo>
                    <a:pt x="45519" y="207651"/>
                  </a:lnTo>
                  <a:lnTo>
                    <a:pt x="45028" y="193492"/>
                  </a:lnTo>
                  <a:lnTo>
                    <a:pt x="45924" y="177935"/>
                  </a:lnTo>
                  <a:lnTo>
                    <a:pt x="47745" y="161446"/>
                  </a:lnTo>
                  <a:lnTo>
                    <a:pt x="50183" y="144336"/>
                  </a:lnTo>
                  <a:lnTo>
                    <a:pt x="53031" y="129259"/>
                  </a:lnTo>
                  <a:lnTo>
                    <a:pt x="56153" y="115537"/>
                  </a:lnTo>
                  <a:lnTo>
                    <a:pt x="59458" y="102718"/>
                  </a:lnTo>
                  <a:lnTo>
                    <a:pt x="65332" y="91726"/>
                  </a:lnTo>
                  <a:lnTo>
                    <a:pt x="72919" y="81950"/>
                  </a:lnTo>
                  <a:lnTo>
                    <a:pt x="121126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942543" y="3732919"/>
              <a:ext cx="63817" cy="187318"/>
            </a:xfrm>
            <a:custGeom>
              <a:avLst/>
              <a:gdLst/>
              <a:ahLst/>
              <a:cxnLst/>
              <a:rect l="0" t="0" r="0" b="0"/>
              <a:pathLst>
                <a:path w="63817" h="187318">
                  <a:moveTo>
                    <a:pt x="41792" y="0"/>
                  </a:moveTo>
                  <a:lnTo>
                    <a:pt x="30101" y="11691"/>
                  </a:lnTo>
                  <a:lnTo>
                    <a:pt x="25434" y="20029"/>
                  </a:lnTo>
                  <a:lnTo>
                    <a:pt x="21098" y="30481"/>
                  </a:lnTo>
                  <a:lnTo>
                    <a:pt x="16985" y="42344"/>
                  </a:lnTo>
                  <a:lnTo>
                    <a:pt x="13019" y="56370"/>
                  </a:lnTo>
                  <a:lnTo>
                    <a:pt x="9152" y="71838"/>
                  </a:lnTo>
                  <a:lnTo>
                    <a:pt x="5350" y="88268"/>
                  </a:lnTo>
                  <a:lnTo>
                    <a:pt x="2816" y="104115"/>
                  </a:lnTo>
                  <a:lnTo>
                    <a:pt x="1126" y="119574"/>
                  </a:lnTo>
                  <a:lnTo>
                    <a:pt x="0" y="134773"/>
                  </a:lnTo>
                  <a:lnTo>
                    <a:pt x="472" y="148577"/>
                  </a:lnTo>
                  <a:lnTo>
                    <a:pt x="2010" y="161450"/>
                  </a:lnTo>
                  <a:lnTo>
                    <a:pt x="4260" y="173703"/>
                  </a:lnTo>
                  <a:lnTo>
                    <a:pt x="10653" y="181871"/>
                  </a:lnTo>
                  <a:lnTo>
                    <a:pt x="19809" y="187317"/>
                  </a:lnTo>
                  <a:lnTo>
                    <a:pt x="63816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050405" y="3717642"/>
              <a:ext cx="110117" cy="183901"/>
            </a:xfrm>
            <a:custGeom>
              <a:avLst/>
              <a:gdLst/>
              <a:ahLst/>
              <a:cxnLst/>
              <a:rect l="0" t="0" r="0" b="0"/>
              <a:pathLst>
                <a:path w="110117" h="183901">
                  <a:moveTo>
                    <a:pt x="0" y="81346"/>
                  </a:moveTo>
                  <a:lnTo>
                    <a:pt x="23382" y="75500"/>
                  </a:lnTo>
                  <a:lnTo>
                    <a:pt x="32717" y="71331"/>
                  </a:lnTo>
                  <a:lnTo>
                    <a:pt x="41388" y="66105"/>
                  </a:lnTo>
                  <a:lnTo>
                    <a:pt x="49616" y="60174"/>
                  </a:lnTo>
                  <a:lnTo>
                    <a:pt x="57547" y="52549"/>
                  </a:lnTo>
                  <a:lnTo>
                    <a:pt x="65282" y="43795"/>
                  </a:lnTo>
                  <a:lnTo>
                    <a:pt x="72885" y="34289"/>
                  </a:lnTo>
                  <a:lnTo>
                    <a:pt x="76731" y="24281"/>
                  </a:lnTo>
                  <a:lnTo>
                    <a:pt x="78070" y="13939"/>
                  </a:lnTo>
                  <a:lnTo>
                    <a:pt x="77740" y="3373"/>
                  </a:lnTo>
                  <a:lnTo>
                    <a:pt x="75074" y="0"/>
                  </a:lnTo>
                  <a:lnTo>
                    <a:pt x="70849" y="1422"/>
                  </a:lnTo>
                  <a:lnTo>
                    <a:pt x="65585" y="6040"/>
                  </a:lnTo>
                  <a:lnTo>
                    <a:pt x="60853" y="12789"/>
                  </a:lnTo>
                  <a:lnTo>
                    <a:pt x="56474" y="20960"/>
                  </a:lnTo>
                  <a:lnTo>
                    <a:pt x="52332" y="30077"/>
                  </a:lnTo>
                  <a:lnTo>
                    <a:pt x="48346" y="42273"/>
                  </a:lnTo>
                  <a:lnTo>
                    <a:pt x="44466" y="56521"/>
                  </a:lnTo>
                  <a:lnTo>
                    <a:pt x="40655" y="72137"/>
                  </a:lnTo>
                  <a:lnTo>
                    <a:pt x="38115" y="88665"/>
                  </a:lnTo>
                  <a:lnTo>
                    <a:pt x="36422" y="105802"/>
                  </a:lnTo>
                  <a:lnTo>
                    <a:pt x="35292" y="123344"/>
                  </a:lnTo>
                  <a:lnTo>
                    <a:pt x="35763" y="138709"/>
                  </a:lnTo>
                  <a:lnTo>
                    <a:pt x="37301" y="152622"/>
                  </a:lnTo>
                  <a:lnTo>
                    <a:pt x="39550" y="165569"/>
                  </a:lnTo>
                  <a:lnTo>
                    <a:pt x="45942" y="174200"/>
                  </a:lnTo>
                  <a:lnTo>
                    <a:pt x="55098" y="179954"/>
                  </a:lnTo>
                  <a:lnTo>
                    <a:pt x="66096" y="183790"/>
                  </a:lnTo>
                  <a:lnTo>
                    <a:pt x="75875" y="183900"/>
                  </a:lnTo>
                  <a:lnTo>
                    <a:pt x="84841" y="181526"/>
                  </a:lnTo>
                  <a:lnTo>
                    <a:pt x="110116" y="1694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237601" y="3699884"/>
              <a:ext cx="66071" cy="385406"/>
            </a:xfrm>
            <a:custGeom>
              <a:avLst/>
              <a:gdLst/>
              <a:ahLst/>
              <a:cxnLst/>
              <a:rect l="0" t="0" r="0" b="0"/>
              <a:pathLst>
                <a:path w="66071" h="385406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2697"/>
                  </a:lnTo>
                  <a:lnTo>
                    <a:pt x="8716" y="97954"/>
                  </a:lnTo>
                  <a:lnTo>
                    <a:pt x="9481" y="113019"/>
                  </a:lnTo>
                  <a:lnTo>
                    <a:pt x="11215" y="127957"/>
                  </a:lnTo>
                  <a:lnTo>
                    <a:pt x="13594" y="142810"/>
                  </a:lnTo>
                  <a:lnTo>
                    <a:pt x="26204" y="207657"/>
                  </a:lnTo>
                  <a:lnTo>
                    <a:pt x="33262" y="239929"/>
                  </a:lnTo>
                  <a:lnTo>
                    <a:pt x="36857" y="255386"/>
                  </a:lnTo>
                  <a:lnTo>
                    <a:pt x="40477" y="273032"/>
                  </a:lnTo>
                  <a:lnTo>
                    <a:pt x="47762" y="312214"/>
                  </a:lnTo>
                  <a:lnTo>
                    <a:pt x="51417" y="329270"/>
                  </a:lnTo>
                  <a:lnTo>
                    <a:pt x="55078" y="344311"/>
                  </a:lnTo>
                  <a:lnTo>
                    <a:pt x="66070" y="3854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259625" y="3718750"/>
              <a:ext cx="85173" cy="168331"/>
            </a:xfrm>
            <a:custGeom>
              <a:avLst/>
              <a:gdLst/>
              <a:ahLst/>
              <a:cxnLst/>
              <a:rect l="0" t="0" r="0" b="0"/>
              <a:pathLst>
                <a:path w="85173" h="168331">
                  <a:moveTo>
                    <a:pt x="0" y="14169"/>
                  </a:moveTo>
                  <a:lnTo>
                    <a:pt x="11691" y="2477"/>
                  </a:lnTo>
                  <a:lnTo>
                    <a:pt x="18805" y="257"/>
                  </a:lnTo>
                  <a:lnTo>
                    <a:pt x="27219" y="0"/>
                  </a:lnTo>
                  <a:lnTo>
                    <a:pt x="36498" y="1052"/>
                  </a:lnTo>
                  <a:lnTo>
                    <a:pt x="45132" y="4201"/>
                  </a:lnTo>
                  <a:lnTo>
                    <a:pt x="53334" y="8747"/>
                  </a:lnTo>
                  <a:lnTo>
                    <a:pt x="61250" y="14225"/>
                  </a:lnTo>
                  <a:lnTo>
                    <a:pt x="67750" y="21547"/>
                  </a:lnTo>
                  <a:lnTo>
                    <a:pt x="73308" y="30099"/>
                  </a:lnTo>
                  <a:lnTo>
                    <a:pt x="78235" y="39471"/>
                  </a:lnTo>
                  <a:lnTo>
                    <a:pt x="81521" y="51837"/>
                  </a:lnTo>
                  <a:lnTo>
                    <a:pt x="83712" y="66198"/>
                  </a:lnTo>
                  <a:lnTo>
                    <a:pt x="85172" y="81889"/>
                  </a:lnTo>
                  <a:lnTo>
                    <a:pt x="83699" y="96021"/>
                  </a:lnTo>
                  <a:lnTo>
                    <a:pt x="80269" y="109113"/>
                  </a:lnTo>
                  <a:lnTo>
                    <a:pt x="75535" y="121511"/>
                  </a:lnTo>
                  <a:lnTo>
                    <a:pt x="69933" y="132223"/>
                  </a:lnTo>
                  <a:lnTo>
                    <a:pt x="63751" y="141812"/>
                  </a:lnTo>
                  <a:lnTo>
                    <a:pt x="44046" y="168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435809" y="3655838"/>
              <a:ext cx="44048" cy="253267"/>
            </a:xfrm>
            <a:custGeom>
              <a:avLst/>
              <a:gdLst/>
              <a:ahLst/>
              <a:cxnLst/>
              <a:rect l="0" t="0" r="0" b="0"/>
              <a:pathLst>
                <a:path w="44048" h="253267">
                  <a:moveTo>
                    <a:pt x="0" y="0"/>
                  </a:moveTo>
                  <a:lnTo>
                    <a:pt x="0" y="23382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8791" y="81473"/>
                  </a:lnTo>
                  <a:lnTo>
                    <a:pt x="11979" y="94691"/>
                  </a:lnTo>
                  <a:lnTo>
                    <a:pt x="25886" y="148124"/>
                  </a:lnTo>
                  <a:lnTo>
                    <a:pt x="28269" y="163595"/>
                  </a:lnTo>
                  <a:lnTo>
                    <a:pt x="29858" y="180027"/>
                  </a:lnTo>
                  <a:lnTo>
                    <a:pt x="44047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413787" y="3732919"/>
              <a:ext cx="110116" cy="33035"/>
            </a:xfrm>
            <a:custGeom>
              <a:avLst/>
              <a:gdLst/>
              <a:ahLst/>
              <a:cxnLst/>
              <a:rect l="0" t="0" r="0" b="0"/>
              <a:pathLst>
                <a:path w="110116" h="33035">
                  <a:moveTo>
                    <a:pt x="0" y="0"/>
                  </a:moveTo>
                  <a:lnTo>
                    <a:pt x="11690" y="11691"/>
                  </a:lnTo>
                  <a:lnTo>
                    <a:pt x="20029" y="15135"/>
                  </a:lnTo>
                  <a:lnTo>
                    <a:pt x="30482" y="17431"/>
                  </a:lnTo>
                  <a:lnTo>
                    <a:pt x="42344" y="18962"/>
                  </a:lnTo>
                  <a:lnTo>
                    <a:pt x="53923" y="21205"/>
                  </a:lnTo>
                  <a:lnTo>
                    <a:pt x="65313" y="23925"/>
                  </a:lnTo>
                  <a:lnTo>
                    <a:pt x="110115" y="33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777168" y="3622803"/>
              <a:ext cx="55059" cy="308325"/>
            </a:xfrm>
            <a:custGeom>
              <a:avLst/>
              <a:gdLst/>
              <a:ahLst/>
              <a:cxnLst/>
              <a:rect l="0" t="0" r="0" b="0"/>
              <a:pathLst>
                <a:path w="55059" h="308325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2" y="47914"/>
                  </a:lnTo>
                  <a:lnTo>
                    <a:pt x="5845" y="61307"/>
                  </a:lnTo>
                  <a:lnTo>
                    <a:pt x="11978" y="89238"/>
                  </a:lnTo>
                  <a:lnTo>
                    <a:pt x="25885" y="147047"/>
                  </a:lnTo>
                  <a:lnTo>
                    <a:pt x="28268" y="161654"/>
                  </a:lnTo>
                  <a:lnTo>
                    <a:pt x="29857" y="176286"/>
                  </a:lnTo>
                  <a:lnTo>
                    <a:pt x="30916" y="190934"/>
                  </a:lnTo>
                  <a:lnTo>
                    <a:pt x="32846" y="204371"/>
                  </a:lnTo>
                  <a:lnTo>
                    <a:pt x="35356" y="216999"/>
                  </a:lnTo>
                  <a:lnTo>
                    <a:pt x="38253" y="229088"/>
                  </a:lnTo>
                  <a:lnTo>
                    <a:pt x="40184" y="242041"/>
                  </a:lnTo>
                  <a:lnTo>
                    <a:pt x="41472" y="255571"/>
                  </a:lnTo>
                  <a:lnTo>
                    <a:pt x="55058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711099" y="3589768"/>
              <a:ext cx="187197" cy="11013"/>
            </a:xfrm>
            <a:custGeom>
              <a:avLst/>
              <a:gdLst/>
              <a:ahLst/>
              <a:cxnLst/>
              <a:rect l="0" t="0" r="0" b="0"/>
              <a:pathLst>
                <a:path w="187197" h="11013">
                  <a:moveTo>
                    <a:pt x="0" y="0"/>
                  </a:moveTo>
                  <a:lnTo>
                    <a:pt x="23382" y="0"/>
                  </a:lnTo>
                  <a:lnTo>
                    <a:pt x="35164" y="1224"/>
                  </a:lnTo>
                  <a:lnTo>
                    <a:pt x="47912" y="3263"/>
                  </a:lnTo>
                  <a:lnTo>
                    <a:pt x="61305" y="5846"/>
                  </a:lnTo>
                  <a:lnTo>
                    <a:pt x="75129" y="7568"/>
                  </a:lnTo>
                  <a:lnTo>
                    <a:pt x="89238" y="8716"/>
                  </a:lnTo>
                  <a:lnTo>
                    <a:pt x="103538" y="9482"/>
                  </a:lnTo>
                  <a:lnTo>
                    <a:pt x="132478" y="10332"/>
                  </a:lnTo>
                  <a:lnTo>
                    <a:pt x="187196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788179" y="3743930"/>
              <a:ext cx="77083" cy="11013"/>
            </a:xfrm>
            <a:custGeom>
              <a:avLst/>
              <a:gdLst/>
              <a:ahLst/>
              <a:cxnLst/>
              <a:rect l="0" t="0" r="0" b="0"/>
              <a:pathLst>
                <a:path w="77083" h="11013">
                  <a:moveTo>
                    <a:pt x="0" y="11012"/>
                  </a:moveTo>
                  <a:lnTo>
                    <a:pt x="16313" y="11012"/>
                  </a:lnTo>
                  <a:lnTo>
                    <a:pt x="770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964365" y="3679067"/>
              <a:ext cx="107708" cy="236674"/>
            </a:xfrm>
            <a:custGeom>
              <a:avLst/>
              <a:gdLst/>
              <a:ahLst/>
              <a:cxnLst/>
              <a:rect l="0" t="0" r="0" b="0"/>
              <a:pathLst>
                <a:path w="107708" h="236674">
                  <a:moveTo>
                    <a:pt x="0" y="53852"/>
                  </a:moveTo>
                  <a:lnTo>
                    <a:pt x="0" y="169081"/>
                  </a:lnTo>
                  <a:lnTo>
                    <a:pt x="3670" y="186953"/>
                  </a:lnTo>
                  <a:lnTo>
                    <a:pt x="9788" y="203761"/>
                  </a:lnTo>
                  <a:lnTo>
                    <a:pt x="17537" y="219861"/>
                  </a:lnTo>
                  <a:lnTo>
                    <a:pt x="26373" y="229370"/>
                  </a:lnTo>
                  <a:lnTo>
                    <a:pt x="35934" y="234486"/>
                  </a:lnTo>
                  <a:lnTo>
                    <a:pt x="45979" y="236673"/>
                  </a:lnTo>
                  <a:lnTo>
                    <a:pt x="55123" y="233238"/>
                  </a:lnTo>
                  <a:lnTo>
                    <a:pt x="63665" y="226053"/>
                  </a:lnTo>
                  <a:lnTo>
                    <a:pt x="71808" y="216370"/>
                  </a:lnTo>
                  <a:lnTo>
                    <a:pt x="78459" y="203796"/>
                  </a:lnTo>
                  <a:lnTo>
                    <a:pt x="84117" y="189296"/>
                  </a:lnTo>
                  <a:lnTo>
                    <a:pt x="101989" y="133761"/>
                  </a:lnTo>
                  <a:lnTo>
                    <a:pt x="104697" y="118136"/>
                  </a:lnTo>
                  <a:lnTo>
                    <a:pt x="106503" y="100378"/>
                  </a:lnTo>
                  <a:lnTo>
                    <a:pt x="107707" y="81199"/>
                  </a:lnTo>
                  <a:lnTo>
                    <a:pt x="107286" y="63518"/>
                  </a:lnTo>
                  <a:lnTo>
                    <a:pt x="105782" y="46838"/>
                  </a:lnTo>
                  <a:lnTo>
                    <a:pt x="103556" y="30823"/>
                  </a:lnTo>
                  <a:lnTo>
                    <a:pt x="98401" y="18923"/>
                  </a:lnTo>
                  <a:lnTo>
                    <a:pt x="91294" y="9766"/>
                  </a:lnTo>
                  <a:lnTo>
                    <a:pt x="82885" y="2438"/>
                  </a:lnTo>
                  <a:lnTo>
                    <a:pt x="74833" y="0"/>
                  </a:lnTo>
                  <a:lnTo>
                    <a:pt x="67017" y="821"/>
                  </a:lnTo>
                  <a:lnTo>
                    <a:pt x="44046" y="98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9118527" y="3687599"/>
              <a:ext cx="110116" cy="179353"/>
            </a:xfrm>
            <a:custGeom>
              <a:avLst/>
              <a:gdLst/>
              <a:ahLst/>
              <a:cxnLst/>
              <a:rect l="0" t="0" r="0" b="0"/>
              <a:pathLst>
                <a:path w="110116" h="179353">
                  <a:moveTo>
                    <a:pt x="0" y="23296"/>
                  </a:moveTo>
                  <a:lnTo>
                    <a:pt x="5845" y="40833"/>
                  </a:lnTo>
                  <a:lnTo>
                    <a:pt x="7567" y="50893"/>
                  </a:lnTo>
                  <a:lnTo>
                    <a:pt x="8715" y="62494"/>
                  </a:lnTo>
                  <a:lnTo>
                    <a:pt x="9480" y="75122"/>
                  </a:lnTo>
                  <a:lnTo>
                    <a:pt x="11214" y="89658"/>
                  </a:lnTo>
                  <a:lnTo>
                    <a:pt x="13593" y="105466"/>
                  </a:lnTo>
                  <a:lnTo>
                    <a:pt x="16403" y="122123"/>
                  </a:lnTo>
                  <a:lnTo>
                    <a:pt x="17053" y="139344"/>
                  </a:lnTo>
                  <a:lnTo>
                    <a:pt x="16262" y="156943"/>
                  </a:lnTo>
                  <a:lnTo>
                    <a:pt x="14512" y="174793"/>
                  </a:lnTo>
                  <a:lnTo>
                    <a:pt x="13345" y="179352"/>
                  </a:lnTo>
                  <a:lnTo>
                    <a:pt x="12566" y="175050"/>
                  </a:lnTo>
                  <a:lnTo>
                    <a:pt x="12048" y="164842"/>
                  </a:lnTo>
                  <a:lnTo>
                    <a:pt x="12926" y="154365"/>
                  </a:lnTo>
                  <a:lnTo>
                    <a:pt x="14734" y="143710"/>
                  </a:lnTo>
                  <a:lnTo>
                    <a:pt x="17164" y="132937"/>
                  </a:lnTo>
                  <a:lnTo>
                    <a:pt x="23125" y="101389"/>
                  </a:lnTo>
                  <a:lnTo>
                    <a:pt x="26428" y="82699"/>
                  </a:lnTo>
                  <a:lnTo>
                    <a:pt x="29854" y="65345"/>
                  </a:lnTo>
                  <a:lnTo>
                    <a:pt x="36923" y="33013"/>
                  </a:lnTo>
                  <a:lnTo>
                    <a:pt x="42968" y="21209"/>
                  </a:lnTo>
                  <a:lnTo>
                    <a:pt x="50668" y="12117"/>
                  </a:lnTo>
                  <a:lnTo>
                    <a:pt x="59472" y="4832"/>
                  </a:lnTo>
                  <a:lnTo>
                    <a:pt x="69012" y="1199"/>
                  </a:lnTo>
                  <a:lnTo>
                    <a:pt x="79042" y="0"/>
                  </a:lnTo>
                  <a:lnTo>
                    <a:pt x="110115" y="12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261677" y="3719636"/>
              <a:ext cx="220232" cy="145422"/>
            </a:xfrm>
            <a:custGeom>
              <a:avLst/>
              <a:gdLst/>
              <a:ahLst/>
              <a:cxnLst/>
              <a:rect l="0" t="0" r="0" b="0"/>
              <a:pathLst>
                <a:path w="220232" h="145422">
                  <a:moveTo>
                    <a:pt x="0" y="2271"/>
                  </a:moveTo>
                  <a:lnTo>
                    <a:pt x="0" y="25653"/>
                  </a:lnTo>
                  <a:lnTo>
                    <a:pt x="1224" y="36212"/>
                  </a:lnTo>
                  <a:lnTo>
                    <a:pt x="3262" y="46922"/>
                  </a:lnTo>
                  <a:lnTo>
                    <a:pt x="5845" y="57732"/>
                  </a:lnTo>
                  <a:lnTo>
                    <a:pt x="8791" y="68609"/>
                  </a:lnTo>
                  <a:lnTo>
                    <a:pt x="15326" y="90483"/>
                  </a:lnTo>
                  <a:lnTo>
                    <a:pt x="27044" y="127092"/>
                  </a:lnTo>
                  <a:lnTo>
                    <a:pt x="26594" y="125861"/>
                  </a:lnTo>
                  <a:lnTo>
                    <a:pt x="25070" y="121370"/>
                  </a:lnTo>
                  <a:lnTo>
                    <a:pt x="24054" y="112258"/>
                  </a:lnTo>
                  <a:lnTo>
                    <a:pt x="23377" y="100066"/>
                  </a:lnTo>
                  <a:lnTo>
                    <a:pt x="22625" y="71429"/>
                  </a:lnTo>
                  <a:lnTo>
                    <a:pt x="22290" y="42388"/>
                  </a:lnTo>
                  <a:lnTo>
                    <a:pt x="24648" y="29016"/>
                  </a:lnTo>
                  <a:lnTo>
                    <a:pt x="28667" y="16430"/>
                  </a:lnTo>
                  <a:lnTo>
                    <a:pt x="33794" y="4370"/>
                  </a:lnTo>
                  <a:lnTo>
                    <a:pt x="39658" y="0"/>
                  </a:lnTo>
                  <a:lnTo>
                    <a:pt x="46015" y="757"/>
                  </a:lnTo>
                  <a:lnTo>
                    <a:pt x="52700" y="4932"/>
                  </a:lnTo>
                  <a:lnTo>
                    <a:pt x="58379" y="12610"/>
                  </a:lnTo>
                  <a:lnTo>
                    <a:pt x="63390" y="22622"/>
                  </a:lnTo>
                  <a:lnTo>
                    <a:pt x="67954" y="34191"/>
                  </a:lnTo>
                  <a:lnTo>
                    <a:pt x="72219" y="48022"/>
                  </a:lnTo>
                  <a:lnTo>
                    <a:pt x="76287" y="63359"/>
                  </a:lnTo>
                  <a:lnTo>
                    <a:pt x="80222" y="79702"/>
                  </a:lnTo>
                  <a:lnTo>
                    <a:pt x="84069" y="94267"/>
                  </a:lnTo>
                  <a:lnTo>
                    <a:pt x="91606" y="120239"/>
                  </a:lnTo>
                  <a:lnTo>
                    <a:pt x="95329" y="123739"/>
                  </a:lnTo>
                  <a:lnTo>
                    <a:pt x="99034" y="121179"/>
                  </a:lnTo>
                  <a:lnTo>
                    <a:pt x="102728" y="114578"/>
                  </a:lnTo>
                  <a:lnTo>
                    <a:pt x="106414" y="105283"/>
                  </a:lnTo>
                  <a:lnTo>
                    <a:pt x="110095" y="94192"/>
                  </a:lnTo>
                  <a:lnTo>
                    <a:pt x="113772" y="81905"/>
                  </a:lnTo>
                  <a:lnTo>
                    <a:pt x="121120" y="55201"/>
                  </a:lnTo>
                  <a:lnTo>
                    <a:pt x="124793" y="41228"/>
                  </a:lnTo>
                  <a:lnTo>
                    <a:pt x="130912" y="33136"/>
                  </a:lnTo>
                  <a:lnTo>
                    <a:pt x="138662" y="28965"/>
                  </a:lnTo>
                  <a:lnTo>
                    <a:pt x="147499" y="27408"/>
                  </a:lnTo>
                  <a:lnTo>
                    <a:pt x="155837" y="31264"/>
                  </a:lnTo>
                  <a:lnTo>
                    <a:pt x="163843" y="38729"/>
                  </a:lnTo>
                  <a:lnTo>
                    <a:pt x="171627" y="48599"/>
                  </a:lnTo>
                  <a:lnTo>
                    <a:pt x="179264" y="60074"/>
                  </a:lnTo>
                  <a:lnTo>
                    <a:pt x="186802" y="72617"/>
                  </a:lnTo>
                  <a:lnTo>
                    <a:pt x="194275" y="85874"/>
                  </a:lnTo>
                  <a:lnTo>
                    <a:pt x="200480" y="98382"/>
                  </a:lnTo>
                  <a:lnTo>
                    <a:pt x="205840" y="110391"/>
                  </a:lnTo>
                  <a:lnTo>
                    <a:pt x="220231" y="1454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387659" y="4371589"/>
              <a:ext cx="99105" cy="154163"/>
            </a:xfrm>
            <a:custGeom>
              <a:avLst/>
              <a:gdLst/>
              <a:ahLst/>
              <a:cxnLst/>
              <a:rect l="0" t="0" r="0" b="0"/>
              <a:pathLst>
                <a:path w="99105" h="154163">
                  <a:moveTo>
                    <a:pt x="0" y="0"/>
                  </a:moveTo>
                  <a:lnTo>
                    <a:pt x="5846" y="17538"/>
                  </a:lnTo>
                  <a:lnTo>
                    <a:pt x="11238" y="27597"/>
                  </a:lnTo>
                  <a:lnTo>
                    <a:pt x="18504" y="39198"/>
                  </a:lnTo>
                  <a:lnTo>
                    <a:pt x="27018" y="51826"/>
                  </a:lnTo>
                  <a:lnTo>
                    <a:pt x="35141" y="65138"/>
                  </a:lnTo>
                  <a:lnTo>
                    <a:pt x="43004" y="78907"/>
                  </a:lnTo>
                  <a:lnTo>
                    <a:pt x="50692" y="92981"/>
                  </a:lnTo>
                  <a:lnTo>
                    <a:pt x="58265" y="106033"/>
                  </a:lnTo>
                  <a:lnTo>
                    <a:pt x="65761" y="118406"/>
                  </a:lnTo>
                  <a:lnTo>
                    <a:pt x="99104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442717" y="4338554"/>
              <a:ext cx="99105" cy="429452"/>
            </a:xfrm>
            <a:custGeom>
              <a:avLst/>
              <a:gdLst/>
              <a:ahLst/>
              <a:cxnLst/>
              <a:rect l="0" t="0" r="0" b="0"/>
              <a:pathLst>
                <a:path w="99105" h="429452">
                  <a:moveTo>
                    <a:pt x="99104" y="0"/>
                  </a:moveTo>
                  <a:lnTo>
                    <a:pt x="93259" y="17537"/>
                  </a:lnTo>
                  <a:lnTo>
                    <a:pt x="90313" y="27598"/>
                  </a:lnTo>
                  <a:lnTo>
                    <a:pt x="83777" y="51826"/>
                  </a:lnTo>
                  <a:lnTo>
                    <a:pt x="73220" y="92981"/>
                  </a:lnTo>
                  <a:lnTo>
                    <a:pt x="65984" y="124931"/>
                  </a:lnTo>
                  <a:lnTo>
                    <a:pt x="58690" y="158300"/>
                  </a:lnTo>
                  <a:lnTo>
                    <a:pt x="51370" y="189444"/>
                  </a:lnTo>
                  <a:lnTo>
                    <a:pt x="46482" y="205824"/>
                  </a:lnTo>
                  <a:lnTo>
                    <a:pt x="40776" y="222862"/>
                  </a:lnTo>
                  <a:lnTo>
                    <a:pt x="34525" y="240338"/>
                  </a:lnTo>
                  <a:lnTo>
                    <a:pt x="29134" y="256882"/>
                  </a:lnTo>
                  <a:lnTo>
                    <a:pt x="24316" y="272806"/>
                  </a:lnTo>
                  <a:lnTo>
                    <a:pt x="19881" y="288316"/>
                  </a:lnTo>
                  <a:lnTo>
                    <a:pt x="16925" y="303550"/>
                  </a:lnTo>
                  <a:lnTo>
                    <a:pt x="14953" y="318600"/>
                  </a:lnTo>
                  <a:lnTo>
                    <a:pt x="13640" y="333527"/>
                  </a:lnTo>
                  <a:lnTo>
                    <a:pt x="11540" y="347149"/>
                  </a:lnTo>
                  <a:lnTo>
                    <a:pt x="8917" y="359901"/>
                  </a:lnTo>
                  <a:lnTo>
                    <a:pt x="0" y="4294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662948" y="4384897"/>
              <a:ext cx="121128" cy="8716"/>
            </a:xfrm>
            <a:custGeom>
              <a:avLst/>
              <a:gdLst/>
              <a:ahLst/>
              <a:cxnLst/>
              <a:rect l="0" t="0" r="0" b="0"/>
              <a:pathLst>
                <a:path w="121128" h="8716">
                  <a:moveTo>
                    <a:pt x="0" y="8715"/>
                  </a:moveTo>
                  <a:lnTo>
                    <a:pt x="29228" y="2870"/>
                  </a:lnTo>
                  <a:lnTo>
                    <a:pt x="42732" y="1148"/>
                  </a:lnTo>
                  <a:lnTo>
                    <a:pt x="56629" y="0"/>
                  </a:lnTo>
                  <a:lnTo>
                    <a:pt x="121127" y="87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684971" y="4470693"/>
              <a:ext cx="88094" cy="22024"/>
            </a:xfrm>
            <a:custGeom>
              <a:avLst/>
              <a:gdLst/>
              <a:ahLst/>
              <a:cxnLst/>
              <a:rect l="0" t="0" r="0" b="0"/>
              <a:pathLst>
                <a:path w="88094" h="22024">
                  <a:moveTo>
                    <a:pt x="0" y="22023"/>
                  </a:move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982283" y="4305520"/>
              <a:ext cx="220233" cy="207234"/>
            </a:xfrm>
            <a:custGeom>
              <a:avLst/>
              <a:gdLst/>
              <a:ahLst/>
              <a:cxnLst/>
              <a:rect l="0" t="0" r="0" b="0"/>
              <a:pathLst>
                <a:path w="220233" h="207234">
                  <a:moveTo>
                    <a:pt x="0" y="0"/>
                  </a:moveTo>
                  <a:lnTo>
                    <a:pt x="0" y="115229"/>
                  </a:lnTo>
                  <a:lnTo>
                    <a:pt x="1224" y="131877"/>
                  </a:lnTo>
                  <a:lnTo>
                    <a:pt x="3263" y="146647"/>
                  </a:lnTo>
                  <a:lnTo>
                    <a:pt x="5846" y="160163"/>
                  </a:lnTo>
                  <a:lnTo>
                    <a:pt x="7568" y="174068"/>
                  </a:lnTo>
                  <a:lnTo>
                    <a:pt x="8716" y="188232"/>
                  </a:lnTo>
                  <a:lnTo>
                    <a:pt x="9482" y="202569"/>
                  </a:lnTo>
                  <a:lnTo>
                    <a:pt x="8768" y="207233"/>
                  </a:lnTo>
                  <a:lnTo>
                    <a:pt x="7069" y="205448"/>
                  </a:lnTo>
                  <a:lnTo>
                    <a:pt x="4713" y="199364"/>
                  </a:lnTo>
                  <a:lnTo>
                    <a:pt x="3142" y="187967"/>
                  </a:lnTo>
                  <a:lnTo>
                    <a:pt x="2095" y="173028"/>
                  </a:lnTo>
                  <a:lnTo>
                    <a:pt x="1396" y="155728"/>
                  </a:lnTo>
                  <a:lnTo>
                    <a:pt x="2155" y="140524"/>
                  </a:lnTo>
                  <a:lnTo>
                    <a:pt x="3884" y="126717"/>
                  </a:lnTo>
                  <a:lnTo>
                    <a:pt x="15450" y="66494"/>
                  </a:lnTo>
                  <a:lnTo>
                    <a:pt x="20088" y="51670"/>
                  </a:lnTo>
                  <a:lnTo>
                    <a:pt x="25628" y="38117"/>
                  </a:lnTo>
                  <a:lnTo>
                    <a:pt x="31767" y="25411"/>
                  </a:lnTo>
                  <a:lnTo>
                    <a:pt x="38307" y="19388"/>
                  </a:lnTo>
                  <a:lnTo>
                    <a:pt x="45115" y="17819"/>
                  </a:lnTo>
                  <a:lnTo>
                    <a:pt x="52100" y="19221"/>
                  </a:lnTo>
                  <a:lnTo>
                    <a:pt x="57980" y="23825"/>
                  </a:lnTo>
                  <a:lnTo>
                    <a:pt x="63124" y="30566"/>
                  </a:lnTo>
                  <a:lnTo>
                    <a:pt x="67776" y="38729"/>
                  </a:lnTo>
                  <a:lnTo>
                    <a:pt x="72101" y="47843"/>
                  </a:lnTo>
                  <a:lnTo>
                    <a:pt x="76209" y="57589"/>
                  </a:lnTo>
                  <a:lnTo>
                    <a:pt x="80170" y="67757"/>
                  </a:lnTo>
                  <a:lnTo>
                    <a:pt x="84035" y="81876"/>
                  </a:lnTo>
                  <a:lnTo>
                    <a:pt x="87835" y="98630"/>
                  </a:lnTo>
                  <a:lnTo>
                    <a:pt x="102724" y="172421"/>
                  </a:lnTo>
                  <a:lnTo>
                    <a:pt x="105188" y="178569"/>
                  </a:lnTo>
                  <a:lnTo>
                    <a:pt x="106831" y="176551"/>
                  </a:lnTo>
                  <a:lnTo>
                    <a:pt x="109880" y="156771"/>
                  </a:lnTo>
                  <a:lnTo>
                    <a:pt x="115313" y="123510"/>
                  </a:lnTo>
                  <a:lnTo>
                    <a:pt x="119699" y="106810"/>
                  </a:lnTo>
                  <a:lnTo>
                    <a:pt x="125069" y="90783"/>
                  </a:lnTo>
                  <a:lnTo>
                    <a:pt x="131095" y="75204"/>
                  </a:lnTo>
                  <a:lnTo>
                    <a:pt x="137561" y="62371"/>
                  </a:lnTo>
                  <a:lnTo>
                    <a:pt x="144318" y="51369"/>
                  </a:lnTo>
                  <a:lnTo>
                    <a:pt x="151270" y="41587"/>
                  </a:lnTo>
                  <a:lnTo>
                    <a:pt x="159575" y="36289"/>
                  </a:lnTo>
                  <a:lnTo>
                    <a:pt x="168782" y="33981"/>
                  </a:lnTo>
                  <a:lnTo>
                    <a:pt x="178591" y="33665"/>
                  </a:lnTo>
                  <a:lnTo>
                    <a:pt x="186354" y="38349"/>
                  </a:lnTo>
                  <a:lnTo>
                    <a:pt x="192752" y="46365"/>
                  </a:lnTo>
                  <a:lnTo>
                    <a:pt x="198242" y="56604"/>
                  </a:lnTo>
                  <a:lnTo>
                    <a:pt x="201901" y="69547"/>
                  </a:lnTo>
                  <a:lnTo>
                    <a:pt x="204341" y="84293"/>
                  </a:lnTo>
                  <a:lnTo>
                    <a:pt x="205967" y="100242"/>
                  </a:lnTo>
                  <a:lnTo>
                    <a:pt x="208275" y="115768"/>
                  </a:lnTo>
                  <a:lnTo>
                    <a:pt x="211037" y="131013"/>
                  </a:lnTo>
                  <a:lnTo>
                    <a:pt x="220232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290607" y="4327543"/>
              <a:ext cx="132140" cy="198209"/>
            </a:xfrm>
            <a:custGeom>
              <a:avLst/>
              <a:gdLst/>
              <a:ahLst/>
              <a:cxnLst/>
              <a:rect l="0" t="0" r="0" b="0"/>
              <a:pathLst>
                <a:path w="132140" h="198209">
                  <a:moveTo>
                    <a:pt x="0" y="0"/>
                  </a:moveTo>
                  <a:lnTo>
                    <a:pt x="11692" y="23383"/>
                  </a:lnTo>
                  <a:lnTo>
                    <a:pt x="18806" y="36388"/>
                  </a:lnTo>
                  <a:lnTo>
                    <a:pt x="36500" y="67152"/>
                  </a:lnTo>
                  <a:lnTo>
                    <a:pt x="67096" y="118865"/>
                  </a:lnTo>
                  <a:lnTo>
                    <a:pt x="77765" y="134301"/>
                  </a:lnTo>
                  <a:lnTo>
                    <a:pt x="88548" y="148262"/>
                  </a:lnTo>
                  <a:lnTo>
                    <a:pt x="132139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290607" y="4305520"/>
              <a:ext cx="143151" cy="253267"/>
            </a:xfrm>
            <a:custGeom>
              <a:avLst/>
              <a:gdLst/>
              <a:ahLst/>
              <a:cxnLst/>
              <a:rect l="0" t="0" r="0" b="0"/>
              <a:pathLst>
                <a:path w="143151" h="253267">
                  <a:moveTo>
                    <a:pt x="143150" y="0"/>
                  </a:moveTo>
                  <a:lnTo>
                    <a:pt x="106652" y="36499"/>
                  </a:lnTo>
                  <a:lnTo>
                    <a:pt x="96794" y="48802"/>
                  </a:lnTo>
                  <a:lnTo>
                    <a:pt x="86553" y="63123"/>
                  </a:lnTo>
                  <a:lnTo>
                    <a:pt x="76055" y="78787"/>
                  </a:lnTo>
                  <a:lnTo>
                    <a:pt x="67832" y="92900"/>
                  </a:lnTo>
                  <a:lnTo>
                    <a:pt x="61127" y="105980"/>
                  </a:lnTo>
                  <a:lnTo>
                    <a:pt x="55433" y="118370"/>
                  </a:lnTo>
                  <a:lnTo>
                    <a:pt x="49191" y="130301"/>
                  </a:lnTo>
                  <a:lnTo>
                    <a:pt x="42582" y="141925"/>
                  </a:lnTo>
                  <a:lnTo>
                    <a:pt x="35729" y="153345"/>
                  </a:lnTo>
                  <a:lnTo>
                    <a:pt x="29937" y="164628"/>
                  </a:lnTo>
                  <a:lnTo>
                    <a:pt x="24852" y="175821"/>
                  </a:lnTo>
                  <a:lnTo>
                    <a:pt x="20239" y="186954"/>
                  </a:lnTo>
                  <a:lnTo>
                    <a:pt x="15940" y="199270"/>
                  </a:lnTo>
                  <a:lnTo>
                    <a:pt x="11850" y="212374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598931" y="4261473"/>
              <a:ext cx="33035" cy="308325"/>
            </a:xfrm>
            <a:custGeom>
              <a:avLst/>
              <a:gdLst/>
              <a:ahLst/>
              <a:cxnLst/>
              <a:rect l="0" t="0" r="0" b="0"/>
              <a:pathLst>
                <a:path w="33035" h="308325">
                  <a:moveTo>
                    <a:pt x="0" y="0"/>
                  </a:moveTo>
                  <a:lnTo>
                    <a:pt x="5845" y="29229"/>
                  </a:lnTo>
                  <a:lnTo>
                    <a:pt x="11978" y="56629"/>
                  </a:lnTo>
                  <a:lnTo>
                    <a:pt x="15326" y="70788"/>
                  </a:lnTo>
                  <a:lnTo>
                    <a:pt x="17559" y="85120"/>
                  </a:lnTo>
                  <a:lnTo>
                    <a:pt x="19047" y="99570"/>
                  </a:lnTo>
                  <a:lnTo>
                    <a:pt x="20039" y="114097"/>
                  </a:lnTo>
                  <a:lnTo>
                    <a:pt x="20700" y="129899"/>
                  </a:lnTo>
                  <a:lnTo>
                    <a:pt x="21435" y="163770"/>
                  </a:lnTo>
                  <a:lnTo>
                    <a:pt x="22854" y="178920"/>
                  </a:lnTo>
                  <a:lnTo>
                    <a:pt x="25024" y="192691"/>
                  </a:lnTo>
                  <a:lnTo>
                    <a:pt x="27694" y="205542"/>
                  </a:lnTo>
                  <a:lnTo>
                    <a:pt x="29474" y="220227"/>
                  </a:lnTo>
                  <a:lnTo>
                    <a:pt x="30661" y="236134"/>
                  </a:lnTo>
                  <a:lnTo>
                    <a:pt x="33034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598931" y="4360578"/>
              <a:ext cx="176186" cy="44047"/>
            </a:xfrm>
            <a:custGeom>
              <a:avLst/>
              <a:gdLst/>
              <a:ahLst/>
              <a:cxnLst/>
              <a:rect l="0" t="0" r="0" b="0"/>
              <a:pathLst>
                <a:path w="176186" h="44047">
                  <a:moveTo>
                    <a:pt x="0" y="44046"/>
                  </a:moveTo>
                  <a:lnTo>
                    <a:pt x="17537" y="38200"/>
                  </a:lnTo>
                  <a:lnTo>
                    <a:pt x="27597" y="35255"/>
                  </a:lnTo>
                  <a:lnTo>
                    <a:pt x="51825" y="28719"/>
                  </a:lnTo>
                  <a:lnTo>
                    <a:pt x="121667" y="10926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896243" y="4195404"/>
              <a:ext cx="217016" cy="322462"/>
            </a:xfrm>
            <a:custGeom>
              <a:avLst/>
              <a:gdLst/>
              <a:ahLst/>
              <a:cxnLst/>
              <a:rect l="0" t="0" r="0" b="0"/>
              <a:pathLst>
                <a:path w="217016" h="322462">
                  <a:moveTo>
                    <a:pt x="0" y="0"/>
                  </a:moveTo>
                  <a:lnTo>
                    <a:pt x="0" y="23383"/>
                  </a:lnTo>
                  <a:lnTo>
                    <a:pt x="1223" y="37612"/>
                  </a:lnTo>
                  <a:lnTo>
                    <a:pt x="3263" y="54439"/>
                  </a:lnTo>
                  <a:lnTo>
                    <a:pt x="5845" y="72998"/>
                  </a:lnTo>
                  <a:lnTo>
                    <a:pt x="8791" y="89041"/>
                  </a:lnTo>
                  <a:lnTo>
                    <a:pt x="11978" y="103407"/>
                  </a:lnTo>
                  <a:lnTo>
                    <a:pt x="15326" y="116655"/>
                  </a:lnTo>
                  <a:lnTo>
                    <a:pt x="18782" y="129157"/>
                  </a:lnTo>
                  <a:lnTo>
                    <a:pt x="25885" y="152837"/>
                  </a:lnTo>
                  <a:lnTo>
                    <a:pt x="28267" y="165514"/>
                  </a:lnTo>
                  <a:lnTo>
                    <a:pt x="29856" y="178859"/>
                  </a:lnTo>
                  <a:lnTo>
                    <a:pt x="30916" y="192650"/>
                  </a:lnTo>
                  <a:lnTo>
                    <a:pt x="32845" y="207961"/>
                  </a:lnTo>
                  <a:lnTo>
                    <a:pt x="35356" y="224287"/>
                  </a:lnTo>
                  <a:lnTo>
                    <a:pt x="38253" y="241287"/>
                  </a:lnTo>
                  <a:lnTo>
                    <a:pt x="41408" y="256292"/>
                  </a:lnTo>
                  <a:lnTo>
                    <a:pt x="44734" y="269965"/>
                  </a:lnTo>
                  <a:lnTo>
                    <a:pt x="48175" y="282752"/>
                  </a:lnTo>
                  <a:lnTo>
                    <a:pt x="52916" y="288829"/>
                  </a:lnTo>
                  <a:lnTo>
                    <a:pt x="58524" y="290433"/>
                  </a:lnTo>
                  <a:lnTo>
                    <a:pt x="64710" y="289055"/>
                  </a:lnTo>
                  <a:lnTo>
                    <a:pt x="68834" y="283243"/>
                  </a:lnTo>
                  <a:lnTo>
                    <a:pt x="71583" y="274474"/>
                  </a:lnTo>
                  <a:lnTo>
                    <a:pt x="73415" y="263734"/>
                  </a:lnTo>
                  <a:lnTo>
                    <a:pt x="75861" y="251680"/>
                  </a:lnTo>
                  <a:lnTo>
                    <a:pt x="81840" y="225237"/>
                  </a:lnTo>
                  <a:lnTo>
                    <a:pt x="86372" y="212557"/>
                  </a:lnTo>
                  <a:lnTo>
                    <a:pt x="91839" y="200433"/>
                  </a:lnTo>
                  <a:lnTo>
                    <a:pt x="97931" y="188679"/>
                  </a:lnTo>
                  <a:lnTo>
                    <a:pt x="104440" y="178397"/>
                  </a:lnTo>
                  <a:lnTo>
                    <a:pt x="111226" y="169095"/>
                  </a:lnTo>
                  <a:lnTo>
                    <a:pt x="118197" y="160447"/>
                  </a:lnTo>
                  <a:lnTo>
                    <a:pt x="128961" y="155905"/>
                  </a:lnTo>
                  <a:lnTo>
                    <a:pt x="142256" y="154101"/>
                  </a:lnTo>
                  <a:lnTo>
                    <a:pt x="157236" y="154121"/>
                  </a:lnTo>
                  <a:lnTo>
                    <a:pt x="169670" y="156582"/>
                  </a:lnTo>
                  <a:lnTo>
                    <a:pt x="180406" y="160669"/>
                  </a:lnTo>
                  <a:lnTo>
                    <a:pt x="190011" y="165841"/>
                  </a:lnTo>
                  <a:lnTo>
                    <a:pt x="197638" y="172960"/>
                  </a:lnTo>
                  <a:lnTo>
                    <a:pt x="203946" y="181376"/>
                  </a:lnTo>
                  <a:lnTo>
                    <a:pt x="209374" y="190657"/>
                  </a:lnTo>
                  <a:lnTo>
                    <a:pt x="212993" y="202962"/>
                  </a:lnTo>
                  <a:lnTo>
                    <a:pt x="215406" y="217283"/>
                  </a:lnTo>
                  <a:lnTo>
                    <a:pt x="217015" y="232948"/>
                  </a:lnTo>
                  <a:lnTo>
                    <a:pt x="215640" y="247062"/>
                  </a:lnTo>
                  <a:lnTo>
                    <a:pt x="212276" y="260141"/>
                  </a:lnTo>
                  <a:lnTo>
                    <a:pt x="207587" y="272532"/>
                  </a:lnTo>
                  <a:lnTo>
                    <a:pt x="200790" y="283239"/>
                  </a:lnTo>
                  <a:lnTo>
                    <a:pt x="192588" y="292824"/>
                  </a:lnTo>
                  <a:lnTo>
                    <a:pt x="183450" y="301661"/>
                  </a:lnTo>
                  <a:lnTo>
                    <a:pt x="173688" y="308776"/>
                  </a:lnTo>
                  <a:lnTo>
                    <a:pt x="163509" y="314743"/>
                  </a:lnTo>
                  <a:lnTo>
                    <a:pt x="153052" y="319944"/>
                  </a:lnTo>
                  <a:lnTo>
                    <a:pt x="142410" y="322188"/>
                  </a:lnTo>
                  <a:lnTo>
                    <a:pt x="131646" y="322461"/>
                  </a:lnTo>
                  <a:lnTo>
                    <a:pt x="120798" y="321419"/>
                  </a:lnTo>
                  <a:lnTo>
                    <a:pt x="111120" y="318277"/>
                  </a:lnTo>
                  <a:lnTo>
                    <a:pt x="102220" y="313736"/>
                  </a:lnTo>
                  <a:lnTo>
                    <a:pt x="66070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824085" y="5328083"/>
            <a:ext cx="1137392" cy="597880"/>
            <a:chOff x="4824085" y="5328083"/>
            <a:chExt cx="1137392" cy="597880"/>
          </a:xfrm>
        </p:grpSpPr>
        <p:sp>
          <p:nvSpPr>
            <p:cNvPr id="164" name="Freeform 163"/>
            <p:cNvSpPr/>
            <p:nvPr/>
          </p:nvSpPr>
          <p:spPr>
            <a:xfrm>
              <a:off x="4824085" y="5549067"/>
              <a:ext cx="374326" cy="376896"/>
            </a:xfrm>
            <a:custGeom>
              <a:avLst/>
              <a:gdLst/>
              <a:ahLst/>
              <a:cxnLst/>
              <a:rect l="0" t="0" r="0" b="0"/>
              <a:pathLst>
                <a:path w="374326" h="376896">
                  <a:moveTo>
                    <a:pt x="21956" y="66828"/>
                  </a:moveTo>
                  <a:lnTo>
                    <a:pt x="37282" y="128135"/>
                  </a:lnTo>
                  <a:lnTo>
                    <a:pt x="39514" y="141958"/>
                  </a:lnTo>
                  <a:lnTo>
                    <a:pt x="41002" y="156067"/>
                  </a:lnTo>
                  <a:lnTo>
                    <a:pt x="41994" y="170367"/>
                  </a:lnTo>
                  <a:lnTo>
                    <a:pt x="42656" y="187241"/>
                  </a:lnTo>
                  <a:lnTo>
                    <a:pt x="43586" y="244841"/>
                  </a:lnTo>
                  <a:lnTo>
                    <a:pt x="43927" y="332359"/>
                  </a:lnTo>
                  <a:lnTo>
                    <a:pt x="42721" y="346623"/>
                  </a:lnTo>
                  <a:lnTo>
                    <a:pt x="40693" y="359803"/>
                  </a:lnTo>
                  <a:lnTo>
                    <a:pt x="38118" y="372261"/>
                  </a:lnTo>
                  <a:lnTo>
                    <a:pt x="33954" y="376895"/>
                  </a:lnTo>
                  <a:lnTo>
                    <a:pt x="28731" y="376314"/>
                  </a:lnTo>
                  <a:lnTo>
                    <a:pt x="22802" y="372256"/>
                  </a:lnTo>
                  <a:lnTo>
                    <a:pt x="17626" y="365880"/>
                  </a:lnTo>
                  <a:lnTo>
                    <a:pt x="12951" y="357960"/>
                  </a:lnTo>
                  <a:lnTo>
                    <a:pt x="8612" y="349008"/>
                  </a:lnTo>
                  <a:lnTo>
                    <a:pt x="5719" y="335700"/>
                  </a:lnTo>
                  <a:lnTo>
                    <a:pt x="3790" y="319487"/>
                  </a:lnTo>
                  <a:lnTo>
                    <a:pt x="2504" y="301337"/>
                  </a:lnTo>
                  <a:lnTo>
                    <a:pt x="1647" y="284343"/>
                  </a:lnTo>
                  <a:lnTo>
                    <a:pt x="694" y="252410"/>
                  </a:lnTo>
                  <a:lnTo>
                    <a:pt x="33" y="177215"/>
                  </a:lnTo>
                  <a:lnTo>
                    <a:pt x="0" y="162443"/>
                  </a:lnTo>
                  <a:lnTo>
                    <a:pt x="1201" y="148924"/>
                  </a:lnTo>
                  <a:lnTo>
                    <a:pt x="3225" y="136241"/>
                  </a:lnTo>
                  <a:lnTo>
                    <a:pt x="5798" y="124115"/>
                  </a:lnTo>
                  <a:lnTo>
                    <a:pt x="8737" y="112361"/>
                  </a:lnTo>
                  <a:lnTo>
                    <a:pt x="11920" y="100854"/>
                  </a:lnTo>
                  <a:lnTo>
                    <a:pt x="18719" y="78280"/>
                  </a:lnTo>
                  <a:lnTo>
                    <a:pt x="25819" y="56013"/>
                  </a:lnTo>
                  <a:lnTo>
                    <a:pt x="31872" y="44936"/>
                  </a:lnTo>
                  <a:lnTo>
                    <a:pt x="39578" y="33881"/>
                  </a:lnTo>
                  <a:lnTo>
                    <a:pt x="48386" y="22840"/>
                  </a:lnTo>
                  <a:lnTo>
                    <a:pt x="57929" y="14256"/>
                  </a:lnTo>
                  <a:lnTo>
                    <a:pt x="67961" y="7310"/>
                  </a:lnTo>
                  <a:lnTo>
                    <a:pt x="78320" y="1456"/>
                  </a:lnTo>
                  <a:lnTo>
                    <a:pt x="90119" y="0"/>
                  </a:lnTo>
                  <a:lnTo>
                    <a:pt x="102880" y="1477"/>
                  </a:lnTo>
                  <a:lnTo>
                    <a:pt x="116281" y="4908"/>
                  </a:lnTo>
                  <a:lnTo>
                    <a:pt x="127662" y="12090"/>
                  </a:lnTo>
                  <a:lnTo>
                    <a:pt x="137697" y="21772"/>
                  </a:lnTo>
                  <a:lnTo>
                    <a:pt x="146833" y="33120"/>
                  </a:lnTo>
                  <a:lnTo>
                    <a:pt x="155371" y="46803"/>
                  </a:lnTo>
                  <a:lnTo>
                    <a:pt x="163510" y="62043"/>
                  </a:lnTo>
                  <a:lnTo>
                    <a:pt x="171383" y="78320"/>
                  </a:lnTo>
                  <a:lnTo>
                    <a:pt x="177855" y="92842"/>
                  </a:lnTo>
                  <a:lnTo>
                    <a:pt x="183393" y="106194"/>
                  </a:lnTo>
                  <a:lnTo>
                    <a:pt x="188309" y="118766"/>
                  </a:lnTo>
                  <a:lnTo>
                    <a:pt x="197034" y="142523"/>
                  </a:lnTo>
                  <a:lnTo>
                    <a:pt x="201073" y="153997"/>
                  </a:lnTo>
                  <a:lnTo>
                    <a:pt x="203766" y="167763"/>
                  </a:lnTo>
                  <a:lnTo>
                    <a:pt x="205561" y="183059"/>
                  </a:lnTo>
                  <a:lnTo>
                    <a:pt x="206758" y="199373"/>
                  </a:lnTo>
                  <a:lnTo>
                    <a:pt x="207556" y="215143"/>
                  </a:lnTo>
                  <a:lnTo>
                    <a:pt x="208443" y="245716"/>
                  </a:lnTo>
                  <a:lnTo>
                    <a:pt x="207456" y="249710"/>
                  </a:lnTo>
                  <a:lnTo>
                    <a:pt x="205575" y="246254"/>
                  </a:lnTo>
                  <a:lnTo>
                    <a:pt x="203096" y="237833"/>
                  </a:lnTo>
                  <a:lnTo>
                    <a:pt x="201445" y="226101"/>
                  </a:lnTo>
                  <a:lnTo>
                    <a:pt x="200343" y="212163"/>
                  </a:lnTo>
                  <a:lnTo>
                    <a:pt x="199609" y="196753"/>
                  </a:lnTo>
                  <a:lnTo>
                    <a:pt x="200343" y="182809"/>
                  </a:lnTo>
                  <a:lnTo>
                    <a:pt x="202056" y="169842"/>
                  </a:lnTo>
                  <a:lnTo>
                    <a:pt x="204422" y="157528"/>
                  </a:lnTo>
                  <a:lnTo>
                    <a:pt x="210312" y="130794"/>
                  </a:lnTo>
                  <a:lnTo>
                    <a:pt x="224063" y="73754"/>
                  </a:lnTo>
                  <a:lnTo>
                    <a:pt x="228881" y="60434"/>
                  </a:lnTo>
                  <a:lnTo>
                    <a:pt x="234540" y="47884"/>
                  </a:lnTo>
                  <a:lnTo>
                    <a:pt x="240759" y="35846"/>
                  </a:lnTo>
                  <a:lnTo>
                    <a:pt x="247353" y="25374"/>
                  </a:lnTo>
                  <a:lnTo>
                    <a:pt x="254195" y="15946"/>
                  </a:lnTo>
                  <a:lnTo>
                    <a:pt x="261204" y="7213"/>
                  </a:lnTo>
                  <a:lnTo>
                    <a:pt x="270771" y="2615"/>
                  </a:lnTo>
                  <a:lnTo>
                    <a:pt x="282042" y="772"/>
                  </a:lnTo>
                  <a:lnTo>
                    <a:pt x="294451" y="768"/>
                  </a:lnTo>
                  <a:lnTo>
                    <a:pt x="305170" y="4436"/>
                  </a:lnTo>
                  <a:lnTo>
                    <a:pt x="314764" y="10551"/>
                  </a:lnTo>
                  <a:lnTo>
                    <a:pt x="323606" y="18299"/>
                  </a:lnTo>
                  <a:lnTo>
                    <a:pt x="331948" y="29582"/>
                  </a:lnTo>
                  <a:lnTo>
                    <a:pt x="339957" y="43221"/>
                  </a:lnTo>
                  <a:lnTo>
                    <a:pt x="347742" y="58431"/>
                  </a:lnTo>
                  <a:lnTo>
                    <a:pt x="354157" y="75912"/>
                  </a:lnTo>
                  <a:lnTo>
                    <a:pt x="359656" y="94907"/>
                  </a:lnTo>
                  <a:lnTo>
                    <a:pt x="364546" y="114912"/>
                  </a:lnTo>
                  <a:lnTo>
                    <a:pt x="367806" y="134366"/>
                  </a:lnTo>
                  <a:lnTo>
                    <a:pt x="369979" y="153453"/>
                  </a:lnTo>
                  <a:lnTo>
                    <a:pt x="371428" y="172295"/>
                  </a:lnTo>
                  <a:lnTo>
                    <a:pt x="372394" y="190974"/>
                  </a:lnTo>
                  <a:lnTo>
                    <a:pt x="373467" y="228041"/>
                  </a:lnTo>
                  <a:lnTo>
                    <a:pt x="374325" y="3421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352572" y="5626907"/>
              <a:ext cx="187198" cy="22024"/>
            </a:xfrm>
            <a:custGeom>
              <a:avLst/>
              <a:gdLst/>
              <a:ahLst/>
              <a:cxnLst/>
              <a:rect l="0" t="0" r="0" b="0"/>
              <a:pathLst>
                <a:path w="187198" h="22024">
                  <a:moveTo>
                    <a:pt x="0" y="22023"/>
                  </a:moveTo>
                  <a:lnTo>
                    <a:pt x="23383" y="16178"/>
                  </a:lnTo>
                  <a:lnTo>
                    <a:pt x="35165" y="14456"/>
                  </a:lnTo>
                  <a:lnTo>
                    <a:pt x="47914" y="13308"/>
                  </a:lnTo>
                  <a:lnTo>
                    <a:pt x="61307" y="12542"/>
                  </a:lnTo>
                  <a:lnTo>
                    <a:pt x="75130" y="10808"/>
                  </a:lnTo>
                  <a:lnTo>
                    <a:pt x="89239" y="8429"/>
                  </a:lnTo>
                  <a:lnTo>
                    <a:pt x="103539" y="5620"/>
                  </a:lnTo>
                  <a:lnTo>
                    <a:pt x="117966" y="3746"/>
                  </a:lnTo>
                  <a:lnTo>
                    <a:pt x="132479" y="2497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396619" y="5759046"/>
              <a:ext cx="132139" cy="11012"/>
            </a:xfrm>
            <a:custGeom>
              <a:avLst/>
              <a:gdLst/>
              <a:ahLst/>
              <a:cxnLst/>
              <a:rect l="0" t="0" r="0" b="0"/>
              <a:pathLst>
                <a:path w="132139" h="11012">
                  <a:moveTo>
                    <a:pt x="0" y="11011"/>
                  </a:moveTo>
                  <a:lnTo>
                    <a:pt x="29228" y="11011"/>
                  </a:lnTo>
                  <a:lnTo>
                    <a:pt x="43955" y="9788"/>
                  </a:lnTo>
                  <a:lnTo>
                    <a:pt x="59891" y="7749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837081" y="5328083"/>
              <a:ext cx="124396" cy="276802"/>
            </a:xfrm>
            <a:custGeom>
              <a:avLst/>
              <a:gdLst/>
              <a:ahLst/>
              <a:cxnLst/>
              <a:rect l="0" t="0" r="0" b="0"/>
              <a:pathLst>
                <a:path w="124396" h="276802">
                  <a:moveTo>
                    <a:pt x="0" y="111627"/>
                  </a:moveTo>
                  <a:lnTo>
                    <a:pt x="5846" y="88245"/>
                  </a:lnTo>
                  <a:lnTo>
                    <a:pt x="10015" y="76463"/>
                  </a:lnTo>
                  <a:lnTo>
                    <a:pt x="15242" y="63715"/>
                  </a:lnTo>
                  <a:lnTo>
                    <a:pt x="21173" y="50322"/>
                  </a:lnTo>
                  <a:lnTo>
                    <a:pt x="28797" y="38945"/>
                  </a:lnTo>
                  <a:lnTo>
                    <a:pt x="37551" y="28915"/>
                  </a:lnTo>
                  <a:lnTo>
                    <a:pt x="47057" y="19781"/>
                  </a:lnTo>
                  <a:lnTo>
                    <a:pt x="57065" y="12468"/>
                  </a:lnTo>
                  <a:lnTo>
                    <a:pt x="67408" y="6369"/>
                  </a:lnTo>
                  <a:lnTo>
                    <a:pt x="77973" y="1079"/>
                  </a:lnTo>
                  <a:lnTo>
                    <a:pt x="87464" y="0"/>
                  </a:lnTo>
                  <a:lnTo>
                    <a:pt x="96238" y="1728"/>
                  </a:lnTo>
                  <a:lnTo>
                    <a:pt x="104534" y="5326"/>
                  </a:lnTo>
                  <a:lnTo>
                    <a:pt x="111289" y="13843"/>
                  </a:lnTo>
                  <a:lnTo>
                    <a:pt x="117015" y="25638"/>
                  </a:lnTo>
                  <a:lnTo>
                    <a:pt x="122056" y="39619"/>
                  </a:lnTo>
                  <a:lnTo>
                    <a:pt x="124194" y="52611"/>
                  </a:lnTo>
                  <a:lnTo>
                    <a:pt x="124395" y="64942"/>
                  </a:lnTo>
                  <a:lnTo>
                    <a:pt x="123306" y="76833"/>
                  </a:lnTo>
                  <a:lnTo>
                    <a:pt x="121356" y="92102"/>
                  </a:lnTo>
                  <a:lnTo>
                    <a:pt x="115927" y="128643"/>
                  </a:lnTo>
                  <a:lnTo>
                    <a:pt x="109436" y="166091"/>
                  </a:lnTo>
                  <a:lnTo>
                    <a:pt x="105992" y="184642"/>
                  </a:lnTo>
                  <a:lnTo>
                    <a:pt x="101249" y="201903"/>
                  </a:lnTo>
                  <a:lnTo>
                    <a:pt x="95640" y="218304"/>
                  </a:lnTo>
                  <a:lnTo>
                    <a:pt x="55058" y="27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914162" y="577005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7059365" y="5127899"/>
            <a:ext cx="992273" cy="578487"/>
            <a:chOff x="7059365" y="5127899"/>
            <a:chExt cx="992273" cy="578487"/>
          </a:xfrm>
        </p:grpSpPr>
        <p:sp>
          <p:nvSpPr>
            <p:cNvPr id="170" name="Freeform 169"/>
            <p:cNvSpPr/>
            <p:nvPr/>
          </p:nvSpPr>
          <p:spPr>
            <a:xfrm>
              <a:off x="7059365" y="5197456"/>
              <a:ext cx="228653" cy="508930"/>
            </a:xfrm>
            <a:custGeom>
              <a:avLst/>
              <a:gdLst/>
              <a:ahLst/>
              <a:cxnLst/>
              <a:rect l="0" t="0" r="0" b="0"/>
              <a:pathLst>
                <a:path w="228653" h="508930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8"/>
                  </a:lnTo>
                  <a:lnTo>
                    <a:pt x="9481" y="51826"/>
                  </a:lnTo>
                  <a:lnTo>
                    <a:pt x="11214" y="68808"/>
                  </a:lnTo>
                  <a:lnTo>
                    <a:pt x="16403" y="110518"/>
                  </a:lnTo>
                  <a:lnTo>
                    <a:pt x="18276" y="129960"/>
                  </a:lnTo>
                  <a:lnTo>
                    <a:pt x="19525" y="147815"/>
                  </a:lnTo>
                  <a:lnTo>
                    <a:pt x="20357" y="164613"/>
                  </a:lnTo>
                  <a:lnTo>
                    <a:pt x="21283" y="196327"/>
                  </a:lnTo>
                  <a:lnTo>
                    <a:pt x="21529" y="211637"/>
                  </a:lnTo>
                  <a:lnTo>
                    <a:pt x="22918" y="226736"/>
                  </a:lnTo>
                  <a:lnTo>
                    <a:pt x="25066" y="241698"/>
                  </a:lnTo>
                  <a:lnTo>
                    <a:pt x="27722" y="256565"/>
                  </a:lnTo>
                  <a:lnTo>
                    <a:pt x="29493" y="271371"/>
                  </a:lnTo>
                  <a:lnTo>
                    <a:pt x="30673" y="286136"/>
                  </a:lnTo>
                  <a:lnTo>
                    <a:pt x="31461" y="300873"/>
                  </a:lnTo>
                  <a:lnTo>
                    <a:pt x="32335" y="330298"/>
                  </a:lnTo>
                  <a:lnTo>
                    <a:pt x="32568" y="344997"/>
                  </a:lnTo>
                  <a:lnTo>
                    <a:pt x="33946" y="359690"/>
                  </a:lnTo>
                  <a:lnTo>
                    <a:pt x="36090" y="374379"/>
                  </a:lnTo>
                  <a:lnTo>
                    <a:pt x="38742" y="389066"/>
                  </a:lnTo>
                  <a:lnTo>
                    <a:pt x="40510" y="403751"/>
                  </a:lnTo>
                  <a:lnTo>
                    <a:pt x="41689" y="418435"/>
                  </a:lnTo>
                  <a:lnTo>
                    <a:pt x="42475" y="433119"/>
                  </a:lnTo>
                  <a:lnTo>
                    <a:pt x="44222" y="436790"/>
                  </a:lnTo>
                  <a:lnTo>
                    <a:pt x="46610" y="433120"/>
                  </a:lnTo>
                  <a:lnTo>
                    <a:pt x="49425" y="424557"/>
                  </a:lnTo>
                  <a:lnTo>
                    <a:pt x="51303" y="412729"/>
                  </a:lnTo>
                  <a:lnTo>
                    <a:pt x="52554" y="398727"/>
                  </a:lnTo>
                  <a:lnTo>
                    <a:pt x="53388" y="383275"/>
                  </a:lnTo>
                  <a:lnTo>
                    <a:pt x="55168" y="369303"/>
                  </a:lnTo>
                  <a:lnTo>
                    <a:pt x="57578" y="356318"/>
                  </a:lnTo>
                  <a:lnTo>
                    <a:pt x="66815" y="317242"/>
                  </a:lnTo>
                  <a:lnTo>
                    <a:pt x="70237" y="303258"/>
                  </a:lnTo>
                  <a:lnTo>
                    <a:pt x="74965" y="290264"/>
                  </a:lnTo>
                  <a:lnTo>
                    <a:pt x="80565" y="277932"/>
                  </a:lnTo>
                  <a:lnTo>
                    <a:pt x="86744" y="266039"/>
                  </a:lnTo>
                  <a:lnTo>
                    <a:pt x="94535" y="255664"/>
                  </a:lnTo>
                  <a:lnTo>
                    <a:pt x="103399" y="246300"/>
                  </a:lnTo>
                  <a:lnTo>
                    <a:pt x="112979" y="237611"/>
                  </a:lnTo>
                  <a:lnTo>
                    <a:pt x="124259" y="231818"/>
                  </a:lnTo>
                  <a:lnTo>
                    <a:pt x="136674" y="227955"/>
                  </a:lnTo>
                  <a:lnTo>
                    <a:pt x="149844" y="225381"/>
                  </a:lnTo>
                  <a:lnTo>
                    <a:pt x="162294" y="227335"/>
                  </a:lnTo>
                  <a:lnTo>
                    <a:pt x="174266" y="232308"/>
                  </a:lnTo>
                  <a:lnTo>
                    <a:pt x="185917" y="239294"/>
                  </a:lnTo>
                  <a:lnTo>
                    <a:pt x="194908" y="248846"/>
                  </a:lnTo>
                  <a:lnTo>
                    <a:pt x="202125" y="260107"/>
                  </a:lnTo>
                  <a:lnTo>
                    <a:pt x="208160" y="272509"/>
                  </a:lnTo>
                  <a:lnTo>
                    <a:pt x="213407" y="284447"/>
                  </a:lnTo>
                  <a:lnTo>
                    <a:pt x="218128" y="296076"/>
                  </a:lnTo>
                  <a:lnTo>
                    <a:pt x="222500" y="307500"/>
                  </a:lnTo>
                  <a:lnTo>
                    <a:pt x="225414" y="321233"/>
                  </a:lnTo>
                  <a:lnTo>
                    <a:pt x="227356" y="336506"/>
                  </a:lnTo>
                  <a:lnTo>
                    <a:pt x="228652" y="352806"/>
                  </a:lnTo>
                  <a:lnTo>
                    <a:pt x="228292" y="369790"/>
                  </a:lnTo>
                  <a:lnTo>
                    <a:pt x="226829" y="387230"/>
                  </a:lnTo>
                  <a:lnTo>
                    <a:pt x="224629" y="404974"/>
                  </a:lnTo>
                  <a:lnTo>
                    <a:pt x="221939" y="420474"/>
                  </a:lnTo>
                  <a:lnTo>
                    <a:pt x="218922" y="434478"/>
                  </a:lnTo>
                  <a:lnTo>
                    <a:pt x="215688" y="447485"/>
                  </a:lnTo>
                  <a:lnTo>
                    <a:pt x="209861" y="459826"/>
                  </a:lnTo>
                  <a:lnTo>
                    <a:pt x="202306" y="471724"/>
                  </a:lnTo>
                  <a:lnTo>
                    <a:pt x="193599" y="483327"/>
                  </a:lnTo>
                  <a:lnTo>
                    <a:pt x="184123" y="492285"/>
                  </a:lnTo>
                  <a:lnTo>
                    <a:pt x="174136" y="499481"/>
                  </a:lnTo>
                  <a:lnTo>
                    <a:pt x="163808" y="505502"/>
                  </a:lnTo>
                  <a:lnTo>
                    <a:pt x="152028" y="508293"/>
                  </a:lnTo>
                  <a:lnTo>
                    <a:pt x="139280" y="508929"/>
                  </a:lnTo>
                  <a:lnTo>
                    <a:pt x="125888" y="508130"/>
                  </a:lnTo>
                  <a:lnTo>
                    <a:pt x="113290" y="505150"/>
                  </a:lnTo>
                  <a:lnTo>
                    <a:pt x="101220" y="500717"/>
                  </a:lnTo>
                  <a:lnTo>
                    <a:pt x="89503" y="495314"/>
                  </a:lnTo>
                  <a:lnTo>
                    <a:pt x="79245" y="489266"/>
                  </a:lnTo>
                  <a:lnTo>
                    <a:pt x="69958" y="482786"/>
                  </a:lnTo>
                  <a:lnTo>
                    <a:pt x="61321" y="476020"/>
                  </a:lnTo>
                  <a:lnTo>
                    <a:pt x="54339" y="467838"/>
                  </a:lnTo>
                  <a:lnTo>
                    <a:pt x="48461" y="458713"/>
                  </a:lnTo>
                  <a:lnTo>
                    <a:pt x="33034" y="418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499827" y="5373641"/>
              <a:ext cx="165175" cy="6345"/>
            </a:xfrm>
            <a:custGeom>
              <a:avLst/>
              <a:gdLst/>
              <a:ahLst/>
              <a:cxnLst/>
              <a:rect l="0" t="0" r="0" b="0"/>
              <a:pathLst>
                <a:path w="165175" h="6345">
                  <a:moveTo>
                    <a:pt x="0" y="0"/>
                  </a:moveTo>
                  <a:lnTo>
                    <a:pt x="23382" y="5846"/>
                  </a:lnTo>
                  <a:lnTo>
                    <a:pt x="33941" y="6344"/>
                  </a:lnTo>
                  <a:lnTo>
                    <a:pt x="44651" y="5453"/>
                  </a:lnTo>
                  <a:lnTo>
                    <a:pt x="55460" y="3636"/>
                  </a:lnTo>
                  <a:lnTo>
                    <a:pt x="67561" y="2424"/>
                  </a:lnTo>
                  <a:lnTo>
                    <a:pt x="80522" y="1616"/>
                  </a:lnTo>
                  <a:lnTo>
                    <a:pt x="107975" y="718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543873" y="5516791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11012"/>
                  </a:moveTo>
                  <a:lnTo>
                    <a:pt x="23382" y="5166"/>
                  </a:lnTo>
                  <a:lnTo>
                    <a:pt x="35165" y="3444"/>
                  </a:lnTo>
                  <a:lnTo>
                    <a:pt x="47913" y="2296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907255" y="5127899"/>
              <a:ext cx="144383" cy="256755"/>
            </a:xfrm>
            <a:custGeom>
              <a:avLst/>
              <a:gdLst/>
              <a:ahLst/>
              <a:cxnLst/>
              <a:rect l="0" t="0" r="0" b="0"/>
              <a:pathLst>
                <a:path w="144383" h="256755">
                  <a:moveTo>
                    <a:pt x="0" y="58546"/>
                  </a:moveTo>
                  <a:lnTo>
                    <a:pt x="11691" y="41009"/>
                  </a:lnTo>
                  <a:lnTo>
                    <a:pt x="18805" y="33396"/>
                  </a:lnTo>
                  <a:lnTo>
                    <a:pt x="27219" y="25874"/>
                  </a:lnTo>
                  <a:lnTo>
                    <a:pt x="36498" y="18412"/>
                  </a:lnTo>
                  <a:lnTo>
                    <a:pt x="46355" y="12213"/>
                  </a:lnTo>
                  <a:lnTo>
                    <a:pt x="56596" y="6858"/>
                  </a:lnTo>
                  <a:lnTo>
                    <a:pt x="67095" y="2064"/>
                  </a:lnTo>
                  <a:lnTo>
                    <a:pt x="80211" y="92"/>
                  </a:lnTo>
                  <a:lnTo>
                    <a:pt x="95074" y="0"/>
                  </a:lnTo>
                  <a:lnTo>
                    <a:pt x="111099" y="1163"/>
                  </a:lnTo>
                  <a:lnTo>
                    <a:pt x="123006" y="6832"/>
                  </a:lnTo>
                  <a:lnTo>
                    <a:pt x="132168" y="15506"/>
                  </a:lnTo>
                  <a:lnTo>
                    <a:pt x="139499" y="26182"/>
                  </a:lnTo>
                  <a:lnTo>
                    <a:pt x="143163" y="40640"/>
                  </a:lnTo>
                  <a:lnTo>
                    <a:pt x="144382" y="57620"/>
                  </a:lnTo>
                  <a:lnTo>
                    <a:pt x="143972" y="76281"/>
                  </a:lnTo>
                  <a:lnTo>
                    <a:pt x="142474" y="92393"/>
                  </a:lnTo>
                  <a:lnTo>
                    <a:pt x="140253" y="106804"/>
                  </a:lnTo>
                  <a:lnTo>
                    <a:pt x="137548" y="120082"/>
                  </a:lnTo>
                  <a:lnTo>
                    <a:pt x="132074" y="135052"/>
                  </a:lnTo>
                  <a:lnTo>
                    <a:pt x="124754" y="151149"/>
                  </a:lnTo>
                  <a:lnTo>
                    <a:pt x="116204" y="167998"/>
                  </a:lnTo>
                  <a:lnTo>
                    <a:pt x="106834" y="182901"/>
                  </a:lnTo>
                  <a:lnTo>
                    <a:pt x="96916" y="196507"/>
                  </a:lnTo>
                  <a:lnTo>
                    <a:pt x="86633" y="209248"/>
                  </a:lnTo>
                  <a:lnTo>
                    <a:pt x="77332" y="220190"/>
                  </a:lnTo>
                  <a:lnTo>
                    <a:pt x="68683" y="229930"/>
                  </a:lnTo>
                  <a:lnTo>
                    <a:pt x="33034" y="2567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017371" y="5637919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Freeform 175"/>
          <p:cNvSpPr/>
          <p:nvPr/>
        </p:nvSpPr>
        <p:spPr>
          <a:xfrm>
            <a:off x="5726230" y="3997196"/>
            <a:ext cx="110852" cy="71918"/>
          </a:xfrm>
          <a:custGeom>
            <a:avLst/>
            <a:gdLst/>
            <a:ahLst/>
            <a:cxnLst/>
            <a:rect l="0" t="0" r="0" b="0"/>
            <a:pathLst>
              <a:path w="110852" h="71918">
                <a:moveTo>
                  <a:pt x="0" y="71917"/>
                </a:moveTo>
                <a:lnTo>
                  <a:pt x="11085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Custom</PresentationFormat>
  <Paragraphs>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- 36</vt:lpstr>
      <vt:lpstr>Arial - 26</vt:lpstr>
      <vt:lpstr>Calibri</vt:lpstr>
      <vt:lpstr>Arial - 24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2011-10-11T17:17:46Z</dcterms:created>
  <dcterms:modified xsi:type="dcterms:W3CDTF">2011-10-11T17:17:50Z</dcterms:modified>
</cp:coreProperties>
</file>